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1834" r:id="rId3"/>
    <p:sldId id="1844" r:id="rId4"/>
    <p:sldId id="2854" r:id="rId5"/>
    <p:sldId id="2844" r:id="rId6"/>
    <p:sldId id="2856" r:id="rId7"/>
    <p:sldId id="183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3F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795" autoAdjust="0"/>
  </p:normalViewPr>
  <p:slideViewPr>
    <p:cSldViewPr snapToGrid="0" showGuides="1">
      <p:cViewPr varScale="1">
        <p:scale>
          <a:sx n="134" d="100"/>
          <a:sy n="134" d="100"/>
        </p:scale>
        <p:origin x="53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B5195-57DE-44F7-8DC1-7DDBBB4491C2}" type="datetimeFigureOut">
              <a:rPr lang="zh-CN" altLang="en-US" smtClean="0"/>
              <a:t>2025/6/15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AADD0A-78B0-48DB-8420-E522B459DD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60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老师好！今天我想介绍一下我们组设计的短跑计时器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7A2CCA-E5D5-4859-8035-B358016F08F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86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本次介绍分为三个部分，首先是对于短跑计时器的功能分析，随后针对状态机图的转移逻辑进行详细分析，最后展示上板验证的方案以及视频。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9326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我们认为短跑计时器应当实现这四点功能，老师可以大致看一下。前三点都很好理解，但最后一点涉及到比较复杂的转移逻辑，因此我将在这里进一步介绍。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90607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我们认为该短跑计时器可以由这样一个状态机来描述。首先，它有四个状态，分别是</a:t>
            </a:r>
            <a:r>
              <a:rPr lang="en-US" altLang="zh-CN" dirty="0"/>
              <a:t>……</a:t>
            </a:r>
            <a:r>
              <a:rPr lang="zh-CN" altLang="en-US" dirty="0"/>
              <a:t>。此外，其转移逻辑可以大致分为三类，分别是基本的开始与暂停逻辑、复位逻辑以及超时报警逻辑。详细的代码我们不做过多介绍，我们直接跳到上板验证环节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4337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BF4FE-43FA-EADD-C737-97474E4FF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4ED1CF2-F33F-EF4E-8630-DF83BC6EE9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BDF65F4-78AC-E529-5445-87BA600E1D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认为，上板验证一方面是为了检验计时逻辑与显示方式这两大功能，另一方面也是为了检验状态转移逻辑是否有误，而一个最直接的方案就是将状态机图的每一条转移边都进行测试，看看是否正常。通过合理的编排，我们制定了如图所示的验证方案，边上的数字代表我们的转移顺序，老师可以暂停看一下。接下来我们的上板验证就是严格遵循这一流程来完成的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030AA7-C8DA-69F0-9ABD-871550C5BE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1813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7196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4.sv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Relationship Id="rId4" Type="http://schemas.openxmlformats.org/officeDocument/2006/relationships/image" Target="../media/image4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E95D9-0635-0F52-980B-4AFD3A0B0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CE5FC8-C232-47C8-1E26-CF1B3443A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5AB13D-36A1-7EFD-9F00-2DA2E72A7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6B37-0B1D-4A56-8EBD-41416122982A}" type="datetimeFigureOut">
              <a:rPr lang="zh-CN" altLang="en-US" smtClean="0"/>
              <a:t>2025/6/15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3EB43F-EF41-06F7-F68E-6D1DD2E3B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EB478-FCA4-68BE-369E-3D145D2E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1ED-D21E-47D2-B754-0E3A09572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15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48878-CEB7-6B7E-88ED-5C21A7979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76609C-F3C4-7ADE-7378-04FA7C98D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397374-9A44-D055-1242-BDDC4ABE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6B37-0B1D-4A56-8EBD-41416122982A}" type="datetimeFigureOut">
              <a:rPr lang="zh-CN" altLang="en-US" smtClean="0"/>
              <a:t>2025/6/15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BD431B-7363-8DD2-0E2F-13DFD826B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1DE334-3880-7829-C0CC-23F33431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1ED-D21E-47D2-B754-0E3A09572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27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649B2C-42E5-8937-4E39-85783E3E14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FFF193-420A-DB3F-02C7-2C25C3AAB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518649-5A83-1E9B-10F7-96946CA23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6B37-0B1D-4A56-8EBD-41416122982A}" type="datetimeFigureOut">
              <a:rPr lang="zh-CN" altLang="en-US" smtClean="0"/>
              <a:t>2025/6/15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449277-D77D-8FF6-3541-FF9AD760A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069D8C-E1DA-66D1-2384-0961182E8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1ED-D21E-47D2-B754-0E3A09572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178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>
            <a:extLst>
              <a:ext uri="{FF2B5EF4-FFF2-40B4-BE49-F238E27FC236}">
                <a16:creationId xmlns:a16="http://schemas.microsoft.com/office/drawing/2014/main" id="{0761A886-F0D7-4C39-AFFF-052DB74E32F7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7" name="PA-矩形 7">
            <a:extLst>
              <a:ext uri="{FF2B5EF4-FFF2-40B4-BE49-F238E27FC236}">
                <a16:creationId xmlns:a16="http://schemas.microsoft.com/office/drawing/2014/main" id="{61E30CDC-6882-4EF4-A98A-D29C1686BFE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8244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323" name="图形 322">
            <a:extLst>
              <a:ext uri="{FF2B5EF4-FFF2-40B4-BE49-F238E27FC236}">
                <a16:creationId xmlns:a16="http://schemas.microsoft.com/office/drawing/2014/main" id="{0E7C2EA5-9445-457F-96FD-07DE3C7F0FF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r="49575"/>
          <a:stretch>
            <a:fillRect/>
          </a:stretch>
        </p:blipFill>
        <p:spPr>
          <a:xfrm>
            <a:off x="8212214" y="-731905"/>
            <a:ext cx="3995718" cy="7588381"/>
          </a:xfrm>
          <a:custGeom>
            <a:avLst/>
            <a:gdLst>
              <a:gd name="connsiteX0" fmla="*/ 0 w 3995718"/>
              <a:gd name="connsiteY0" fmla="*/ 0 h 7588381"/>
              <a:gd name="connsiteX1" fmla="*/ 3995718 w 3995718"/>
              <a:gd name="connsiteY1" fmla="*/ 0 h 7588381"/>
              <a:gd name="connsiteX2" fmla="*/ 3995718 w 3995718"/>
              <a:gd name="connsiteY2" fmla="*/ 7588381 h 7588381"/>
              <a:gd name="connsiteX3" fmla="*/ 0 w 3995718"/>
              <a:gd name="connsiteY3" fmla="*/ 7588381 h 7588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5718" h="7588381">
                <a:moveTo>
                  <a:pt x="0" y="0"/>
                </a:moveTo>
                <a:lnTo>
                  <a:pt x="3995718" y="0"/>
                </a:lnTo>
                <a:lnTo>
                  <a:pt x="3995718" y="7588381"/>
                </a:lnTo>
                <a:lnTo>
                  <a:pt x="0" y="7588381"/>
                </a:lnTo>
                <a:close/>
              </a:path>
            </a:pathLst>
          </a:custGeom>
        </p:spPr>
      </p:pic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7531E762-7C0A-474A-AAA6-07B3F7CC811A}"/>
              </a:ext>
            </a:extLst>
          </p:cNvPr>
          <p:cNvSpPr/>
          <p:nvPr userDrawn="1"/>
        </p:nvSpPr>
        <p:spPr>
          <a:xfrm>
            <a:off x="246270" y="0"/>
            <a:ext cx="7536857" cy="6859978"/>
          </a:xfrm>
          <a:custGeom>
            <a:avLst/>
            <a:gdLst>
              <a:gd name="connsiteX0" fmla="*/ 6061826 w 7536857"/>
              <a:gd name="connsiteY0" fmla="*/ 0 h 6859978"/>
              <a:gd name="connsiteX1" fmla="*/ 6369661 w 7536857"/>
              <a:gd name="connsiteY1" fmla="*/ 0 h 6859978"/>
              <a:gd name="connsiteX2" fmla="*/ 6432300 w 7536857"/>
              <a:gd name="connsiteY2" fmla="*/ 80240 h 6859978"/>
              <a:gd name="connsiteX3" fmla="*/ 7536857 w 7536857"/>
              <a:gd name="connsiteY3" fmla="*/ 3429000 h 6859978"/>
              <a:gd name="connsiteX4" fmla="*/ 6432300 w 7536857"/>
              <a:gd name="connsiteY4" fmla="*/ 6777760 h 6859978"/>
              <a:gd name="connsiteX5" fmla="*/ 6368118 w 7536857"/>
              <a:gd name="connsiteY5" fmla="*/ 6859978 h 6859978"/>
              <a:gd name="connsiteX6" fmla="*/ 0 w 7536857"/>
              <a:gd name="connsiteY6" fmla="*/ 6859978 h 6859978"/>
              <a:gd name="connsiteX7" fmla="*/ 0 w 7536857"/>
              <a:gd name="connsiteY7" fmla="*/ 6858000 h 6859978"/>
              <a:gd name="connsiteX8" fmla="*/ 6061826 w 7536857"/>
              <a:gd name="connsiteY8" fmla="*/ 6858000 h 6859978"/>
              <a:gd name="connsiteX9" fmla="*/ 6145280 w 7536857"/>
              <a:gd name="connsiteY9" fmla="*/ 6755583 h 6859978"/>
              <a:gd name="connsiteX10" fmla="*/ 7290589 w 7536857"/>
              <a:gd name="connsiteY10" fmla="*/ 3429000 h 6859978"/>
              <a:gd name="connsiteX11" fmla="*/ 6145280 w 7536857"/>
              <a:gd name="connsiteY11" fmla="*/ 102417 h 6859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36857" h="6859978">
                <a:moveTo>
                  <a:pt x="6061826" y="0"/>
                </a:moveTo>
                <a:lnTo>
                  <a:pt x="6369661" y="0"/>
                </a:lnTo>
                <a:lnTo>
                  <a:pt x="6432300" y="80240"/>
                </a:lnTo>
                <a:cubicBezTo>
                  <a:pt x="7126033" y="1014054"/>
                  <a:pt x="7536857" y="2173231"/>
                  <a:pt x="7536857" y="3429000"/>
                </a:cubicBezTo>
                <a:cubicBezTo>
                  <a:pt x="7536857" y="4684771"/>
                  <a:pt x="7126033" y="5843946"/>
                  <a:pt x="6432300" y="6777760"/>
                </a:cubicBezTo>
                <a:lnTo>
                  <a:pt x="6368118" y="6859978"/>
                </a:lnTo>
                <a:lnTo>
                  <a:pt x="0" y="6859978"/>
                </a:lnTo>
                <a:lnTo>
                  <a:pt x="0" y="6858000"/>
                </a:lnTo>
                <a:lnTo>
                  <a:pt x="6061826" y="6858000"/>
                </a:lnTo>
                <a:lnTo>
                  <a:pt x="6145280" y="6755583"/>
                </a:lnTo>
                <a:cubicBezTo>
                  <a:pt x="6864608" y="5827953"/>
                  <a:pt x="7290589" y="4676454"/>
                  <a:pt x="7290589" y="3429000"/>
                </a:cubicBezTo>
                <a:cubicBezTo>
                  <a:pt x="7290589" y="2181547"/>
                  <a:pt x="6864608" y="1030047"/>
                  <a:pt x="6145280" y="102417"/>
                </a:cubicBezTo>
                <a:close/>
              </a:path>
            </a:pathLst>
          </a:cu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190500" sx="101000" sy="101000" algn="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9" name="任意多边形: 形状 39">
            <a:extLst>
              <a:ext uri="{FF2B5EF4-FFF2-40B4-BE49-F238E27FC236}">
                <a16:creationId xmlns:a16="http://schemas.microsoft.com/office/drawing/2014/main" id="{B18E0BAC-81B9-4AB0-A570-682285AF4673}"/>
              </a:ext>
            </a:extLst>
          </p:cNvPr>
          <p:cNvSpPr/>
          <p:nvPr userDrawn="1"/>
        </p:nvSpPr>
        <p:spPr>
          <a:xfrm>
            <a:off x="189674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13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4D34FAA5-E4DA-43CB-9130-E3F11813BAEB}"/>
              </a:ext>
            </a:extLst>
          </p:cNvPr>
          <p:cNvSpPr/>
          <p:nvPr userDrawn="1"/>
        </p:nvSpPr>
        <p:spPr>
          <a:xfrm>
            <a:off x="-16050" y="0"/>
            <a:ext cx="7552909" cy="6858000"/>
          </a:xfrm>
          <a:custGeom>
            <a:avLst/>
            <a:gdLst>
              <a:gd name="connsiteX0" fmla="*/ 0 w 7552909"/>
              <a:gd name="connsiteY0" fmla="*/ 0 h 6858000"/>
              <a:gd name="connsiteX1" fmla="*/ 6324146 w 7552909"/>
              <a:gd name="connsiteY1" fmla="*/ 0 h 6858000"/>
              <a:gd name="connsiteX2" fmla="*/ 6407600 w 7552909"/>
              <a:gd name="connsiteY2" fmla="*/ 102417 h 6858000"/>
              <a:gd name="connsiteX3" fmla="*/ 7552909 w 7552909"/>
              <a:gd name="connsiteY3" fmla="*/ 3429000 h 6858000"/>
              <a:gd name="connsiteX4" fmla="*/ 6407600 w 7552909"/>
              <a:gd name="connsiteY4" fmla="*/ 6755583 h 6858000"/>
              <a:gd name="connsiteX5" fmla="*/ 6324146 w 7552909"/>
              <a:gd name="connsiteY5" fmla="*/ 6858000 h 6858000"/>
              <a:gd name="connsiteX6" fmla="*/ 0 w 755290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52909" h="6858000">
                <a:moveTo>
                  <a:pt x="0" y="0"/>
                </a:moveTo>
                <a:lnTo>
                  <a:pt x="6324146" y="0"/>
                </a:lnTo>
                <a:lnTo>
                  <a:pt x="6407600" y="102417"/>
                </a:lnTo>
                <a:cubicBezTo>
                  <a:pt x="7126928" y="1030047"/>
                  <a:pt x="7552909" y="2181547"/>
                  <a:pt x="7552909" y="3429000"/>
                </a:cubicBezTo>
                <a:cubicBezTo>
                  <a:pt x="7552909" y="4676454"/>
                  <a:pt x="7126928" y="5827953"/>
                  <a:pt x="6407600" y="6755583"/>
                </a:cubicBezTo>
                <a:lnTo>
                  <a:pt x="63241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" sx="101000" sy="101000" algn="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" name="任意多边形: 形状 74">
            <a:extLst>
              <a:ext uri="{FF2B5EF4-FFF2-40B4-BE49-F238E27FC236}">
                <a16:creationId xmlns:a16="http://schemas.microsoft.com/office/drawing/2014/main" id="{4CEDE2BC-7BF6-4AE3-8B04-4514441E4040}"/>
              </a:ext>
            </a:extLst>
          </p:cNvPr>
          <p:cNvSpPr/>
          <p:nvPr userDrawn="1"/>
        </p:nvSpPr>
        <p:spPr>
          <a:xfrm flipV="1">
            <a:off x="660400" y="3829587"/>
            <a:ext cx="6489382" cy="193259"/>
          </a:xfrm>
          <a:custGeom>
            <a:avLst/>
            <a:gdLst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" fmla="*/ 0 w 6415214"/>
              <a:gd name="connsiteY0" fmla="*/ 171407 h 262847"/>
              <a:gd name="connsiteX1" fmla="*/ 6415214 w 6415214"/>
              <a:gd name="connsiteY1" fmla="*/ 171407 h 262847"/>
              <a:gd name="connsiteX2" fmla="*/ 6415214 w 6415214"/>
              <a:gd name="connsiteY2" fmla="*/ 100390 h 262847"/>
              <a:gd name="connsiteX3" fmla="*/ 511261 w 6415214"/>
              <a:gd name="connsiteY3" fmla="*/ 100390 h 262847"/>
              <a:gd name="connsiteX4" fmla="*/ 229919 w 6415214"/>
              <a:gd name="connsiteY4" fmla="*/ 0 h 262847"/>
              <a:gd name="connsiteX5" fmla="*/ 229919 w 6415214"/>
              <a:gd name="connsiteY5" fmla="*/ 100390 h 262847"/>
              <a:gd name="connsiteX6" fmla="*/ 0 w 6415214"/>
              <a:gd name="connsiteY6" fmla="*/ 100390 h 262847"/>
              <a:gd name="connsiteX7" fmla="*/ 91440 w 6415214"/>
              <a:gd name="connsiteY7" fmla="*/ 262847 h 262847"/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" fmla="*/ 0 w 6415214"/>
              <a:gd name="connsiteY0" fmla="*/ 171407 h 171407"/>
              <a:gd name="connsiteX1" fmla="*/ 6415214 w 6415214"/>
              <a:gd name="connsiteY1" fmla="*/ 100390 h 171407"/>
              <a:gd name="connsiteX2" fmla="*/ 511261 w 6415214"/>
              <a:gd name="connsiteY2" fmla="*/ 100390 h 171407"/>
              <a:gd name="connsiteX3" fmla="*/ 229919 w 6415214"/>
              <a:gd name="connsiteY3" fmla="*/ 0 h 171407"/>
              <a:gd name="connsiteX4" fmla="*/ 229919 w 6415214"/>
              <a:gd name="connsiteY4" fmla="*/ 100390 h 171407"/>
              <a:gd name="connsiteX5" fmla="*/ 0 w 6415214"/>
              <a:gd name="connsiteY5" fmla="*/ 100390 h 171407"/>
              <a:gd name="connsiteX0" fmla="*/ 6415214 w 6415214"/>
              <a:gd name="connsiteY0" fmla="*/ 100390 h 100390"/>
              <a:gd name="connsiteX1" fmla="*/ 511261 w 6415214"/>
              <a:gd name="connsiteY1" fmla="*/ 100390 h 100390"/>
              <a:gd name="connsiteX2" fmla="*/ 229919 w 6415214"/>
              <a:gd name="connsiteY2" fmla="*/ 0 h 100390"/>
              <a:gd name="connsiteX3" fmla="*/ 229919 w 6415214"/>
              <a:gd name="connsiteY3" fmla="*/ 100390 h 100390"/>
              <a:gd name="connsiteX4" fmla="*/ 0 w 6415214"/>
              <a:gd name="connsiteY4" fmla="*/ 100390 h 100390"/>
              <a:gd name="connsiteX0" fmla="*/ 6415214 w 6415214"/>
              <a:gd name="connsiteY0" fmla="*/ 195640 h 195640"/>
              <a:gd name="connsiteX1" fmla="*/ 511261 w 6415214"/>
              <a:gd name="connsiteY1" fmla="*/ 195640 h 195640"/>
              <a:gd name="connsiteX2" fmla="*/ 227538 w 6415214"/>
              <a:gd name="connsiteY2" fmla="*/ 0 h 195640"/>
              <a:gd name="connsiteX3" fmla="*/ 229919 w 6415214"/>
              <a:gd name="connsiteY3" fmla="*/ 195640 h 195640"/>
              <a:gd name="connsiteX4" fmla="*/ 0 w 6415214"/>
              <a:gd name="connsiteY4" fmla="*/ 195640 h 195640"/>
              <a:gd name="connsiteX0" fmla="*/ 6415214 w 6415214"/>
              <a:gd name="connsiteY0" fmla="*/ 193259 h 193259"/>
              <a:gd name="connsiteX1" fmla="*/ 511261 w 6415214"/>
              <a:gd name="connsiteY1" fmla="*/ 193259 h 193259"/>
              <a:gd name="connsiteX2" fmla="*/ 232301 w 6415214"/>
              <a:gd name="connsiteY2" fmla="*/ 0 h 193259"/>
              <a:gd name="connsiteX3" fmla="*/ 229919 w 6415214"/>
              <a:gd name="connsiteY3" fmla="*/ 193259 h 193259"/>
              <a:gd name="connsiteX4" fmla="*/ 0 w 6415214"/>
              <a:gd name="connsiteY4" fmla="*/ 193259 h 193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5214" h="193259">
                <a:moveTo>
                  <a:pt x="6415214" y="193259"/>
                </a:moveTo>
                <a:lnTo>
                  <a:pt x="511261" y="193259"/>
                </a:lnTo>
                <a:lnTo>
                  <a:pt x="232301" y="0"/>
                </a:lnTo>
                <a:cubicBezTo>
                  <a:pt x="233095" y="65213"/>
                  <a:pt x="229125" y="128046"/>
                  <a:pt x="229919" y="193259"/>
                </a:cubicBezTo>
                <a:lnTo>
                  <a:pt x="0" y="193259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12" name="标题 47">
            <a:extLst>
              <a:ext uri="{FF2B5EF4-FFF2-40B4-BE49-F238E27FC236}">
                <a16:creationId xmlns:a16="http://schemas.microsoft.com/office/drawing/2014/main" id="{26FA9A66-DBB6-484A-829A-BC30DE6725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368" y="2616692"/>
            <a:ext cx="7015008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lnSpc>
                <a:spcPct val="100000"/>
              </a:lnSpc>
              <a:defRPr lang="zh-CN" altLang="en-US" sz="3600" b="1" spc="1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pPr marL="0" lvl="0"/>
            <a:r>
              <a:rPr lang="zh-CN" altLang="en-US" dirty="0"/>
              <a:t>请在此输入标题</a:t>
            </a:r>
            <a:br>
              <a:rPr lang="zh-CN" altLang="en-US" dirty="0"/>
            </a:br>
            <a:r>
              <a:rPr lang="zh-CN" altLang="en-US" dirty="0"/>
              <a:t>尽量回车保证标题为两行</a:t>
            </a:r>
          </a:p>
        </p:txBody>
      </p:sp>
      <p:sp>
        <p:nvSpPr>
          <p:cNvPr id="13" name="文本占位符 87">
            <a:extLst>
              <a:ext uri="{FF2B5EF4-FFF2-40B4-BE49-F238E27FC236}">
                <a16:creationId xmlns:a16="http://schemas.microsoft.com/office/drawing/2014/main" id="{F56DEE86-1AA4-4820-A7A1-E4F787904C0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67" y="2352090"/>
            <a:ext cx="5137927" cy="2585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1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Wingdings 3" panose="05040102010807070707" pitchFamily="18" charset="2"/>
              </a:defRPr>
            </a:lvl1pPr>
          </a:lstStyle>
          <a:p>
            <a:pPr marL="228600" lvl="0" indent="-228600"/>
            <a:r>
              <a:rPr lang="zh-CN" altLang="en-US" dirty="0"/>
              <a:t>请在此输入你的副标题</a:t>
            </a:r>
          </a:p>
        </p:txBody>
      </p:sp>
      <p:sp>
        <p:nvSpPr>
          <p:cNvPr id="14" name="文本占位符 53">
            <a:extLst>
              <a:ext uri="{FF2B5EF4-FFF2-40B4-BE49-F238E27FC236}">
                <a16:creationId xmlns:a16="http://schemas.microsoft.com/office/drawing/2014/main" id="{28747CEA-1C37-4144-A247-245AD139350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1366" y="4094394"/>
            <a:ext cx="6221139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671368" y="6061309"/>
            <a:ext cx="2479573" cy="304965"/>
            <a:chOff x="671368" y="6061309"/>
            <a:chExt cx="2479573" cy="304965"/>
          </a:xfrm>
        </p:grpSpPr>
        <p:grpSp>
          <p:nvGrpSpPr>
            <p:cNvPr id="74" name="组合 7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</p:grpSpPr>
          <p:sp>
            <p:nvSpPr>
              <p:cNvPr id="89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90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6611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96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97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93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94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95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75" name="组合 7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</p:grpSpPr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87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8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85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6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82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3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4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9" name="组合 7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solidFill>
                <a:schemeClr val="accent3"/>
              </a:solidFill>
            </p:grpSpPr>
            <p:sp>
              <p:nvSpPr>
                <p:cNvPr id="80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81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ABB3719B-50EB-427A-B2F8-881E23198E25}"/>
              </a:ext>
            </a:extLst>
          </p:cNvPr>
          <p:cNvSpPr txBox="1"/>
          <p:nvPr userDrawn="1"/>
        </p:nvSpPr>
        <p:spPr>
          <a:xfrm>
            <a:off x="700962" y="616225"/>
            <a:ext cx="2449979" cy="288221"/>
          </a:xfrm>
          <a:custGeom>
            <a:avLst/>
            <a:gdLst/>
            <a:ahLst/>
            <a:cxnLst/>
            <a:rect l="l" t="t" r="r" b="b"/>
            <a:pathLst>
              <a:path w="1660787" h="195379">
                <a:moveTo>
                  <a:pt x="29161" y="90222"/>
                </a:moveTo>
                <a:lnTo>
                  <a:pt x="29161" y="127778"/>
                </a:lnTo>
                <a:lnTo>
                  <a:pt x="46481" y="127778"/>
                </a:lnTo>
                <a:cubicBezTo>
                  <a:pt x="53844" y="127778"/>
                  <a:pt x="59603" y="126070"/>
                  <a:pt x="63756" y="122653"/>
                </a:cubicBezTo>
                <a:cubicBezTo>
                  <a:pt x="67910" y="119236"/>
                  <a:pt x="69986" y="114494"/>
                  <a:pt x="69986" y="108426"/>
                </a:cubicBezTo>
                <a:cubicBezTo>
                  <a:pt x="69986" y="102652"/>
                  <a:pt x="67924" y="98175"/>
                  <a:pt x="63800" y="94994"/>
                </a:cubicBezTo>
                <a:cubicBezTo>
                  <a:pt x="59677" y="91813"/>
                  <a:pt x="53815" y="90222"/>
                  <a:pt x="46216" y="90222"/>
                </a:cubicBezTo>
                <a:close/>
                <a:moveTo>
                  <a:pt x="1496048" y="49397"/>
                </a:moveTo>
                <a:cubicBezTo>
                  <a:pt x="1493220" y="54699"/>
                  <a:pt x="1489170" y="61120"/>
                  <a:pt x="1483898" y="68661"/>
                </a:cubicBezTo>
                <a:cubicBezTo>
                  <a:pt x="1478625" y="76201"/>
                  <a:pt x="1470716" y="86511"/>
                  <a:pt x="1460171" y="99589"/>
                </a:cubicBezTo>
                <a:lnTo>
                  <a:pt x="1496048" y="99589"/>
                </a:lnTo>
                <a:close/>
                <a:moveTo>
                  <a:pt x="29161" y="34374"/>
                </a:moveTo>
                <a:lnTo>
                  <a:pt x="29161" y="68219"/>
                </a:lnTo>
                <a:lnTo>
                  <a:pt x="43034" y="68219"/>
                </a:lnTo>
                <a:cubicBezTo>
                  <a:pt x="49691" y="68219"/>
                  <a:pt x="54934" y="66628"/>
                  <a:pt x="58764" y="63447"/>
                </a:cubicBezTo>
                <a:cubicBezTo>
                  <a:pt x="62593" y="60266"/>
                  <a:pt x="64507" y="55818"/>
                  <a:pt x="64507" y="50104"/>
                </a:cubicBezTo>
                <a:cubicBezTo>
                  <a:pt x="64507" y="39618"/>
                  <a:pt x="56849" y="34374"/>
                  <a:pt x="41532" y="34374"/>
                </a:cubicBezTo>
                <a:close/>
                <a:moveTo>
                  <a:pt x="1612362" y="32254"/>
                </a:moveTo>
                <a:cubicBezTo>
                  <a:pt x="1598518" y="32254"/>
                  <a:pt x="1591596" y="49043"/>
                  <a:pt x="1591596" y="82623"/>
                </a:cubicBezTo>
                <a:cubicBezTo>
                  <a:pt x="1591596" y="114199"/>
                  <a:pt x="1598341" y="129987"/>
                  <a:pt x="1611832" y="129987"/>
                </a:cubicBezTo>
                <a:cubicBezTo>
                  <a:pt x="1625087" y="129987"/>
                  <a:pt x="1631714" y="113728"/>
                  <a:pt x="1631714" y="81209"/>
                </a:cubicBezTo>
                <a:cubicBezTo>
                  <a:pt x="1631714" y="48572"/>
                  <a:pt x="1625263" y="32254"/>
                  <a:pt x="1612362" y="32254"/>
                </a:cubicBezTo>
                <a:close/>
                <a:moveTo>
                  <a:pt x="1362679" y="32254"/>
                </a:moveTo>
                <a:cubicBezTo>
                  <a:pt x="1356965" y="32254"/>
                  <a:pt x="1352385" y="34522"/>
                  <a:pt x="1348938" y="39058"/>
                </a:cubicBezTo>
                <a:cubicBezTo>
                  <a:pt x="1345492" y="43594"/>
                  <a:pt x="1343769" y="49191"/>
                  <a:pt x="1343769" y="55848"/>
                </a:cubicBezTo>
                <a:cubicBezTo>
                  <a:pt x="1343769" y="63094"/>
                  <a:pt x="1345521" y="68779"/>
                  <a:pt x="1349027" y="72902"/>
                </a:cubicBezTo>
                <a:cubicBezTo>
                  <a:pt x="1352532" y="77026"/>
                  <a:pt x="1357318" y="79088"/>
                  <a:pt x="1363386" y="79088"/>
                </a:cubicBezTo>
                <a:cubicBezTo>
                  <a:pt x="1368806" y="79088"/>
                  <a:pt x="1373269" y="77114"/>
                  <a:pt x="1376774" y="73167"/>
                </a:cubicBezTo>
                <a:cubicBezTo>
                  <a:pt x="1380279" y="69220"/>
                  <a:pt x="1382032" y="64331"/>
                  <a:pt x="1382032" y="58499"/>
                </a:cubicBezTo>
                <a:cubicBezTo>
                  <a:pt x="1382032" y="51488"/>
                  <a:pt x="1380279" y="45361"/>
                  <a:pt x="1376774" y="40118"/>
                </a:cubicBezTo>
                <a:cubicBezTo>
                  <a:pt x="1373269" y="34875"/>
                  <a:pt x="1368570" y="32254"/>
                  <a:pt x="1362679" y="32254"/>
                </a:cubicBezTo>
                <a:close/>
                <a:moveTo>
                  <a:pt x="1495606" y="12636"/>
                </a:moveTo>
                <a:lnTo>
                  <a:pt x="1522028" y="12636"/>
                </a:lnTo>
                <a:lnTo>
                  <a:pt x="1522028" y="99589"/>
                </a:lnTo>
                <a:lnTo>
                  <a:pt x="1541380" y="99589"/>
                </a:lnTo>
                <a:lnTo>
                  <a:pt x="1541380" y="120355"/>
                </a:lnTo>
                <a:lnTo>
                  <a:pt x="1522028" y="120355"/>
                </a:lnTo>
                <a:lnTo>
                  <a:pt x="1522028" y="149516"/>
                </a:lnTo>
                <a:lnTo>
                  <a:pt x="1496048" y="149516"/>
                </a:lnTo>
                <a:lnTo>
                  <a:pt x="1496048" y="120355"/>
                </a:lnTo>
                <a:lnTo>
                  <a:pt x="1434898" y="120355"/>
                </a:lnTo>
                <a:lnTo>
                  <a:pt x="1434898" y="99412"/>
                </a:lnTo>
                <a:cubicBezTo>
                  <a:pt x="1447564" y="85274"/>
                  <a:pt x="1459435" y="70310"/>
                  <a:pt x="1470510" y="54522"/>
                </a:cubicBezTo>
                <a:cubicBezTo>
                  <a:pt x="1481585" y="38734"/>
                  <a:pt x="1489951" y="24772"/>
                  <a:pt x="1495606" y="12636"/>
                </a:cubicBezTo>
                <a:close/>
                <a:moveTo>
                  <a:pt x="1009650" y="12636"/>
                </a:moveTo>
                <a:lnTo>
                  <a:pt x="1087501" y="12636"/>
                </a:lnTo>
                <a:lnTo>
                  <a:pt x="1087501" y="36495"/>
                </a:lnTo>
                <a:lnTo>
                  <a:pt x="1038811" y="36495"/>
                </a:lnTo>
                <a:lnTo>
                  <a:pt x="1038811" y="68749"/>
                </a:lnTo>
                <a:lnTo>
                  <a:pt x="1084055" y="68749"/>
                </a:lnTo>
                <a:lnTo>
                  <a:pt x="1084055" y="92520"/>
                </a:lnTo>
                <a:lnTo>
                  <a:pt x="1038811" y="92520"/>
                </a:lnTo>
                <a:lnTo>
                  <a:pt x="1038811" y="125657"/>
                </a:lnTo>
                <a:lnTo>
                  <a:pt x="1090682" y="125657"/>
                </a:lnTo>
                <a:lnTo>
                  <a:pt x="1090682" y="149516"/>
                </a:lnTo>
                <a:lnTo>
                  <a:pt x="1009650" y="149516"/>
                </a:lnTo>
                <a:close/>
                <a:moveTo>
                  <a:pt x="714375" y="12636"/>
                </a:moveTo>
                <a:lnTo>
                  <a:pt x="746187" y="12636"/>
                </a:lnTo>
                <a:lnTo>
                  <a:pt x="802034" y="98705"/>
                </a:lnTo>
                <a:cubicBezTo>
                  <a:pt x="805746" y="104420"/>
                  <a:pt x="808014" y="108043"/>
                  <a:pt x="808839" y="109574"/>
                </a:cubicBezTo>
                <a:lnTo>
                  <a:pt x="809281" y="109574"/>
                </a:lnTo>
                <a:cubicBezTo>
                  <a:pt x="808691" y="106275"/>
                  <a:pt x="808397" y="99972"/>
                  <a:pt x="808397" y="90664"/>
                </a:cubicBezTo>
                <a:lnTo>
                  <a:pt x="808397" y="12636"/>
                </a:lnTo>
                <a:lnTo>
                  <a:pt x="836056" y="12636"/>
                </a:lnTo>
                <a:lnTo>
                  <a:pt x="836056" y="149516"/>
                </a:lnTo>
                <a:lnTo>
                  <a:pt x="806188" y="149516"/>
                </a:lnTo>
                <a:lnTo>
                  <a:pt x="748219" y="60973"/>
                </a:lnTo>
                <a:cubicBezTo>
                  <a:pt x="745215" y="56378"/>
                  <a:pt x="743035" y="52666"/>
                  <a:pt x="741680" y="49839"/>
                </a:cubicBezTo>
                <a:lnTo>
                  <a:pt x="741238" y="49839"/>
                </a:lnTo>
                <a:cubicBezTo>
                  <a:pt x="741768" y="54551"/>
                  <a:pt x="742033" y="61827"/>
                  <a:pt x="742033" y="71665"/>
                </a:cubicBezTo>
                <a:lnTo>
                  <a:pt x="742033" y="149516"/>
                </a:lnTo>
                <a:lnTo>
                  <a:pt x="714375" y="149516"/>
                </a:lnTo>
                <a:close/>
                <a:moveTo>
                  <a:pt x="647611" y="12636"/>
                </a:moveTo>
                <a:lnTo>
                  <a:pt x="676772" y="12636"/>
                </a:lnTo>
                <a:lnTo>
                  <a:pt x="676772" y="149516"/>
                </a:lnTo>
                <a:lnTo>
                  <a:pt x="647611" y="149516"/>
                </a:lnTo>
                <a:close/>
                <a:moveTo>
                  <a:pt x="187212" y="12636"/>
                </a:moveTo>
                <a:lnTo>
                  <a:pt x="294489" y="12636"/>
                </a:lnTo>
                <a:lnTo>
                  <a:pt x="294489" y="36495"/>
                </a:lnTo>
                <a:lnTo>
                  <a:pt x="255431" y="36495"/>
                </a:lnTo>
                <a:lnTo>
                  <a:pt x="255431" y="149516"/>
                </a:lnTo>
                <a:lnTo>
                  <a:pt x="226181" y="149516"/>
                </a:lnTo>
                <a:lnTo>
                  <a:pt x="226181" y="36495"/>
                </a:lnTo>
                <a:lnTo>
                  <a:pt x="187212" y="36495"/>
                </a:lnTo>
                <a:close/>
                <a:moveTo>
                  <a:pt x="133261" y="12636"/>
                </a:moveTo>
                <a:lnTo>
                  <a:pt x="162422" y="12636"/>
                </a:lnTo>
                <a:lnTo>
                  <a:pt x="162422" y="149516"/>
                </a:lnTo>
                <a:lnTo>
                  <a:pt x="133261" y="149516"/>
                </a:lnTo>
                <a:close/>
                <a:moveTo>
                  <a:pt x="0" y="12636"/>
                </a:moveTo>
                <a:lnTo>
                  <a:pt x="48601" y="12636"/>
                </a:lnTo>
                <a:cubicBezTo>
                  <a:pt x="63506" y="12636"/>
                  <a:pt x="74994" y="15464"/>
                  <a:pt x="83064" y="21119"/>
                </a:cubicBezTo>
                <a:cubicBezTo>
                  <a:pt x="91135" y="26775"/>
                  <a:pt x="95171" y="34610"/>
                  <a:pt x="95171" y="44625"/>
                </a:cubicBezTo>
                <a:cubicBezTo>
                  <a:pt x="95171" y="52048"/>
                  <a:pt x="92667" y="58557"/>
                  <a:pt x="87659" y="64154"/>
                </a:cubicBezTo>
                <a:cubicBezTo>
                  <a:pt x="82652" y="69751"/>
                  <a:pt x="76349" y="73609"/>
                  <a:pt x="68749" y="75730"/>
                </a:cubicBezTo>
                <a:lnTo>
                  <a:pt x="68749" y="76083"/>
                </a:lnTo>
                <a:cubicBezTo>
                  <a:pt x="78293" y="77262"/>
                  <a:pt x="85995" y="80796"/>
                  <a:pt x="91857" y="86687"/>
                </a:cubicBezTo>
                <a:cubicBezTo>
                  <a:pt x="97719" y="92579"/>
                  <a:pt x="100649" y="99972"/>
                  <a:pt x="100649" y="108868"/>
                </a:cubicBezTo>
                <a:cubicBezTo>
                  <a:pt x="100649" y="121298"/>
                  <a:pt x="96231" y="131180"/>
                  <a:pt x="87394" y="138515"/>
                </a:cubicBezTo>
                <a:cubicBezTo>
                  <a:pt x="78558" y="145849"/>
                  <a:pt x="66481" y="149516"/>
                  <a:pt x="51164" y="149516"/>
                </a:cubicBezTo>
                <a:lnTo>
                  <a:pt x="0" y="149516"/>
                </a:lnTo>
                <a:close/>
                <a:moveTo>
                  <a:pt x="1613599" y="10339"/>
                </a:moveTo>
                <a:cubicBezTo>
                  <a:pt x="1645057" y="10339"/>
                  <a:pt x="1660787" y="33609"/>
                  <a:pt x="1660787" y="80148"/>
                </a:cubicBezTo>
                <a:cubicBezTo>
                  <a:pt x="1660787" y="103065"/>
                  <a:pt x="1656516" y="120753"/>
                  <a:pt x="1647974" y="133213"/>
                </a:cubicBezTo>
                <a:cubicBezTo>
                  <a:pt x="1639431" y="145672"/>
                  <a:pt x="1627090" y="151902"/>
                  <a:pt x="1610948" y="151902"/>
                </a:cubicBezTo>
                <a:cubicBezTo>
                  <a:pt x="1578782" y="151902"/>
                  <a:pt x="1562700" y="129045"/>
                  <a:pt x="1562700" y="83330"/>
                </a:cubicBezTo>
                <a:cubicBezTo>
                  <a:pt x="1562700" y="59647"/>
                  <a:pt x="1567059" y="41562"/>
                  <a:pt x="1575778" y="29072"/>
                </a:cubicBezTo>
                <a:cubicBezTo>
                  <a:pt x="1584497" y="16583"/>
                  <a:pt x="1597104" y="10339"/>
                  <a:pt x="1613599" y="10339"/>
                </a:cubicBezTo>
                <a:close/>
                <a:moveTo>
                  <a:pt x="1363563" y="10339"/>
                </a:moveTo>
                <a:cubicBezTo>
                  <a:pt x="1378350" y="10339"/>
                  <a:pt x="1389955" y="15965"/>
                  <a:pt x="1398380" y="27217"/>
                </a:cubicBezTo>
                <a:cubicBezTo>
                  <a:pt x="1406804" y="38469"/>
                  <a:pt x="1411016" y="54169"/>
                  <a:pt x="1411016" y="74316"/>
                </a:cubicBezTo>
                <a:cubicBezTo>
                  <a:pt x="1411016" y="98234"/>
                  <a:pt x="1405935" y="117145"/>
                  <a:pt x="1395773" y="131048"/>
                </a:cubicBezTo>
                <a:cubicBezTo>
                  <a:pt x="1385611" y="144951"/>
                  <a:pt x="1370986" y="151902"/>
                  <a:pt x="1351899" y="151902"/>
                </a:cubicBezTo>
                <a:cubicBezTo>
                  <a:pt x="1341118" y="151902"/>
                  <a:pt x="1331663" y="150164"/>
                  <a:pt x="1323533" y="146688"/>
                </a:cubicBezTo>
                <a:lnTo>
                  <a:pt x="1323533" y="122918"/>
                </a:lnTo>
                <a:cubicBezTo>
                  <a:pt x="1330838" y="127631"/>
                  <a:pt x="1339439" y="129987"/>
                  <a:pt x="1349336" y="129987"/>
                </a:cubicBezTo>
                <a:cubicBezTo>
                  <a:pt x="1371428" y="129987"/>
                  <a:pt x="1382709" y="115613"/>
                  <a:pt x="1383180" y="86864"/>
                </a:cubicBezTo>
                <a:lnTo>
                  <a:pt x="1382650" y="86687"/>
                </a:lnTo>
                <a:cubicBezTo>
                  <a:pt x="1376641" y="95937"/>
                  <a:pt x="1367363" y="100561"/>
                  <a:pt x="1354815" y="100561"/>
                </a:cubicBezTo>
                <a:cubicBezTo>
                  <a:pt x="1343445" y="100561"/>
                  <a:pt x="1334093" y="96570"/>
                  <a:pt x="1326758" y="88587"/>
                </a:cubicBezTo>
                <a:cubicBezTo>
                  <a:pt x="1319424" y="80605"/>
                  <a:pt x="1315757" y="70546"/>
                  <a:pt x="1315757" y="58410"/>
                </a:cubicBezTo>
                <a:cubicBezTo>
                  <a:pt x="1315757" y="44154"/>
                  <a:pt x="1320175" y="32578"/>
                  <a:pt x="1329012" y="23682"/>
                </a:cubicBezTo>
                <a:cubicBezTo>
                  <a:pt x="1337848" y="14786"/>
                  <a:pt x="1349365" y="10339"/>
                  <a:pt x="1363563" y="10339"/>
                </a:cubicBezTo>
                <a:close/>
                <a:moveTo>
                  <a:pt x="940366" y="10339"/>
                </a:moveTo>
                <a:cubicBezTo>
                  <a:pt x="953738" y="10339"/>
                  <a:pt x="964932" y="12077"/>
                  <a:pt x="973945" y="15552"/>
                </a:cubicBezTo>
                <a:lnTo>
                  <a:pt x="973945" y="43741"/>
                </a:lnTo>
                <a:cubicBezTo>
                  <a:pt x="964696" y="38321"/>
                  <a:pt x="954210" y="35612"/>
                  <a:pt x="942486" y="35612"/>
                </a:cubicBezTo>
                <a:cubicBezTo>
                  <a:pt x="929114" y="35612"/>
                  <a:pt x="918421" y="39883"/>
                  <a:pt x="910409" y="48425"/>
                </a:cubicBezTo>
                <a:cubicBezTo>
                  <a:pt x="902397" y="56967"/>
                  <a:pt x="898391" y="68130"/>
                  <a:pt x="898391" y="81916"/>
                </a:cubicBezTo>
                <a:cubicBezTo>
                  <a:pt x="898391" y="95347"/>
                  <a:pt x="902191" y="106158"/>
                  <a:pt x="909791" y="114346"/>
                </a:cubicBezTo>
                <a:cubicBezTo>
                  <a:pt x="917390" y="122535"/>
                  <a:pt x="927670" y="126629"/>
                  <a:pt x="940631" y="126629"/>
                </a:cubicBezTo>
                <a:cubicBezTo>
                  <a:pt x="952825" y="126629"/>
                  <a:pt x="963930" y="123684"/>
                  <a:pt x="973945" y="117793"/>
                </a:cubicBezTo>
                <a:lnTo>
                  <a:pt x="973945" y="144568"/>
                </a:lnTo>
                <a:cubicBezTo>
                  <a:pt x="963989" y="149457"/>
                  <a:pt x="950999" y="151902"/>
                  <a:pt x="934975" y="151902"/>
                </a:cubicBezTo>
                <a:cubicBezTo>
                  <a:pt x="914356" y="151902"/>
                  <a:pt x="897994" y="145731"/>
                  <a:pt x="885887" y="133389"/>
                </a:cubicBezTo>
                <a:cubicBezTo>
                  <a:pt x="873781" y="121047"/>
                  <a:pt x="867728" y="104597"/>
                  <a:pt x="867728" y="84036"/>
                </a:cubicBezTo>
                <a:cubicBezTo>
                  <a:pt x="867728" y="62416"/>
                  <a:pt x="874488" y="44728"/>
                  <a:pt x="888008" y="30972"/>
                </a:cubicBezTo>
                <a:cubicBezTo>
                  <a:pt x="901528" y="17217"/>
                  <a:pt x="918981" y="10339"/>
                  <a:pt x="940366" y="10339"/>
                </a:cubicBezTo>
                <a:close/>
                <a:moveTo>
                  <a:pt x="579615" y="10339"/>
                </a:moveTo>
                <a:cubicBezTo>
                  <a:pt x="592988" y="10339"/>
                  <a:pt x="604211" y="12077"/>
                  <a:pt x="613283" y="15552"/>
                </a:cubicBezTo>
                <a:lnTo>
                  <a:pt x="613283" y="42946"/>
                </a:lnTo>
                <a:cubicBezTo>
                  <a:pt x="604093" y="36701"/>
                  <a:pt x="593342" y="33579"/>
                  <a:pt x="581029" y="33579"/>
                </a:cubicBezTo>
                <a:cubicBezTo>
                  <a:pt x="573842" y="33579"/>
                  <a:pt x="568098" y="34890"/>
                  <a:pt x="563798" y="37511"/>
                </a:cubicBezTo>
                <a:cubicBezTo>
                  <a:pt x="559497" y="40133"/>
                  <a:pt x="557347" y="43653"/>
                  <a:pt x="557347" y="48071"/>
                </a:cubicBezTo>
                <a:cubicBezTo>
                  <a:pt x="557347" y="51606"/>
                  <a:pt x="558820" y="54861"/>
                  <a:pt x="561765" y="57836"/>
                </a:cubicBezTo>
                <a:cubicBezTo>
                  <a:pt x="564711" y="60811"/>
                  <a:pt x="571986" y="64831"/>
                  <a:pt x="583592" y="69898"/>
                </a:cubicBezTo>
                <a:cubicBezTo>
                  <a:pt x="597200" y="75730"/>
                  <a:pt x="606553" y="81886"/>
                  <a:pt x="611648" y="88366"/>
                </a:cubicBezTo>
                <a:cubicBezTo>
                  <a:pt x="616744" y="94847"/>
                  <a:pt x="619292" y="102564"/>
                  <a:pt x="619292" y="111519"/>
                </a:cubicBezTo>
                <a:cubicBezTo>
                  <a:pt x="619292" y="124656"/>
                  <a:pt x="614638" y="134671"/>
                  <a:pt x="605330" y="141563"/>
                </a:cubicBezTo>
                <a:cubicBezTo>
                  <a:pt x="596022" y="148456"/>
                  <a:pt x="582797" y="151902"/>
                  <a:pt x="565654" y="151902"/>
                </a:cubicBezTo>
                <a:cubicBezTo>
                  <a:pt x="549983" y="151902"/>
                  <a:pt x="537141" y="149369"/>
                  <a:pt x="527126" y="144303"/>
                </a:cubicBezTo>
                <a:lnTo>
                  <a:pt x="527126" y="115053"/>
                </a:lnTo>
                <a:cubicBezTo>
                  <a:pt x="538142" y="124184"/>
                  <a:pt x="550661" y="128750"/>
                  <a:pt x="564682" y="128750"/>
                </a:cubicBezTo>
                <a:cubicBezTo>
                  <a:pt x="572635" y="128750"/>
                  <a:pt x="578614" y="127380"/>
                  <a:pt x="582620" y="124641"/>
                </a:cubicBezTo>
                <a:cubicBezTo>
                  <a:pt x="586626" y="121902"/>
                  <a:pt x="588629" y="118382"/>
                  <a:pt x="588629" y="114081"/>
                </a:cubicBezTo>
                <a:cubicBezTo>
                  <a:pt x="588629" y="110370"/>
                  <a:pt x="587038" y="106865"/>
                  <a:pt x="583857" y="103566"/>
                </a:cubicBezTo>
                <a:cubicBezTo>
                  <a:pt x="580676" y="100267"/>
                  <a:pt x="572281" y="95789"/>
                  <a:pt x="558673" y="90134"/>
                </a:cubicBezTo>
                <a:cubicBezTo>
                  <a:pt x="537288" y="81061"/>
                  <a:pt x="526595" y="67865"/>
                  <a:pt x="526595" y="50546"/>
                </a:cubicBezTo>
                <a:cubicBezTo>
                  <a:pt x="526595" y="37821"/>
                  <a:pt x="531441" y="27938"/>
                  <a:pt x="541132" y="20899"/>
                </a:cubicBezTo>
                <a:cubicBezTo>
                  <a:pt x="550823" y="13859"/>
                  <a:pt x="563651" y="10339"/>
                  <a:pt x="579615" y="10339"/>
                </a:cubicBezTo>
                <a:close/>
                <a:moveTo>
                  <a:pt x="1242919" y="9632"/>
                </a:moveTo>
                <a:lnTo>
                  <a:pt x="1261123" y="9632"/>
                </a:lnTo>
                <a:lnTo>
                  <a:pt x="1261123" y="149516"/>
                </a:lnTo>
                <a:lnTo>
                  <a:pt x="1232404" y="149516"/>
                </a:lnTo>
                <a:lnTo>
                  <a:pt x="1232404" y="41797"/>
                </a:lnTo>
                <a:cubicBezTo>
                  <a:pt x="1228869" y="44861"/>
                  <a:pt x="1224038" y="47615"/>
                  <a:pt x="1217911" y="50060"/>
                </a:cubicBezTo>
                <a:cubicBezTo>
                  <a:pt x="1211785" y="52504"/>
                  <a:pt x="1206159" y="54021"/>
                  <a:pt x="1201033" y="54610"/>
                </a:cubicBezTo>
                <a:lnTo>
                  <a:pt x="1201033" y="30133"/>
                </a:lnTo>
                <a:cubicBezTo>
                  <a:pt x="1217175" y="25420"/>
                  <a:pt x="1231137" y="18586"/>
                  <a:pt x="1242919" y="9632"/>
                </a:cubicBezTo>
                <a:close/>
                <a:moveTo>
                  <a:pt x="403761" y="0"/>
                </a:moveTo>
                <a:lnTo>
                  <a:pt x="426648" y="0"/>
                </a:lnTo>
                <a:lnTo>
                  <a:pt x="426648" y="195379"/>
                </a:lnTo>
                <a:lnTo>
                  <a:pt x="403761" y="195379"/>
                </a:lnTo>
                <a:close/>
              </a:path>
            </a:pathLst>
          </a:custGeom>
          <a:solidFill>
            <a:srgbClr val="A2A2A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282" name="Group 240_1_1">
            <a:extLst>
              <a:ext uri="{FF2B5EF4-FFF2-40B4-BE49-F238E27FC236}">
                <a16:creationId xmlns:a16="http://schemas.microsoft.com/office/drawing/2014/main" id="{7BABF131-76C5-4BE6-9AE5-030231C8D7A3}"/>
              </a:ext>
            </a:extLst>
          </p:cNvPr>
          <p:cNvGrpSpPr/>
          <p:nvPr userDrawn="1"/>
        </p:nvGrpSpPr>
        <p:grpSpPr>
          <a:xfrm>
            <a:off x="8250874" y="2190402"/>
            <a:ext cx="3243162" cy="2477196"/>
            <a:chOff x="3760404" y="241673"/>
            <a:chExt cx="2449979" cy="1871346"/>
          </a:xfrm>
          <a:solidFill>
            <a:schemeClr val="bg1"/>
          </a:solidFill>
        </p:grpSpPr>
        <p:pic>
          <p:nvPicPr>
            <p:cNvPr id="283" name="Graphic 3_1_1">
              <a:extLst>
                <a:ext uri="{FF2B5EF4-FFF2-40B4-BE49-F238E27FC236}">
                  <a16:creationId xmlns:a16="http://schemas.microsoft.com/office/drawing/2014/main" id="{C95EFEC7-087D-49B7-A88C-2AF205DDEF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72308" y="241673"/>
              <a:ext cx="1229681" cy="1229680"/>
            </a:xfrm>
            <a:prstGeom prst="rect">
              <a:avLst/>
            </a:prstGeom>
          </p:spPr>
        </p:pic>
        <p:sp>
          <p:nvSpPr>
            <p:cNvPr id="284" name="任意多边形: 形状 283">
              <a:extLst>
                <a:ext uri="{FF2B5EF4-FFF2-40B4-BE49-F238E27FC236}">
                  <a16:creationId xmlns:a16="http://schemas.microsoft.com/office/drawing/2014/main" id="{5CABC5F5-C732-46F0-9BB2-7F2BACEC1001}"/>
                </a:ext>
              </a:extLst>
            </p:cNvPr>
            <p:cNvSpPr/>
            <p:nvPr/>
          </p:nvSpPr>
          <p:spPr>
            <a:xfrm>
              <a:off x="3782809" y="2013336"/>
              <a:ext cx="73070" cy="98066"/>
            </a:xfrm>
            <a:custGeom>
              <a:avLst/>
              <a:gdLst>
                <a:gd name="connsiteX0" fmla="*/ -365 w 32620"/>
                <a:gd name="connsiteY0" fmla="*/ -121 h 43779"/>
                <a:gd name="connsiteX1" fmla="*/ 18685 w 32620"/>
                <a:gd name="connsiteY1" fmla="*/ -121 h 43779"/>
                <a:gd name="connsiteX2" fmla="*/ 27734 w 32620"/>
                <a:gd name="connsiteY2" fmla="*/ 2831 h 43779"/>
                <a:gd name="connsiteX3" fmla="*/ 30972 w 32620"/>
                <a:gd name="connsiteY3" fmla="*/ 10832 h 43779"/>
                <a:gd name="connsiteX4" fmla="*/ 27257 w 32620"/>
                <a:gd name="connsiteY4" fmla="*/ 19024 h 43779"/>
                <a:gd name="connsiteX5" fmla="*/ 25924 w 32620"/>
                <a:gd name="connsiteY5" fmla="*/ 19881 h 43779"/>
                <a:gd name="connsiteX6" fmla="*/ 28401 w 32620"/>
                <a:gd name="connsiteY6" fmla="*/ 21310 h 43779"/>
                <a:gd name="connsiteX7" fmla="*/ 32211 w 32620"/>
                <a:gd name="connsiteY7" fmla="*/ 29597 h 43779"/>
                <a:gd name="connsiteX8" fmla="*/ 28210 w 32620"/>
                <a:gd name="connsiteY8" fmla="*/ 40074 h 43779"/>
                <a:gd name="connsiteX9" fmla="*/ 17161 w 32620"/>
                <a:gd name="connsiteY9" fmla="*/ 43598 h 43779"/>
                <a:gd name="connsiteX10" fmla="*/ -365 w 32620"/>
                <a:gd name="connsiteY10" fmla="*/ 43598 h 43779"/>
                <a:gd name="connsiteX11" fmla="*/ 7636 w 32620"/>
                <a:gd name="connsiteY11" fmla="*/ 16833 h 43779"/>
                <a:gd name="connsiteX12" fmla="*/ 17161 w 32620"/>
                <a:gd name="connsiteY12" fmla="*/ 16833 h 43779"/>
                <a:gd name="connsiteX13" fmla="*/ 21828 w 32620"/>
                <a:gd name="connsiteY13" fmla="*/ 15595 h 43779"/>
                <a:gd name="connsiteX14" fmla="*/ 23352 w 32620"/>
                <a:gd name="connsiteY14" fmla="*/ 11785 h 43779"/>
                <a:gd name="connsiteX15" fmla="*/ 21733 w 32620"/>
                <a:gd name="connsiteY15" fmla="*/ 8451 h 43779"/>
                <a:gd name="connsiteX16" fmla="*/ 16875 w 32620"/>
                <a:gd name="connsiteY16" fmla="*/ 7308 h 43779"/>
                <a:gd name="connsiteX17" fmla="*/ 7350 w 32620"/>
                <a:gd name="connsiteY17" fmla="*/ 7308 h 43779"/>
                <a:gd name="connsiteX18" fmla="*/ 7636 w 32620"/>
                <a:gd name="connsiteY18" fmla="*/ 35883 h 43779"/>
                <a:gd name="connsiteX19" fmla="*/ 17637 w 32620"/>
                <a:gd name="connsiteY19" fmla="*/ 35883 h 43779"/>
                <a:gd name="connsiteX20" fmla="*/ 22495 w 32620"/>
                <a:gd name="connsiteY20" fmla="*/ 34359 h 43779"/>
                <a:gd name="connsiteX21" fmla="*/ 24115 w 32620"/>
                <a:gd name="connsiteY21" fmla="*/ 29787 h 43779"/>
                <a:gd name="connsiteX22" fmla="*/ 22495 w 32620"/>
                <a:gd name="connsiteY22" fmla="*/ 25691 h 43779"/>
                <a:gd name="connsiteX23" fmla="*/ 17542 w 32620"/>
                <a:gd name="connsiteY23" fmla="*/ 24358 h 43779"/>
                <a:gd name="connsiteX24" fmla="*/ 8017 w 32620"/>
                <a:gd name="connsiteY24" fmla="*/ 24358 h 43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2620" h="43779">
                  <a:moveTo>
                    <a:pt x="-365" y="-121"/>
                  </a:moveTo>
                  <a:lnTo>
                    <a:pt x="18685" y="-121"/>
                  </a:lnTo>
                  <a:cubicBezTo>
                    <a:pt x="21961" y="-275"/>
                    <a:pt x="25179" y="776"/>
                    <a:pt x="27734" y="2831"/>
                  </a:cubicBezTo>
                  <a:cubicBezTo>
                    <a:pt x="29934" y="4895"/>
                    <a:pt x="31118" y="7820"/>
                    <a:pt x="30972" y="10832"/>
                  </a:cubicBezTo>
                  <a:cubicBezTo>
                    <a:pt x="31183" y="14012"/>
                    <a:pt x="29788" y="17087"/>
                    <a:pt x="27257" y="19024"/>
                  </a:cubicBezTo>
                  <a:lnTo>
                    <a:pt x="25924" y="19881"/>
                  </a:lnTo>
                  <a:cubicBezTo>
                    <a:pt x="26821" y="20220"/>
                    <a:pt x="27658" y="20703"/>
                    <a:pt x="28401" y="21310"/>
                  </a:cubicBezTo>
                  <a:cubicBezTo>
                    <a:pt x="30996" y="23245"/>
                    <a:pt x="32432" y="26366"/>
                    <a:pt x="32211" y="29597"/>
                  </a:cubicBezTo>
                  <a:cubicBezTo>
                    <a:pt x="32536" y="33515"/>
                    <a:pt x="31065" y="37370"/>
                    <a:pt x="28210" y="40074"/>
                  </a:cubicBezTo>
                  <a:cubicBezTo>
                    <a:pt x="25125" y="42641"/>
                    <a:pt x="21162" y="43905"/>
                    <a:pt x="17161" y="43598"/>
                  </a:cubicBezTo>
                  <a:lnTo>
                    <a:pt x="-365" y="43598"/>
                  </a:lnTo>
                  <a:close/>
                  <a:moveTo>
                    <a:pt x="7636" y="16833"/>
                  </a:moveTo>
                  <a:lnTo>
                    <a:pt x="17161" y="16833"/>
                  </a:lnTo>
                  <a:cubicBezTo>
                    <a:pt x="18813" y="16975"/>
                    <a:pt x="20463" y="16537"/>
                    <a:pt x="21828" y="15595"/>
                  </a:cubicBezTo>
                  <a:cubicBezTo>
                    <a:pt x="22909" y="14637"/>
                    <a:pt x="23475" y="13224"/>
                    <a:pt x="23352" y="11785"/>
                  </a:cubicBezTo>
                  <a:cubicBezTo>
                    <a:pt x="23426" y="10469"/>
                    <a:pt x="22813" y="9208"/>
                    <a:pt x="21733" y="8451"/>
                  </a:cubicBezTo>
                  <a:cubicBezTo>
                    <a:pt x="20270" y="7580"/>
                    <a:pt x="18573" y="7181"/>
                    <a:pt x="16875" y="7308"/>
                  </a:cubicBezTo>
                  <a:lnTo>
                    <a:pt x="7350" y="7308"/>
                  </a:lnTo>
                  <a:close/>
                  <a:moveTo>
                    <a:pt x="7636" y="35883"/>
                  </a:moveTo>
                  <a:lnTo>
                    <a:pt x="17637" y="35883"/>
                  </a:lnTo>
                  <a:cubicBezTo>
                    <a:pt x="19396" y="36049"/>
                    <a:pt x="21146" y="35499"/>
                    <a:pt x="22495" y="34359"/>
                  </a:cubicBezTo>
                  <a:cubicBezTo>
                    <a:pt x="23676" y="33144"/>
                    <a:pt x="24267" y="31475"/>
                    <a:pt x="24115" y="29787"/>
                  </a:cubicBezTo>
                  <a:cubicBezTo>
                    <a:pt x="24245" y="28244"/>
                    <a:pt x="23646" y="26728"/>
                    <a:pt x="22495" y="25691"/>
                  </a:cubicBezTo>
                  <a:cubicBezTo>
                    <a:pt x="21033" y="24722"/>
                    <a:pt x="19294" y="24254"/>
                    <a:pt x="17542" y="24358"/>
                  </a:cubicBezTo>
                  <a:lnTo>
                    <a:pt x="8017" y="24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5" name="任意多边形: 形状 284">
              <a:extLst>
                <a:ext uri="{FF2B5EF4-FFF2-40B4-BE49-F238E27FC236}">
                  <a16:creationId xmlns:a16="http://schemas.microsoft.com/office/drawing/2014/main" id="{081F24DE-EA1A-4E0C-9FFF-7658C785112D}"/>
                </a:ext>
              </a:extLst>
            </p:cNvPr>
            <p:cNvSpPr/>
            <p:nvPr/>
          </p:nvSpPr>
          <p:spPr>
            <a:xfrm>
              <a:off x="3876475" y="2013582"/>
              <a:ext cx="67422" cy="96652"/>
            </a:xfrm>
            <a:custGeom>
              <a:avLst/>
              <a:gdLst>
                <a:gd name="connsiteX0" fmla="*/ 0 w 30099"/>
                <a:gd name="connsiteY0" fmla="*/ 43148 h 43148"/>
                <a:gd name="connsiteX1" fmla="*/ 0 w 30099"/>
                <a:gd name="connsiteY1" fmla="*/ 0 h 43148"/>
                <a:gd name="connsiteX2" fmla="*/ 29242 w 30099"/>
                <a:gd name="connsiteY2" fmla="*/ 0 h 43148"/>
                <a:gd name="connsiteX3" fmla="*/ 29242 w 30099"/>
                <a:gd name="connsiteY3" fmla="*/ 3810 h 43148"/>
                <a:gd name="connsiteX4" fmla="*/ 29242 w 30099"/>
                <a:gd name="connsiteY4" fmla="*/ 7620 h 43148"/>
                <a:gd name="connsiteX5" fmla="*/ 8287 w 30099"/>
                <a:gd name="connsiteY5" fmla="*/ 7620 h 43148"/>
                <a:gd name="connsiteX6" fmla="*/ 8287 w 30099"/>
                <a:gd name="connsiteY6" fmla="*/ 16764 h 43148"/>
                <a:gd name="connsiteX7" fmla="*/ 27718 w 30099"/>
                <a:gd name="connsiteY7" fmla="*/ 16764 h 43148"/>
                <a:gd name="connsiteX8" fmla="*/ 27718 w 30099"/>
                <a:gd name="connsiteY8" fmla="*/ 20479 h 43148"/>
                <a:gd name="connsiteX9" fmla="*/ 27718 w 30099"/>
                <a:gd name="connsiteY9" fmla="*/ 24193 h 43148"/>
                <a:gd name="connsiteX10" fmla="*/ 8287 w 30099"/>
                <a:gd name="connsiteY10" fmla="*/ 24193 h 43148"/>
                <a:gd name="connsiteX11" fmla="*/ 8287 w 30099"/>
                <a:gd name="connsiteY11" fmla="*/ 35433 h 43148"/>
                <a:gd name="connsiteX12" fmla="*/ 30099 w 30099"/>
                <a:gd name="connsiteY12" fmla="*/ 35433 h 43148"/>
                <a:gd name="connsiteX13" fmla="*/ 30099 w 30099"/>
                <a:gd name="connsiteY13" fmla="*/ 39243 h 43148"/>
                <a:gd name="connsiteX14" fmla="*/ 30099 w 30099"/>
                <a:gd name="connsiteY14" fmla="*/ 43148 h 43148"/>
                <a:gd name="connsiteX15" fmla="*/ 0 w 30099"/>
                <a:gd name="connsiteY15" fmla="*/ 43148 h 43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099" h="43148">
                  <a:moveTo>
                    <a:pt x="0" y="43148"/>
                  </a:moveTo>
                  <a:lnTo>
                    <a:pt x="0" y="0"/>
                  </a:lnTo>
                  <a:lnTo>
                    <a:pt x="29242" y="0"/>
                  </a:lnTo>
                  <a:lnTo>
                    <a:pt x="29242" y="3810"/>
                  </a:lnTo>
                  <a:lnTo>
                    <a:pt x="29242" y="7620"/>
                  </a:lnTo>
                  <a:lnTo>
                    <a:pt x="8287" y="7620"/>
                  </a:lnTo>
                  <a:lnTo>
                    <a:pt x="8287" y="16764"/>
                  </a:lnTo>
                  <a:lnTo>
                    <a:pt x="27718" y="16764"/>
                  </a:lnTo>
                  <a:lnTo>
                    <a:pt x="27718" y="20479"/>
                  </a:lnTo>
                  <a:lnTo>
                    <a:pt x="27718" y="24193"/>
                  </a:lnTo>
                  <a:lnTo>
                    <a:pt x="8287" y="24193"/>
                  </a:lnTo>
                  <a:lnTo>
                    <a:pt x="8287" y="35433"/>
                  </a:lnTo>
                  <a:lnTo>
                    <a:pt x="30099" y="35433"/>
                  </a:lnTo>
                  <a:lnTo>
                    <a:pt x="30099" y="39243"/>
                  </a:lnTo>
                  <a:lnTo>
                    <a:pt x="30099" y="43148"/>
                  </a:lnTo>
                  <a:lnTo>
                    <a:pt x="0" y="431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6" name="任意多边形: 形状 285">
              <a:extLst>
                <a:ext uri="{FF2B5EF4-FFF2-40B4-BE49-F238E27FC236}">
                  <a16:creationId xmlns:a16="http://schemas.microsoft.com/office/drawing/2014/main" id="{7CC65F3D-A07A-4E00-8842-63C067080203}"/>
                </a:ext>
              </a:extLst>
            </p:cNvPr>
            <p:cNvSpPr/>
            <p:nvPr/>
          </p:nvSpPr>
          <p:spPr>
            <a:xfrm>
              <a:off x="3962458" y="2013582"/>
              <a:ext cx="18561" cy="96652"/>
            </a:xfrm>
            <a:custGeom>
              <a:avLst/>
              <a:gdLst>
                <a:gd name="connsiteX0" fmla="*/ 0 w 8286"/>
                <a:gd name="connsiteY0" fmla="*/ 0 h 43148"/>
                <a:gd name="connsiteX1" fmla="*/ 4191 w 8286"/>
                <a:gd name="connsiteY1" fmla="*/ 0 h 43148"/>
                <a:gd name="connsiteX2" fmla="*/ 8287 w 8286"/>
                <a:gd name="connsiteY2" fmla="*/ 0 h 43148"/>
                <a:gd name="connsiteX3" fmla="*/ 8287 w 8286"/>
                <a:gd name="connsiteY3" fmla="*/ 43148 h 43148"/>
                <a:gd name="connsiteX4" fmla="*/ 4191 w 8286"/>
                <a:gd name="connsiteY4" fmla="*/ 43148 h 43148"/>
                <a:gd name="connsiteX5" fmla="*/ 0 w 8286"/>
                <a:gd name="connsiteY5" fmla="*/ 43148 h 43148"/>
                <a:gd name="connsiteX6" fmla="*/ 0 w 8286"/>
                <a:gd name="connsiteY6" fmla="*/ 0 h 43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86" h="43148">
                  <a:moveTo>
                    <a:pt x="0" y="0"/>
                  </a:moveTo>
                  <a:lnTo>
                    <a:pt x="4191" y="0"/>
                  </a:lnTo>
                  <a:lnTo>
                    <a:pt x="8287" y="0"/>
                  </a:lnTo>
                  <a:lnTo>
                    <a:pt x="8287" y="43148"/>
                  </a:lnTo>
                  <a:lnTo>
                    <a:pt x="4191" y="43148"/>
                  </a:lnTo>
                  <a:lnTo>
                    <a:pt x="0" y="4314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7" name="任意多边形: 形状 286">
              <a:extLst>
                <a:ext uri="{FF2B5EF4-FFF2-40B4-BE49-F238E27FC236}">
                  <a16:creationId xmlns:a16="http://schemas.microsoft.com/office/drawing/2014/main" id="{C043B51D-06BA-49F7-AA30-D4CD8343F8AF}"/>
                </a:ext>
              </a:extLst>
            </p:cNvPr>
            <p:cNvSpPr/>
            <p:nvPr/>
          </p:nvSpPr>
          <p:spPr>
            <a:xfrm>
              <a:off x="3997396" y="2013369"/>
              <a:ext cx="56623" cy="97575"/>
            </a:xfrm>
            <a:custGeom>
              <a:avLst/>
              <a:gdLst>
                <a:gd name="connsiteX0" fmla="*/ 16614 w 25278"/>
                <a:gd name="connsiteY0" fmla="*/ -136 h 43560"/>
                <a:gd name="connsiteX1" fmla="*/ 24901 w 25278"/>
                <a:gd name="connsiteY1" fmla="*/ -136 h 43560"/>
                <a:gd name="connsiteX2" fmla="*/ 24901 w 25278"/>
                <a:gd name="connsiteY2" fmla="*/ 30535 h 43560"/>
                <a:gd name="connsiteX3" fmla="*/ 21662 w 25278"/>
                <a:gd name="connsiteY3" fmla="*/ 40060 h 43560"/>
                <a:gd name="connsiteX4" fmla="*/ 12137 w 25278"/>
                <a:gd name="connsiteY4" fmla="*/ 43393 h 43560"/>
                <a:gd name="connsiteX5" fmla="*/ 2612 w 25278"/>
                <a:gd name="connsiteY5" fmla="*/ 39678 h 43560"/>
                <a:gd name="connsiteX6" fmla="*/ -245 w 25278"/>
                <a:gd name="connsiteY6" fmla="*/ 28248 h 43560"/>
                <a:gd name="connsiteX7" fmla="*/ -245 w 25278"/>
                <a:gd name="connsiteY7" fmla="*/ 25677 h 43560"/>
                <a:gd name="connsiteX8" fmla="*/ 7660 w 25278"/>
                <a:gd name="connsiteY8" fmla="*/ 25677 h 43560"/>
                <a:gd name="connsiteX9" fmla="*/ 7660 w 25278"/>
                <a:gd name="connsiteY9" fmla="*/ 28249 h 43560"/>
                <a:gd name="connsiteX10" fmla="*/ 8708 w 25278"/>
                <a:gd name="connsiteY10" fmla="*/ 34059 h 43560"/>
                <a:gd name="connsiteX11" fmla="*/ 12423 w 25278"/>
                <a:gd name="connsiteY11" fmla="*/ 35964 h 43560"/>
                <a:gd name="connsiteX12" fmla="*/ 15947 w 25278"/>
                <a:gd name="connsiteY12" fmla="*/ 34630 h 43560"/>
                <a:gd name="connsiteX13" fmla="*/ 16995 w 25278"/>
                <a:gd name="connsiteY13" fmla="*/ 30058 h 4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278" h="43560">
                  <a:moveTo>
                    <a:pt x="16614" y="-136"/>
                  </a:moveTo>
                  <a:lnTo>
                    <a:pt x="24901" y="-136"/>
                  </a:lnTo>
                  <a:lnTo>
                    <a:pt x="24901" y="30535"/>
                  </a:lnTo>
                  <a:cubicBezTo>
                    <a:pt x="25048" y="34002"/>
                    <a:pt x="23893" y="37400"/>
                    <a:pt x="21662" y="40060"/>
                  </a:cubicBezTo>
                  <a:cubicBezTo>
                    <a:pt x="19080" y="42432"/>
                    <a:pt x="15635" y="43638"/>
                    <a:pt x="12137" y="43393"/>
                  </a:cubicBezTo>
                  <a:cubicBezTo>
                    <a:pt x="8573" y="43597"/>
                    <a:pt x="5097" y="42242"/>
                    <a:pt x="2612" y="39678"/>
                  </a:cubicBezTo>
                  <a:cubicBezTo>
                    <a:pt x="284" y="36351"/>
                    <a:pt x="-734" y="32280"/>
                    <a:pt x="-245" y="28248"/>
                  </a:cubicBezTo>
                  <a:lnTo>
                    <a:pt x="-245" y="25677"/>
                  </a:lnTo>
                  <a:lnTo>
                    <a:pt x="7660" y="25677"/>
                  </a:lnTo>
                  <a:lnTo>
                    <a:pt x="7660" y="28249"/>
                  </a:lnTo>
                  <a:cubicBezTo>
                    <a:pt x="7451" y="30246"/>
                    <a:pt x="7814" y="32261"/>
                    <a:pt x="8708" y="34059"/>
                  </a:cubicBezTo>
                  <a:cubicBezTo>
                    <a:pt x="9475" y="35358"/>
                    <a:pt x="10921" y="36099"/>
                    <a:pt x="12423" y="35964"/>
                  </a:cubicBezTo>
                  <a:cubicBezTo>
                    <a:pt x="13741" y="36087"/>
                    <a:pt x="15041" y="35595"/>
                    <a:pt x="15947" y="34630"/>
                  </a:cubicBezTo>
                  <a:cubicBezTo>
                    <a:pt x="16787" y="33262"/>
                    <a:pt x="17155" y="31656"/>
                    <a:pt x="16995" y="300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8" name="任意多边形: 形状 287">
              <a:extLst>
                <a:ext uri="{FF2B5EF4-FFF2-40B4-BE49-F238E27FC236}">
                  <a16:creationId xmlns:a16="http://schemas.microsoft.com/office/drawing/2014/main" id="{1E9EB1FD-6A82-4E68-9090-7AF7EA6F5A71}"/>
                </a:ext>
              </a:extLst>
            </p:cNvPr>
            <p:cNvSpPr/>
            <p:nvPr/>
          </p:nvSpPr>
          <p:spPr>
            <a:xfrm>
              <a:off x="4075754" y="2013582"/>
              <a:ext cx="18561" cy="96652"/>
            </a:xfrm>
            <a:custGeom>
              <a:avLst/>
              <a:gdLst>
                <a:gd name="connsiteX0" fmla="*/ 0 w 8286"/>
                <a:gd name="connsiteY0" fmla="*/ 0 h 43148"/>
                <a:gd name="connsiteX1" fmla="*/ 4191 w 8286"/>
                <a:gd name="connsiteY1" fmla="*/ 0 h 43148"/>
                <a:gd name="connsiteX2" fmla="*/ 8287 w 8286"/>
                <a:gd name="connsiteY2" fmla="*/ 0 h 43148"/>
                <a:gd name="connsiteX3" fmla="*/ 8287 w 8286"/>
                <a:gd name="connsiteY3" fmla="*/ 43148 h 43148"/>
                <a:gd name="connsiteX4" fmla="*/ 4191 w 8286"/>
                <a:gd name="connsiteY4" fmla="*/ 43148 h 43148"/>
                <a:gd name="connsiteX5" fmla="*/ 0 w 8286"/>
                <a:gd name="connsiteY5" fmla="*/ 43148 h 43148"/>
                <a:gd name="connsiteX6" fmla="*/ 0 w 8286"/>
                <a:gd name="connsiteY6" fmla="*/ 0 h 43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86" h="43148">
                  <a:moveTo>
                    <a:pt x="0" y="0"/>
                  </a:moveTo>
                  <a:lnTo>
                    <a:pt x="4191" y="0"/>
                  </a:lnTo>
                  <a:lnTo>
                    <a:pt x="8287" y="0"/>
                  </a:lnTo>
                  <a:lnTo>
                    <a:pt x="8287" y="43148"/>
                  </a:lnTo>
                  <a:lnTo>
                    <a:pt x="4191" y="43148"/>
                  </a:lnTo>
                  <a:lnTo>
                    <a:pt x="0" y="4314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9" name="任意多边形: 形状 288">
              <a:extLst>
                <a:ext uri="{FF2B5EF4-FFF2-40B4-BE49-F238E27FC236}">
                  <a16:creationId xmlns:a16="http://schemas.microsoft.com/office/drawing/2014/main" id="{98026B72-39AD-4B34-A6A7-DCB00E3D50FC}"/>
                </a:ext>
              </a:extLst>
            </p:cNvPr>
            <p:cNvSpPr/>
            <p:nvPr/>
          </p:nvSpPr>
          <p:spPr>
            <a:xfrm>
              <a:off x="4115866" y="2013582"/>
              <a:ext cx="72541" cy="96652"/>
            </a:xfrm>
            <a:custGeom>
              <a:avLst/>
              <a:gdLst>
                <a:gd name="connsiteX0" fmla="*/ 7715 w 32384"/>
                <a:gd name="connsiteY0" fmla="*/ 43148 h 43148"/>
                <a:gd name="connsiteX1" fmla="*/ 3810 w 32384"/>
                <a:gd name="connsiteY1" fmla="*/ 43148 h 43148"/>
                <a:gd name="connsiteX2" fmla="*/ 0 w 32384"/>
                <a:gd name="connsiteY2" fmla="*/ 43148 h 43148"/>
                <a:gd name="connsiteX3" fmla="*/ 0 w 32384"/>
                <a:gd name="connsiteY3" fmla="*/ 0 h 43148"/>
                <a:gd name="connsiteX4" fmla="*/ 4286 w 32384"/>
                <a:gd name="connsiteY4" fmla="*/ 0 h 43148"/>
                <a:gd name="connsiteX5" fmla="*/ 8668 w 32384"/>
                <a:gd name="connsiteY5" fmla="*/ 0 h 43148"/>
                <a:gd name="connsiteX6" fmla="*/ 24575 w 32384"/>
                <a:gd name="connsiteY6" fmla="*/ 30289 h 43148"/>
                <a:gd name="connsiteX7" fmla="*/ 24575 w 32384"/>
                <a:gd name="connsiteY7" fmla="*/ 0 h 43148"/>
                <a:gd name="connsiteX8" fmla="*/ 28480 w 32384"/>
                <a:gd name="connsiteY8" fmla="*/ 0 h 43148"/>
                <a:gd name="connsiteX9" fmla="*/ 32385 w 32384"/>
                <a:gd name="connsiteY9" fmla="*/ 0 h 43148"/>
                <a:gd name="connsiteX10" fmla="*/ 32385 w 32384"/>
                <a:gd name="connsiteY10" fmla="*/ 43148 h 43148"/>
                <a:gd name="connsiteX11" fmla="*/ 28194 w 32384"/>
                <a:gd name="connsiteY11" fmla="*/ 43148 h 43148"/>
                <a:gd name="connsiteX12" fmla="*/ 24098 w 32384"/>
                <a:gd name="connsiteY12" fmla="*/ 43148 h 43148"/>
                <a:gd name="connsiteX13" fmla="*/ 7715 w 32384"/>
                <a:gd name="connsiteY13" fmla="*/ 12001 h 43148"/>
                <a:gd name="connsiteX14" fmla="*/ 7715 w 32384"/>
                <a:gd name="connsiteY14" fmla="*/ 43148 h 43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384" h="43148">
                  <a:moveTo>
                    <a:pt x="7715" y="43148"/>
                  </a:moveTo>
                  <a:lnTo>
                    <a:pt x="3810" y="43148"/>
                  </a:lnTo>
                  <a:lnTo>
                    <a:pt x="0" y="43148"/>
                  </a:lnTo>
                  <a:lnTo>
                    <a:pt x="0" y="0"/>
                  </a:lnTo>
                  <a:lnTo>
                    <a:pt x="4286" y="0"/>
                  </a:lnTo>
                  <a:lnTo>
                    <a:pt x="8668" y="0"/>
                  </a:lnTo>
                  <a:lnTo>
                    <a:pt x="24575" y="30289"/>
                  </a:lnTo>
                  <a:lnTo>
                    <a:pt x="24575" y="0"/>
                  </a:lnTo>
                  <a:lnTo>
                    <a:pt x="28480" y="0"/>
                  </a:lnTo>
                  <a:lnTo>
                    <a:pt x="32385" y="0"/>
                  </a:lnTo>
                  <a:lnTo>
                    <a:pt x="32385" y="43148"/>
                  </a:lnTo>
                  <a:lnTo>
                    <a:pt x="28194" y="43148"/>
                  </a:lnTo>
                  <a:lnTo>
                    <a:pt x="24098" y="43148"/>
                  </a:lnTo>
                  <a:lnTo>
                    <a:pt x="7715" y="12001"/>
                  </a:lnTo>
                  <a:lnTo>
                    <a:pt x="7715" y="431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0" name="任意多边形: 形状 289">
              <a:extLst>
                <a:ext uri="{FF2B5EF4-FFF2-40B4-BE49-F238E27FC236}">
                  <a16:creationId xmlns:a16="http://schemas.microsoft.com/office/drawing/2014/main" id="{DA047F92-B580-4D44-A2D0-E5B4F2C32F1D}"/>
                </a:ext>
              </a:extLst>
            </p:cNvPr>
            <p:cNvSpPr/>
            <p:nvPr/>
          </p:nvSpPr>
          <p:spPr>
            <a:xfrm>
              <a:off x="4207098" y="2010811"/>
              <a:ext cx="83085" cy="102208"/>
            </a:xfrm>
            <a:custGeom>
              <a:avLst/>
              <a:gdLst>
                <a:gd name="connsiteX0" fmla="*/ 18534 w 37091"/>
                <a:gd name="connsiteY0" fmla="*/ 45392 h 45628"/>
                <a:gd name="connsiteX1" fmla="*/ 4818 w 37091"/>
                <a:gd name="connsiteY1" fmla="*/ 39296 h 45628"/>
                <a:gd name="connsiteX2" fmla="*/ -326 w 37091"/>
                <a:gd name="connsiteY2" fmla="*/ 22818 h 45628"/>
                <a:gd name="connsiteX3" fmla="*/ 5008 w 37091"/>
                <a:gd name="connsiteY3" fmla="*/ 6054 h 45628"/>
                <a:gd name="connsiteX4" fmla="*/ 31202 w 37091"/>
                <a:gd name="connsiteY4" fmla="*/ 3768 h 45628"/>
                <a:gd name="connsiteX5" fmla="*/ 36726 w 37091"/>
                <a:gd name="connsiteY5" fmla="*/ 14436 h 45628"/>
                <a:gd name="connsiteX6" fmla="*/ 28440 w 37091"/>
                <a:gd name="connsiteY6" fmla="*/ 14436 h 45628"/>
                <a:gd name="connsiteX7" fmla="*/ 25487 w 37091"/>
                <a:gd name="connsiteY7" fmla="*/ 9483 h 45628"/>
                <a:gd name="connsiteX8" fmla="*/ 19772 w 37091"/>
                <a:gd name="connsiteY8" fmla="*/ 7388 h 45628"/>
                <a:gd name="connsiteX9" fmla="*/ 11295 w 37091"/>
                <a:gd name="connsiteY9" fmla="*/ 11388 h 45628"/>
                <a:gd name="connsiteX10" fmla="*/ 8246 w 37091"/>
                <a:gd name="connsiteY10" fmla="*/ 22723 h 45628"/>
                <a:gd name="connsiteX11" fmla="*/ 11199 w 37091"/>
                <a:gd name="connsiteY11" fmla="*/ 33868 h 45628"/>
                <a:gd name="connsiteX12" fmla="*/ 19772 w 37091"/>
                <a:gd name="connsiteY12" fmla="*/ 37773 h 45628"/>
                <a:gd name="connsiteX13" fmla="*/ 19772 w 37091"/>
                <a:gd name="connsiteY13" fmla="*/ 37773 h 45628"/>
                <a:gd name="connsiteX14" fmla="*/ 27297 w 37091"/>
                <a:gd name="connsiteY14" fmla="*/ 33772 h 45628"/>
                <a:gd name="connsiteX15" fmla="*/ 29488 w 37091"/>
                <a:gd name="connsiteY15" fmla="*/ 28438 h 45628"/>
                <a:gd name="connsiteX16" fmla="*/ 19962 w 37091"/>
                <a:gd name="connsiteY16" fmla="*/ 28438 h 45628"/>
                <a:gd name="connsiteX17" fmla="*/ 19962 w 37091"/>
                <a:gd name="connsiteY17" fmla="*/ 21008 h 45628"/>
                <a:gd name="connsiteX18" fmla="*/ 36631 w 37091"/>
                <a:gd name="connsiteY18" fmla="*/ 21008 h 45628"/>
                <a:gd name="connsiteX19" fmla="*/ 36631 w 37091"/>
                <a:gd name="connsiteY19" fmla="*/ 44249 h 45628"/>
                <a:gd name="connsiteX20" fmla="*/ 31107 w 37091"/>
                <a:gd name="connsiteY20" fmla="*/ 44249 h 45628"/>
                <a:gd name="connsiteX21" fmla="*/ 30249 w 37091"/>
                <a:gd name="connsiteY21" fmla="*/ 38725 h 45628"/>
                <a:gd name="connsiteX22" fmla="*/ 29773 w 37091"/>
                <a:gd name="connsiteY22" fmla="*/ 39392 h 45628"/>
                <a:gd name="connsiteX23" fmla="*/ 18438 w 37091"/>
                <a:gd name="connsiteY23" fmla="*/ 45488 h 4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7091" h="45628">
                  <a:moveTo>
                    <a:pt x="18534" y="45392"/>
                  </a:moveTo>
                  <a:cubicBezTo>
                    <a:pt x="13254" y="45650"/>
                    <a:pt x="8164" y="43388"/>
                    <a:pt x="4818" y="39296"/>
                  </a:cubicBezTo>
                  <a:cubicBezTo>
                    <a:pt x="1167" y="34606"/>
                    <a:pt x="-661" y="28752"/>
                    <a:pt x="-326" y="22818"/>
                  </a:cubicBezTo>
                  <a:cubicBezTo>
                    <a:pt x="-616" y="16771"/>
                    <a:pt x="1277" y="10822"/>
                    <a:pt x="5008" y="6054"/>
                  </a:cubicBezTo>
                  <a:cubicBezTo>
                    <a:pt x="11903" y="-1227"/>
                    <a:pt x="23150" y="-2208"/>
                    <a:pt x="31202" y="3768"/>
                  </a:cubicBezTo>
                  <a:cubicBezTo>
                    <a:pt x="34359" y="6472"/>
                    <a:pt x="36340" y="10297"/>
                    <a:pt x="36726" y="14436"/>
                  </a:cubicBezTo>
                  <a:lnTo>
                    <a:pt x="28440" y="14436"/>
                  </a:lnTo>
                  <a:cubicBezTo>
                    <a:pt x="28123" y="12469"/>
                    <a:pt x="27067" y="10697"/>
                    <a:pt x="25487" y="9483"/>
                  </a:cubicBezTo>
                  <a:cubicBezTo>
                    <a:pt x="23898" y="8117"/>
                    <a:pt x="21868" y="7372"/>
                    <a:pt x="19772" y="7388"/>
                  </a:cubicBezTo>
                  <a:cubicBezTo>
                    <a:pt x="16458" y="7233"/>
                    <a:pt x="13282" y="8731"/>
                    <a:pt x="11295" y="11388"/>
                  </a:cubicBezTo>
                  <a:cubicBezTo>
                    <a:pt x="9111" y="14752"/>
                    <a:pt x="8044" y="18718"/>
                    <a:pt x="8246" y="22723"/>
                  </a:cubicBezTo>
                  <a:cubicBezTo>
                    <a:pt x="7961" y="26663"/>
                    <a:pt x="9000" y="30586"/>
                    <a:pt x="11199" y="33868"/>
                  </a:cubicBezTo>
                  <a:cubicBezTo>
                    <a:pt x="13226" y="36518"/>
                    <a:pt x="16442" y="37982"/>
                    <a:pt x="19772" y="37773"/>
                  </a:cubicBezTo>
                  <a:lnTo>
                    <a:pt x="19772" y="37773"/>
                  </a:lnTo>
                  <a:cubicBezTo>
                    <a:pt x="22812" y="37868"/>
                    <a:pt x="25676" y="36346"/>
                    <a:pt x="27297" y="33772"/>
                  </a:cubicBezTo>
                  <a:cubicBezTo>
                    <a:pt x="28350" y="32144"/>
                    <a:pt x="29093" y="30336"/>
                    <a:pt x="29488" y="28438"/>
                  </a:cubicBezTo>
                  <a:lnTo>
                    <a:pt x="19962" y="28438"/>
                  </a:lnTo>
                  <a:lnTo>
                    <a:pt x="19962" y="21008"/>
                  </a:lnTo>
                  <a:lnTo>
                    <a:pt x="36631" y="21008"/>
                  </a:lnTo>
                  <a:lnTo>
                    <a:pt x="36631" y="44249"/>
                  </a:lnTo>
                  <a:lnTo>
                    <a:pt x="31107" y="44249"/>
                  </a:lnTo>
                  <a:lnTo>
                    <a:pt x="30249" y="38725"/>
                  </a:lnTo>
                  <a:lnTo>
                    <a:pt x="29773" y="39392"/>
                  </a:lnTo>
                  <a:cubicBezTo>
                    <a:pt x="27343" y="43290"/>
                    <a:pt x="23030" y="45609"/>
                    <a:pt x="18438" y="45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1" name="任意多边形: 形状 290">
              <a:extLst>
                <a:ext uri="{FF2B5EF4-FFF2-40B4-BE49-F238E27FC236}">
                  <a16:creationId xmlns:a16="http://schemas.microsoft.com/office/drawing/2014/main" id="{6EC20B62-96EE-426D-B97D-EFE8A7879A76}"/>
                </a:ext>
              </a:extLst>
            </p:cNvPr>
            <p:cNvSpPr/>
            <p:nvPr/>
          </p:nvSpPr>
          <p:spPr>
            <a:xfrm>
              <a:off x="4350352" y="2013582"/>
              <a:ext cx="18561" cy="96652"/>
            </a:xfrm>
            <a:custGeom>
              <a:avLst/>
              <a:gdLst>
                <a:gd name="connsiteX0" fmla="*/ 0 w 8286"/>
                <a:gd name="connsiteY0" fmla="*/ 0 h 43148"/>
                <a:gd name="connsiteX1" fmla="*/ 4191 w 8286"/>
                <a:gd name="connsiteY1" fmla="*/ 0 h 43148"/>
                <a:gd name="connsiteX2" fmla="*/ 8287 w 8286"/>
                <a:gd name="connsiteY2" fmla="*/ 0 h 43148"/>
                <a:gd name="connsiteX3" fmla="*/ 8287 w 8286"/>
                <a:gd name="connsiteY3" fmla="*/ 43148 h 43148"/>
                <a:gd name="connsiteX4" fmla="*/ 4191 w 8286"/>
                <a:gd name="connsiteY4" fmla="*/ 43148 h 43148"/>
                <a:gd name="connsiteX5" fmla="*/ 0 w 8286"/>
                <a:gd name="connsiteY5" fmla="*/ 43148 h 43148"/>
                <a:gd name="connsiteX6" fmla="*/ 0 w 8286"/>
                <a:gd name="connsiteY6" fmla="*/ 0 h 43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86" h="43148">
                  <a:moveTo>
                    <a:pt x="0" y="0"/>
                  </a:moveTo>
                  <a:lnTo>
                    <a:pt x="4191" y="0"/>
                  </a:lnTo>
                  <a:lnTo>
                    <a:pt x="8287" y="0"/>
                  </a:lnTo>
                  <a:lnTo>
                    <a:pt x="8287" y="43148"/>
                  </a:lnTo>
                  <a:lnTo>
                    <a:pt x="4191" y="43148"/>
                  </a:lnTo>
                  <a:lnTo>
                    <a:pt x="0" y="4314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2" name="任意多边形: 形状 291">
              <a:extLst>
                <a:ext uri="{FF2B5EF4-FFF2-40B4-BE49-F238E27FC236}">
                  <a16:creationId xmlns:a16="http://schemas.microsoft.com/office/drawing/2014/main" id="{7E9BDA0E-14C4-48DD-AFAC-72EF8CA4B226}"/>
                </a:ext>
              </a:extLst>
            </p:cNvPr>
            <p:cNvSpPr/>
            <p:nvPr/>
          </p:nvSpPr>
          <p:spPr>
            <a:xfrm>
              <a:off x="4390464" y="2013582"/>
              <a:ext cx="72541" cy="96652"/>
            </a:xfrm>
            <a:custGeom>
              <a:avLst/>
              <a:gdLst>
                <a:gd name="connsiteX0" fmla="*/ 7715 w 32384"/>
                <a:gd name="connsiteY0" fmla="*/ 43148 h 43148"/>
                <a:gd name="connsiteX1" fmla="*/ 3810 w 32384"/>
                <a:gd name="connsiteY1" fmla="*/ 43148 h 43148"/>
                <a:gd name="connsiteX2" fmla="*/ 0 w 32384"/>
                <a:gd name="connsiteY2" fmla="*/ 43148 h 43148"/>
                <a:gd name="connsiteX3" fmla="*/ 0 w 32384"/>
                <a:gd name="connsiteY3" fmla="*/ 0 h 43148"/>
                <a:gd name="connsiteX4" fmla="*/ 4286 w 32384"/>
                <a:gd name="connsiteY4" fmla="*/ 0 h 43148"/>
                <a:gd name="connsiteX5" fmla="*/ 8668 w 32384"/>
                <a:gd name="connsiteY5" fmla="*/ 0 h 43148"/>
                <a:gd name="connsiteX6" fmla="*/ 24575 w 32384"/>
                <a:gd name="connsiteY6" fmla="*/ 30289 h 43148"/>
                <a:gd name="connsiteX7" fmla="*/ 24575 w 32384"/>
                <a:gd name="connsiteY7" fmla="*/ 0 h 43148"/>
                <a:gd name="connsiteX8" fmla="*/ 28480 w 32384"/>
                <a:gd name="connsiteY8" fmla="*/ 0 h 43148"/>
                <a:gd name="connsiteX9" fmla="*/ 32385 w 32384"/>
                <a:gd name="connsiteY9" fmla="*/ 0 h 43148"/>
                <a:gd name="connsiteX10" fmla="*/ 32385 w 32384"/>
                <a:gd name="connsiteY10" fmla="*/ 43148 h 43148"/>
                <a:gd name="connsiteX11" fmla="*/ 28194 w 32384"/>
                <a:gd name="connsiteY11" fmla="*/ 43148 h 43148"/>
                <a:gd name="connsiteX12" fmla="*/ 24098 w 32384"/>
                <a:gd name="connsiteY12" fmla="*/ 43148 h 43148"/>
                <a:gd name="connsiteX13" fmla="*/ 7715 w 32384"/>
                <a:gd name="connsiteY13" fmla="*/ 12001 h 43148"/>
                <a:gd name="connsiteX14" fmla="*/ 7715 w 32384"/>
                <a:gd name="connsiteY14" fmla="*/ 43148 h 43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384" h="43148">
                  <a:moveTo>
                    <a:pt x="7715" y="43148"/>
                  </a:moveTo>
                  <a:lnTo>
                    <a:pt x="3810" y="43148"/>
                  </a:lnTo>
                  <a:lnTo>
                    <a:pt x="0" y="43148"/>
                  </a:lnTo>
                  <a:lnTo>
                    <a:pt x="0" y="0"/>
                  </a:lnTo>
                  <a:lnTo>
                    <a:pt x="4286" y="0"/>
                  </a:lnTo>
                  <a:lnTo>
                    <a:pt x="8668" y="0"/>
                  </a:lnTo>
                  <a:lnTo>
                    <a:pt x="24575" y="30289"/>
                  </a:lnTo>
                  <a:lnTo>
                    <a:pt x="24575" y="0"/>
                  </a:lnTo>
                  <a:lnTo>
                    <a:pt x="28480" y="0"/>
                  </a:lnTo>
                  <a:lnTo>
                    <a:pt x="32385" y="0"/>
                  </a:lnTo>
                  <a:lnTo>
                    <a:pt x="32385" y="43148"/>
                  </a:lnTo>
                  <a:lnTo>
                    <a:pt x="28194" y="43148"/>
                  </a:lnTo>
                  <a:lnTo>
                    <a:pt x="24098" y="43148"/>
                  </a:lnTo>
                  <a:lnTo>
                    <a:pt x="7715" y="12001"/>
                  </a:lnTo>
                  <a:lnTo>
                    <a:pt x="7715" y="431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3" name="任意多边形: 形状 292">
              <a:extLst>
                <a:ext uri="{FF2B5EF4-FFF2-40B4-BE49-F238E27FC236}">
                  <a16:creationId xmlns:a16="http://schemas.microsoft.com/office/drawing/2014/main" id="{EE54A37D-0DE2-4934-A9CC-CEBA59E12FA5}"/>
                </a:ext>
              </a:extLst>
            </p:cNvPr>
            <p:cNvSpPr/>
            <p:nvPr/>
          </p:nvSpPr>
          <p:spPr>
            <a:xfrm>
              <a:off x="4481142" y="2010325"/>
              <a:ext cx="73298" cy="102118"/>
            </a:xfrm>
            <a:custGeom>
              <a:avLst/>
              <a:gdLst>
                <a:gd name="connsiteX0" fmla="*/ 23257 w 32722"/>
                <a:gd name="connsiteY0" fmla="*/ 14177 h 45588"/>
                <a:gd name="connsiteX1" fmla="*/ 20781 w 32722"/>
                <a:gd name="connsiteY1" fmla="*/ 9319 h 45588"/>
                <a:gd name="connsiteX2" fmla="*/ 14875 w 32722"/>
                <a:gd name="connsiteY2" fmla="*/ 7509 h 45588"/>
                <a:gd name="connsiteX3" fmla="*/ 9922 w 32722"/>
                <a:gd name="connsiteY3" fmla="*/ 9033 h 45588"/>
                <a:gd name="connsiteX4" fmla="*/ 8113 w 32722"/>
                <a:gd name="connsiteY4" fmla="*/ 13224 h 45588"/>
                <a:gd name="connsiteX5" fmla="*/ 10018 w 32722"/>
                <a:gd name="connsiteY5" fmla="*/ 16272 h 45588"/>
                <a:gd name="connsiteX6" fmla="*/ 17828 w 32722"/>
                <a:gd name="connsiteY6" fmla="*/ 18749 h 45588"/>
                <a:gd name="connsiteX7" fmla="*/ 29353 w 32722"/>
                <a:gd name="connsiteY7" fmla="*/ 23607 h 45588"/>
                <a:gd name="connsiteX8" fmla="*/ 32306 w 32722"/>
                <a:gd name="connsiteY8" fmla="*/ 32370 h 45588"/>
                <a:gd name="connsiteX9" fmla="*/ 27925 w 32722"/>
                <a:gd name="connsiteY9" fmla="*/ 41895 h 45588"/>
                <a:gd name="connsiteX10" fmla="*/ 16019 w 32722"/>
                <a:gd name="connsiteY10" fmla="*/ 45419 h 45588"/>
                <a:gd name="connsiteX11" fmla="*/ 4208 w 32722"/>
                <a:gd name="connsiteY11" fmla="*/ 41609 h 45588"/>
                <a:gd name="connsiteX12" fmla="*/ -364 w 32722"/>
                <a:gd name="connsiteY12" fmla="*/ 30846 h 45588"/>
                <a:gd name="connsiteX13" fmla="*/ 7636 w 32722"/>
                <a:gd name="connsiteY13" fmla="*/ 30846 h 45588"/>
                <a:gd name="connsiteX14" fmla="*/ 9922 w 32722"/>
                <a:gd name="connsiteY14" fmla="*/ 36180 h 45588"/>
                <a:gd name="connsiteX15" fmla="*/ 16019 w 32722"/>
                <a:gd name="connsiteY15" fmla="*/ 37989 h 45588"/>
                <a:gd name="connsiteX16" fmla="*/ 22210 w 32722"/>
                <a:gd name="connsiteY16" fmla="*/ 36561 h 45588"/>
                <a:gd name="connsiteX17" fmla="*/ 24401 w 32722"/>
                <a:gd name="connsiteY17" fmla="*/ 32751 h 45588"/>
                <a:gd name="connsiteX18" fmla="*/ 22781 w 32722"/>
                <a:gd name="connsiteY18" fmla="*/ 29131 h 45588"/>
                <a:gd name="connsiteX19" fmla="*/ 16114 w 32722"/>
                <a:gd name="connsiteY19" fmla="*/ 26750 h 45588"/>
                <a:gd name="connsiteX20" fmla="*/ 3445 w 32722"/>
                <a:gd name="connsiteY20" fmla="*/ 21797 h 45588"/>
                <a:gd name="connsiteX21" fmla="*/ 302 w 32722"/>
                <a:gd name="connsiteY21" fmla="*/ 13606 h 45588"/>
                <a:gd name="connsiteX22" fmla="*/ 4493 w 32722"/>
                <a:gd name="connsiteY22" fmla="*/ 3605 h 45588"/>
                <a:gd name="connsiteX23" fmla="*/ 15828 w 32722"/>
                <a:gd name="connsiteY23" fmla="*/ -110 h 45588"/>
                <a:gd name="connsiteX24" fmla="*/ 26687 w 32722"/>
                <a:gd name="connsiteY24" fmla="*/ 3700 h 45588"/>
                <a:gd name="connsiteX25" fmla="*/ 31354 w 32722"/>
                <a:gd name="connsiteY25" fmla="*/ 13986 h 4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2722" h="45588">
                  <a:moveTo>
                    <a:pt x="23257" y="14177"/>
                  </a:moveTo>
                  <a:cubicBezTo>
                    <a:pt x="23150" y="12282"/>
                    <a:pt x="22252" y="10519"/>
                    <a:pt x="20781" y="9319"/>
                  </a:cubicBezTo>
                  <a:cubicBezTo>
                    <a:pt x="19068" y="8077"/>
                    <a:pt x="16990" y="7440"/>
                    <a:pt x="14875" y="7509"/>
                  </a:cubicBezTo>
                  <a:cubicBezTo>
                    <a:pt x="13092" y="7379"/>
                    <a:pt x="11324" y="7923"/>
                    <a:pt x="9922" y="9033"/>
                  </a:cubicBezTo>
                  <a:cubicBezTo>
                    <a:pt x="8686" y="10062"/>
                    <a:pt x="8014" y="11619"/>
                    <a:pt x="8113" y="13224"/>
                  </a:cubicBezTo>
                  <a:cubicBezTo>
                    <a:pt x="8122" y="14518"/>
                    <a:pt x="8858" y="15697"/>
                    <a:pt x="10018" y="16272"/>
                  </a:cubicBezTo>
                  <a:cubicBezTo>
                    <a:pt x="12523" y="17381"/>
                    <a:pt x="15142" y="18212"/>
                    <a:pt x="17828" y="18749"/>
                  </a:cubicBezTo>
                  <a:cubicBezTo>
                    <a:pt x="21990" y="19469"/>
                    <a:pt x="25932" y="21130"/>
                    <a:pt x="29353" y="23607"/>
                  </a:cubicBezTo>
                  <a:cubicBezTo>
                    <a:pt x="31539" y="25975"/>
                    <a:pt x="32612" y="29162"/>
                    <a:pt x="32306" y="32370"/>
                  </a:cubicBezTo>
                  <a:cubicBezTo>
                    <a:pt x="32412" y="36055"/>
                    <a:pt x="30791" y="39578"/>
                    <a:pt x="27925" y="41895"/>
                  </a:cubicBezTo>
                  <a:cubicBezTo>
                    <a:pt x="24481" y="44408"/>
                    <a:pt x="20275" y="45653"/>
                    <a:pt x="16019" y="45419"/>
                  </a:cubicBezTo>
                  <a:cubicBezTo>
                    <a:pt x="11741" y="45687"/>
                    <a:pt x="7522" y="44326"/>
                    <a:pt x="4208" y="41609"/>
                  </a:cubicBezTo>
                  <a:cubicBezTo>
                    <a:pt x="1258" y="38810"/>
                    <a:pt x="-398" y="34912"/>
                    <a:pt x="-364" y="30846"/>
                  </a:cubicBezTo>
                  <a:lnTo>
                    <a:pt x="7636" y="30846"/>
                  </a:lnTo>
                  <a:cubicBezTo>
                    <a:pt x="7609" y="32867"/>
                    <a:pt x="8440" y="34805"/>
                    <a:pt x="9922" y="36180"/>
                  </a:cubicBezTo>
                  <a:cubicBezTo>
                    <a:pt x="11687" y="37463"/>
                    <a:pt x="13839" y="38102"/>
                    <a:pt x="16019" y="37989"/>
                  </a:cubicBezTo>
                  <a:cubicBezTo>
                    <a:pt x="18175" y="38093"/>
                    <a:pt x="20317" y="37598"/>
                    <a:pt x="22210" y="36561"/>
                  </a:cubicBezTo>
                  <a:cubicBezTo>
                    <a:pt x="23585" y="35790"/>
                    <a:pt x="24426" y="34327"/>
                    <a:pt x="24401" y="32751"/>
                  </a:cubicBezTo>
                  <a:cubicBezTo>
                    <a:pt x="24539" y="31343"/>
                    <a:pt x="23923" y="29967"/>
                    <a:pt x="22781" y="29131"/>
                  </a:cubicBezTo>
                  <a:cubicBezTo>
                    <a:pt x="20700" y="27987"/>
                    <a:pt x="18449" y="27183"/>
                    <a:pt x="16114" y="26750"/>
                  </a:cubicBezTo>
                  <a:cubicBezTo>
                    <a:pt x="11600" y="25969"/>
                    <a:pt x="7291" y="24284"/>
                    <a:pt x="3445" y="21797"/>
                  </a:cubicBezTo>
                  <a:cubicBezTo>
                    <a:pt x="1192" y="19696"/>
                    <a:pt x="32" y="16674"/>
                    <a:pt x="302" y="13606"/>
                  </a:cubicBezTo>
                  <a:cubicBezTo>
                    <a:pt x="143" y="9815"/>
                    <a:pt x="1679" y="6149"/>
                    <a:pt x="4493" y="3605"/>
                  </a:cubicBezTo>
                  <a:cubicBezTo>
                    <a:pt x="7670" y="986"/>
                    <a:pt x="11717" y="-340"/>
                    <a:pt x="15828" y="-110"/>
                  </a:cubicBezTo>
                  <a:cubicBezTo>
                    <a:pt x="19799" y="-259"/>
                    <a:pt x="23679" y="1103"/>
                    <a:pt x="26687" y="3700"/>
                  </a:cubicBezTo>
                  <a:cubicBezTo>
                    <a:pt x="29495" y="6410"/>
                    <a:pt x="31164" y="10089"/>
                    <a:pt x="31354" y="139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4" name="任意多边形: 形状 293">
              <a:extLst>
                <a:ext uri="{FF2B5EF4-FFF2-40B4-BE49-F238E27FC236}">
                  <a16:creationId xmlns:a16="http://schemas.microsoft.com/office/drawing/2014/main" id="{5E8B465D-0C34-4538-A0AD-322F7CD0ECDD}"/>
                </a:ext>
              </a:extLst>
            </p:cNvPr>
            <p:cNvSpPr/>
            <p:nvPr/>
          </p:nvSpPr>
          <p:spPr>
            <a:xfrm>
              <a:off x="4565634" y="2013369"/>
              <a:ext cx="72328" cy="96865"/>
            </a:xfrm>
            <a:custGeom>
              <a:avLst/>
              <a:gdLst>
                <a:gd name="connsiteX0" fmla="*/ 12001 w 32289"/>
                <a:gd name="connsiteY0" fmla="*/ 7715 h 43243"/>
                <a:gd name="connsiteX1" fmla="*/ 0 w 32289"/>
                <a:gd name="connsiteY1" fmla="*/ 7715 h 43243"/>
                <a:gd name="connsiteX2" fmla="*/ 0 w 32289"/>
                <a:gd name="connsiteY2" fmla="*/ 3905 h 43243"/>
                <a:gd name="connsiteX3" fmla="*/ 0 w 32289"/>
                <a:gd name="connsiteY3" fmla="*/ 0 h 43243"/>
                <a:gd name="connsiteX4" fmla="*/ 32290 w 32289"/>
                <a:gd name="connsiteY4" fmla="*/ 0 h 43243"/>
                <a:gd name="connsiteX5" fmla="*/ 32290 w 32289"/>
                <a:gd name="connsiteY5" fmla="*/ 3905 h 43243"/>
                <a:gd name="connsiteX6" fmla="*/ 32290 w 32289"/>
                <a:gd name="connsiteY6" fmla="*/ 7715 h 43243"/>
                <a:gd name="connsiteX7" fmla="*/ 20288 w 32289"/>
                <a:gd name="connsiteY7" fmla="*/ 7715 h 43243"/>
                <a:gd name="connsiteX8" fmla="*/ 20288 w 32289"/>
                <a:gd name="connsiteY8" fmla="*/ 43244 h 43243"/>
                <a:gd name="connsiteX9" fmla="*/ 16193 w 32289"/>
                <a:gd name="connsiteY9" fmla="*/ 43244 h 43243"/>
                <a:gd name="connsiteX10" fmla="*/ 12001 w 32289"/>
                <a:gd name="connsiteY10" fmla="*/ 43244 h 43243"/>
                <a:gd name="connsiteX11" fmla="*/ 12001 w 32289"/>
                <a:gd name="connsiteY11" fmla="*/ 7715 h 43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289" h="43243">
                  <a:moveTo>
                    <a:pt x="12001" y="7715"/>
                  </a:moveTo>
                  <a:lnTo>
                    <a:pt x="0" y="7715"/>
                  </a:lnTo>
                  <a:lnTo>
                    <a:pt x="0" y="3905"/>
                  </a:lnTo>
                  <a:lnTo>
                    <a:pt x="0" y="0"/>
                  </a:lnTo>
                  <a:lnTo>
                    <a:pt x="32290" y="0"/>
                  </a:lnTo>
                  <a:lnTo>
                    <a:pt x="32290" y="3905"/>
                  </a:lnTo>
                  <a:lnTo>
                    <a:pt x="32290" y="7715"/>
                  </a:lnTo>
                  <a:lnTo>
                    <a:pt x="20288" y="7715"/>
                  </a:lnTo>
                  <a:lnTo>
                    <a:pt x="20288" y="43244"/>
                  </a:lnTo>
                  <a:lnTo>
                    <a:pt x="16193" y="43244"/>
                  </a:lnTo>
                  <a:lnTo>
                    <a:pt x="12001" y="43244"/>
                  </a:lnTo>
                  <a:lnTo>
                    <a:pt x="12001" y="77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5" name="任意多边形: 形状 294">
              <a:extLst>
                <a:ext uri="{FF2B5EF4-FFF2-40B4-BE49-F238E27FC236}">
                  <a16:creationId xmlns:a16="http://schemas.microsoft.com/office/drawing/2014/main" id="{D1B6D36F-B56E-43FB-B91C-7A31AF8C6DA5}"/>
                </a:ext>
              </a:extLst>
            </p:cNvPr>
            <p:cNvSpPr/>
            <p:nvPr/>
          </p:nvSpPr>
          <p:spPr>
            <a:xfrm>
              <a:off x="4652473" y="2013582"/>
              <a:ext cx="18776" cy="96652"/>
            </a:xfrm>
            <a:custGeom>
              <a:avLst/>
              <a:gdLst>
                <a:gd name="connsiteX0" fmla="*/ 0 w 8382"/>
                <a:gd name="connsiteY0" fmla="*/ 0 h 43148"/>
                <a:gd name="connsiteX1" fmla="*/ 4191 w 8382"/>
                <a:gd name="connsiteY1" fmla="*/ 0 h 43148"/>
                <a:gd name="connsiteX2" fmla="*/ 8382 w 8382"/>
                <a:gd name="connsiteY2" fmla="*/ 0 h 43148"/>
                <a:gd name="connsiteX3" fmla="*/ 8382 w 8382"/>
                <a:gd name="connsiteY3" fmla="*/ 43148 h 43148"/>
                <a:gd name="connsiteX4" fmla="*/ 4191 w 8382"/>
                <a:gd name="connsiteY4" fmla="*/ 43148 h 43148"/>
                <a:gd name="connsiteX5" fmla="*/ 0 w 8382"/>
                <a:gd name="connsiteY5" fmla="*/ 43148 h 43148"/>
                <a:gd name="connsiteX6" fmla="*/ 0 w 8382"/>
                <a:gd name="connsiteY6" fmla="*/ 0 h 43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82" h="43148">
                  <a:moveTo>
                    <a:pt x="0" y="0"/>
                  </a:moveTo>
                  <a:lnTo>
                    <a:pt x="4191" y="0"/>
                  </a:lnTo>
                  <a:lnTo>
                    <a:pt x="8382" y="0"/>
                  </a:lnTo>
                  <a:lnTo>
                    <a:pt x="8382" y="43148"/>
                  </a:lnTo>
                  <a:lnTo>
                    <a:pt x="4191" y="43148"/>
                  </a:lnTo>
                  <a:lnTo>
                    <a:pt x="0" y="4314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6" name="任意多边形: 形状 295">
              <a:extLst>
                <a:ext uri="{FF2B5EF4-FFF2-40B4-BE49-F238E27FC236}">
                  <a16:creationId xmlns:a16="http://schemas.microsoft.com/office/drawing/2014/main" id="{14DCCBFB-FEEE-4650-9035-87D6016C65E4}"/>
                </a:ext>
              </a:extLst>
            </p:cNvPr>
            <p:cNvSpPr/>
            <p:nvPr/>
          </p:nvSpPr>
          <p:spPr>
            <a:xfrm>
              <a:off x="4685757" y="2013369"/>
              <a:ext cx="72328" cy="96865"/>
            </a:xfrm>
            <a:custGeom>
              <a:avLst/>
              <a:gdLst>
                <a:gd name="connsiteX0" fmla="*/ 12001 w 32289"/>
                <a:gd name="connsiteY0" fmla="*/ 7715 h 43243"/>
                <a:gd name="connsiteX1" fmla="*/ 0 w 32289"/>
                <a:gd name="connsiteY1" fmla="*/ 7715 h 43243"/>
                <a:gd name="connsiteX2" fmla="*/ 0 w 32289"/>
                <a:gd name="connsiteY2" fmla="*/ 3905 h 43243"/>
                <a:gd name="connsiteX3" fmla="*/ 0 w 32289"/>
                <a:gd name="connsiteY3" fmla="*/ 0 h 43243"/>
                <a:gd name="connsiteX4" fmla="*/ 32290 w 32289"/>
                <a:gd name="connsiteY4" fmla="*/ 0 h 43243"/>
                <a:gd name="connsiteX5" fmla="*/ 32290 w 32289"/>
                <a:gd name="connsiteY5" fmla="*/ 3905 h 43243"/>
                <a:gd name="connsiteX6" fmla="*/ 32290 w 32289"/>
                <a:gd name="connsiteY6" fmla="*/ 7715 h 43243"/>
                <a:gd name="connsiteX7" fmla="*/ 20288 w 32289"/>
                <a:gd name="connsiteY7" fmla="*/ 7715 h 43243"/>
                <a:gd name="connsiteX8" fmla="*/ 20288 w 32289"/>
                <a:gd name="connsiteY8" fmla="*/ 43244 h 43243"/>
                <a:gd name="connsiteX9" fmla="*/ 16192 w 32289"/>
                <a:gd name="connsiteY9" fmla="*/ 43244 h 43243"/>
                <a:gd name="connsiteX10" fmla="*/ 12001 w 32289"/>
                <a:gd name="connsiteY10" fmla="*/ 43244 h 43243"/>
                <a:gd name="connsiteX11" fmla="*/ 12001 w 32289"/>
                <a:gd name="connsiteY11" fmla="*/ 7715 h 43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289" h="43243">
                  <a:moveTo>
                    <a:pt x="12001" y="7715"/>
                  </a:moveTo>
                  <a:lnTo>
                    <a:pt x="0" y="7715"/>
                  </a:lnTo>
                  <a:lnTo>
                    <a:pt x="0" y="3905"/>
                  </a:lnTo>
                  <a:lnTo>
                    <a:pt x="0" y="0"/>
                  </a:lnTo>
                  <a:lnTo>
                    <a:pt x="32290" y="0"/>
                  </a:lnTo>
                  <a:lnTo>
                    <a:pt x="32290" y="3905"/>
                  </a:lnTo>
                  <a:lnTo>
                    <a:pt x="32290" y="7715"/>
                  </a:lnTo>
                  <a:lnTo>
                    <a:pt x="20288" y="7715"/>
                  </a:lnTo>
                  <a:lnTo>
                    <a:pt x="20288" y="43244"/>
                  </a:lnTo>
                  <a:lnTo>
                    <a:pt x="16192" y="43244"/>
                  </a:lnTo>
                  <a:lnTo>
                    <a:pt x="12001" y="43244"/>
                  </a:lnTo>
                  <a:lnTo>
                    <a:pt x="12001" y="77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7" name="任意多边形: 形状 296">
              <a:extLst>
                <a:ext uri="{FF2B5EF4-FFF2-40B4-BE49-F238E27FC236}">
                  <a16:creationId xmlns:a16="http://schemas.microsoft.com/office/drawing/2014/main" id="{B6492866-1A89-4364-BB9D-51A6E7CFEF22}"/>
                </a:ext>
              </a:extLst>
            </p:cNvPr>
            <p:cNvSpPr/>
            <p:nvPr/>
          </p:nvSpPr>
          <p:spPr>
            <a:xfrm>
              <a:off x="4773528" y="2013795"/>
              <a:ext cx="72225" cy="99222"/>
            </a:xfrm>
            <a:custGeom>
              <a:avLst/>
              <a:gdLst>
                <a:gd name="connsiteX0" fmla="*/ 31794 w 32243"/>
                <a:gd name="connsiteY0" fmla="*/ 26629 h 44295"/>
                <a:gd name="connsiteX1" fmla="*/ 27984 w 32243"/>
                <a:gd name="connsiteY1" fmla="*/ 39964 h 44295"/>
                <a:gd name="connsiteX2" fmla="*/ 3600 w 32243"/>
                <a:gd name="connsiteY2" fmla="*/ 39964 h 44295"/>
                <a:gd name="connsiteX3" fmla="*/ -305 w 32243"/>
                <a:gd name="connsiteY3" fmla="*/ 26820 h 44295"/>
                <a:gd name="connsiteX4" fmla="*/ -305 w 32243"/>
                <a:gd name="connsiteY4" fmla="*/ -136 h 44295"/>
                <a:gd name="connsiteX5" fmla="*/ 7982 w 32243"/>
                <a:gd name="connsiteY5" fmla="*/ -136 h 44295"/>
                <a:gd name="connsiteX6" fmla="*/ 7982 w 32243"/>
                <a:gd name="connsiteY6" fmla="*/ 27106 h 44295"/>
                <a:gd name="connsiteX7" fmla="*/ 9887 w 32243"/>
                <a:gd name="connsiteY7" fmla="*/ 34059 h 44295"/>
                <a:gd name="connsiteX8" fmla="*/ 15697 w 32243"/>
                <a:gd name="connsiteY8" fmla="*/ 36345 h 44295"/>
                <a:gd name="connsiteX9" fmla="*/ 21698 w 32243"/>
                <a:gd name="connsiteY9" fmla="*/ 34249 h 44295"/>
                <a:gd name="connsiteX10" fmla="*/ 23412 w 32243"/>
                <a:gd name="connsiteY10" fmla="*/ 27106 h 44295"/>
                <a:gd name="connsiteX11" fmla="*/ 23412 w 32243"/>
                <a:gd name="connsiteY11" fmla="*/ -136 h 44295"/>
                <a:gd name="connsiteX12" fmla="*/ 31794 w 32243"/>
                <a:gd name="connsiteY12" fmla="*/ -136 h 44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243" h="44295">
                  <a:moveTo>
                    <a:pt x="31794" y="26629"/>
                  </a:moveTo>
                  <a:cubicBezTo>
                    <a:pt x="32245" y="31395"/>
                    <a:pt x="30885" y="36156"/>
                    <a:pt x="27984" y="39964"/>
                  </a:cubicBezTo>
                  <a:cubicBezTo>
                    <a:pt x="20819" y="45558"/>
                    <a:pt x="10766" y="45558"/>
                    <a:pt x="3600" y="39964"/>
                  </a:cubicBezTo>
                  <a:cubicBezTo>
                    <a:pt x="712" y="36219"/>
                    <a:pt x="-680" y="31534"/>
                    <a:pt x="-305" y="26820"/>
                  </a:cubicBezTo>
                  <a:lnTo>
                    <a:pt x="-305" y="-136"/>
                  </a:lnTo>
                  <a:lnTo>
                    <a:pt x="7982" y="-136"/>
                  </a:lnTo>
                  <a:lnTo>
                    <a:pt x="7982" y="27106"/>
                  </a:lnTo>
                  <a:cubicBezTo>
                    <a:pt x="7822" y="29571"/>
                    <a:pt x="8492" y="32019"/>
                    <a:pt x="9887" y="34059"/>
                  </a:cubicBezTo>
                  <a:cubicBezTo>
                    <a:pt x="11379" y="35660"/>
                    <a:pt x="13514" y="36500"/>
                    <a:pt x="15697" y="36345"/>
                  </a:cubicBezTo>
                  <a:cubicBezTo>
                    <a:pt x="17908" y="36567"/>
                    <a:pt x="20105" y="35800"/>
                    <a:pt x="21698" y="34249"/>
                  </a:cubicBezTo>
                  <a:cubicBezTo>
                    <a:pt x="23033" y="32119"/>
                    <a:pt x="23635" y="29610"/>
                    <a:pt x="23412" y="27106"/>
                  </a:cubicBezTo>
                  <a:lnTo>
                    <a:pt x="23412" y="-136"/>
                  </a:lnTo>
                  <a:lnTo>
                    <a:pt x="31794" y="-1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8" name="任意多边形: 形状 297">
              <a:extLst>
                <a:ext uri="{FF2B5EF4-FFF2-40B4-BE49-F238E27FC236}">
                  <a16:creationId xmlns:a16="http://schemas.microsoft.com/office/drawing/2014/main" id="{111F9BCA-718D-4810-B59E-3A03E4B6C929}"/>
                </a:ext>
              </a:extLst>
            </p:cNvPr>
            <p:cNvSpPr/>
            <p:nvPr/>
          </p:nvSpPr>
          <p:spPr>
            <a:xfrm>
              <a:off x="4860927" y="2013369"/>
              <a:ext cx="72328" cy="96865"/>
            </a:xfrm>
            <a:custGeom>
              <a:avLst/>
              <a:gdLst>
                <a:gd name="connsiteX0" fmla="*/ 12001 w 32289"/>
                <a:gd name="connsiteY0" fmla="*/ 7715 h 43243"/>
                <a:gd name="connsiteX1" fmla="*/ 0 w 32289"/>
                <a:gd name="connsiteY1" fmla="*/ 7715 h 43243"/>
                <a:gd name="connsiteX2" fmla="*/ 0 w 32289"/>
                <a:gd name="connsiteY2" fmla="*/ 3905 h 43243"/>
                <a:gd name="connsiteX3" fmla="*/ 0 w 32289"/>
                <a:gd name="connsiteY3" fmla="*/ 0 h 43243"/>
                <a:gd name="connsiteX4" fmla="*/ 32290 w 32289"/>
                <a:gd name="connsiteY4" fmla="*/ 0 h 43243"/>
                <a:gd name="connsiteX5" fmla="*/ 32290 w 32289"/>
                <a:gd name="connsiteY5" fmla="*/ 3905 h 43243"/>
                <a:gd name="connsiteX6" fmla="*/ 32290 w 32289"/>
                <a:gd name="connsiteY6" fmla="*/ 7715 h 43243"/>
                <a:gd name="connsiteX7" fmla="*/ 20288 w 32289"/>
                <a:gd name="connsiteY7" fmla="*/ 7715 h 43243"/>
                <a:gd name="connsiteX8" fmla="*/ 20288 w 32289"/>
                <a:gd name="connsiteY8" fmla="*/ 43244 h 43243"/>
                <a:gd name="connsiteX9" fmla="*/ 16097 w 32289"/>
                <a:gd name="connsiteY9" fmla="*/ 43244 h 43243"/>
                <a:gd name="connsiteX10" fmla="*/ 12001 w 32289"/>
                <a:gd name="connsiteY10" fmla="*/ 43244 h 43243"/>
                <a:gd name="connsiteX11" fmla="*/ 12001 w 32289"/>
                <a:gd name="connsiteY11" fmla="*/ 7715 h 43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289" h="43243">
                  <a:moveTo>
                    <a:pt x="12001" y="7715"/>
                  </a:moveTo>
                  <a:lnTo>
                    <a:pt x="0" y="7715"/>
                  </a:lnTo>
                  <a:lnTo>
                    <a:pt x="0" y="3905"/>
                  </a:lnTo>
                  <a:lnTo>
                    <a:pt x="0" y="0"/>
                  </a:lnTo>
                  <a:lnTo>
                    <a:pt x="32290" y="0"/>
                  </a:lnTo>
                  <a:lnTo>
                    <a:pt x="32290" y="3905"/>
                  </a:lnTo>
                  <a:lnTo>
                    <a:pt x="32290" y="7715"/>
                  </a:lnTo>
                  <a:lnTo>
                    <a:pt x="20288" y="7715"/>
                  </a:lnTo>
                  <a:lnTo>
                    <a:pt x="20288" y="43244"/>
                  </a:lnTo>
                  <a:lnTo>
                    <a:pt x="16097" y="43244"/>
                  </a:lnTo>
                  <a:lnTo>
                    <a:pt x="12001" y="43244"/>
                  </a:lnTo>
                  <a:lnTo>
                    <a:pt x="12001" y="77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9" name="任意多边形: 形状 298">
              <a:extLst>
                <a:ext uri="{FF2B5EF4-FFF2-40B4-BE49-F238E27FC236}">
                  <a16:creationId xmlns:a16="http://schemas.microsoft.com/office/drawing/2014/main" id="{C9179150-CE4D-48D9-B2B3-9F1416452255}"/>
                </a:ext>
              </a:extLst>
            </p:cNvPr>
            <p:cNvSpPr/>
            <p:nvPr/>
          </p:nvSpPr>
          <p:spPr>
            <a:xfrm>
              <a:off x="4949260" y="2013582"/>
              <a:ext cx="67420" cy="96652"/>
            </a:xfrm>
            <a:custGeom>
              <a:avLst/>
              <a:gdLst>
                <a:gd name="connsiteX0" fmla="*/ 0 w 30098"/>
                <a:gd name="connsiteY0" fmla="*/ 43148 h 43148"/>
                <a:gd name="connsiteX1" fmla="*/ 0 w 30098"/>
                <a:gd name="connsiteY1" fmla="*/ 0 h 43148"/>
                <a:gd name="connsiteX2" fmla="*/ 29242 w 30098"/>
                <a:gd name="connsiteY2" fmla="*/ 0 h 43148"/>
                <a:gd name="connsiteX3" fmla="*/ 29242 w 30098"/>
                <a:gd name="connsiteY3" fmla="*/ 3810 h 43148"/>
                <a:gd name="connsiteX4" fmla="*/ 29242 w 30098"/>
                <a:gd name="connsiteY4" fmla="*/ 7620 h 43148"/>
                <a:gd name="connsiteX5" fmla="*/ 8287 w 30098"/>
                <a:gd name="connsiteY5" fmla="*/ 7620 h 43148"/>
                <a:gd name="connsiteX6" fmla="*/ 8287 w 30098"/>
                <a:gd name="connsiteY6" fmla="*/ 16764 h 43148"/>
                <a:gd name="connsiteX7" fmla="*/ 27718 w 30098"/>
                <a:gd name="connsiteY7" fmla="*/ 16764 h 43148"/>
                <a:gd name="connsiteX8" fmla="*/ 27718 w 30098"/>
                <a:gd name="connsiteY8" fmla="*/ 20479 h 43148"/>
                <a:gd name="connsiteX9" fmla="*/ 27718 w 30098"/>
                <a:gd name="connsiteY9" fmla="*/ 24193 h 43148"/>
                <a:gd name="connsiteX10" fmla="*/ 8287 w 30098"/>
                <a:gd name="connsiteY10" fmla="*/ 24193 h 43148"/>
                <a:gd name="connsiteX11" fmla="*/ 8287 w 30098"/>
                <a:gd name="connsiteY11" fmla="*/ 35433 h 43148"/>
                <a:gd name="connsiteX12" fmla="*/ 30099 w 30098"/>
                <a:gd name="connsiteY12" fmla="*/ 35433 h 43148"/>
                <a:gd name="connsiteX13" fmla="*/ 30099 w 30098"/>
                <a:gd name="connsiteY13" fmla="*/ 39243 h 43148"/>
                <a:gd name="connsiteX14" fmla="*/ 30099 w 30098"/>
                <a:gd name="connsiteY14" fmla="*/ 43148 h 43148"/>
                <a:gd name="connsiteX15" fmla="*/ 0 w 30098"/>
                <a:gd name="connsiteY15" fmla="*/ 43148 h 43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098" h="43148">
                  <a:moveTo>
                    <a:pt x="0" y="43148"/>
                  </a:moveTo>
                  <a:lnTo>
                    <a:pt x="0" y="0"/>
                  </a:lnTo>
                  <a:lnTo>
                    <a:pt x="29242" y="0"/>
                  </a:lnTo>
                  <a:lnTo>
                    <a:pt x="29242" y="3810"/>
                  </a:lnTo>
                  <a:lnTo>
                    <a:pt x="29242" y="7620"/>
                  </a:lnTo>
                  <a:lnTo>
                    <a:pt x="8287" y="7620"/>
                  </a:lnTo>
                  <a:lnTo>
                    <a:pt x="8287" y="16764"/>
                  </a:lnTo>
                  <a:lnTo>
                    <a:pt x="27718" y="16764"/>
                  </a:lnTo>
                  <a:lnTo>
                    <a:pt x="27718" y="20479"/>
                  </a:lnTo>
                  <a:lnTo>
                    <a:pt x="27718" y="24193"/>
                  </a:lnTo>
                  <a:lnTo>
                    <a:pt x="8287" y="24193"/>
                  </a:lnTo>
                  <a:lnTo>
                    <a:pt x="8287" y="35433"/>
                  </a:lnTo>
                  <a:lnTo>
                    <a:pt x="30099" y="35433"/>
                  </a:lnTo>
                  <a:lnTo>
                    <a:pt x="30099" y="39243"/>
                  </a:lnTo>
                  <a:lnTo>
                    <a:pt x="30099" y="43148"/>
                  </a:lnTo>
                  <a:lnTo>
                    <a:pt x="0" y="431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0" name="任意多边形: 形状 299">
              <a:extLst>
                <a:ext uri="{FF2B5EF4-FFF2-40B4-BE49-F238E27FC236}">
                  <a16:creationId xmlns:a16="http://schemas.microsoft.com/office/drawing/2014/main" id="{78890A61-4C9D-4255-910A-DBFFF5D98C43}"/>
                </a:ext>
              </a:extLst>
            </p:cNvPr>
            <p:cNvSpPr/>
            <p:nvPr/>
          </p:nvSpPr>
          <p:spPr>
            <a:xfrm>
              <a:off x="5072714" y="2011055"/>
              <a:ext cx="85719" cy="101706"/>
            </a:xfrm>
            <a:custGeom>
              <a:avLst/>
              <a:gdLst>
                <a:gd name="connsiteX0" fmla="*/ 4814 w 38267"/>
                <a:gd name="connsiteY0" fmla="*/ 39188 h 45404"/>
                <a:gd name="connsiteX1" fmla="*/ -329 w 38267"/>
                <a:gd name="connsiteY1" fmla="*/ 22805 h 45404"/>
                <a:gd name="connsiteX2" fmla="*/ 4814 w 38267"/>
                <a:gd name="connsiteY2" fmla="*/ 5945 h 45404"/>
                <a:gd name="connsiteX3" fmla="*/ 31737 w 38267"/>
                <a:gd name="connsiteY3" fmla="*/ 4960 h 45404"/>
                <a:gd name="connsiteX4" fmla="*/ 32723 w 38267"/>
                <a:gd name="connsiteY4" fmla="*/ 5945 h 45404"/>
                <a:gd name="connsiteX5" fmla="*/ 37866 w 38267"/>
                <a:gd name="connsiteY5" fmla="*/ 22805 h 45404"/>
                <a:gd name="connsiteX6" fmla="*/ 32723 w 38267"/>
                <a:gd name="connsiteY6" fmla="*/ 39188 h 45404"/>
                <a:gd name="connsiteX7" fmla="*/ 5800 w 38267"/>
                <a:gd name="connsiteY7" fmla="*/ 40173 h 45404"/>
                <a:gd name="connsiteX8" fmla="*/ 4814 w 38267"/>
                <a:gd name="connsiteY8" fmla="*/ 39188 h 45404"/>
                <a:gd name="connsiteX9" fmla="*/ 26627 w 38267"/>
                <a:gd name="connsiteY9" fmla="*/ 33663 h 45404"/>
                <a:gd name="connsiteX10" fmla="*/ 29580 w 38267"/>
                <a:gd name="connsiteY10" fmla="*/ 22709 h 45404"/>
                <a:gd name="connsiteX11" fmla="*/ 26627 w 38267"/>
                <a:gd name="connsiteY11" fmla="*/ 11470 h 45404"/>
                <a:gd name="connsiteX12" fmla="*/ 18721 w 38267"/>
                <a:gd name="connsiteY12" fmla="*/ 7469 h 45404"/>
                <a:gd name="connsiteX13" fmla="*/ 10816 w 38267"/>
                <a:gd name="connsiteY13" fmla="*/ 11470 h 45404"/>
                <a:gd name="connsiteX14" fmla="*/ 7958 w 38267"/>
                <a:gd name="connsiteY14" fmla="*/ 22709 h 45404"/>
                <a:gd name="connsiteX15" fmla="*/ 10816 w 38267"/>
                <a:gd name="connsiteY15" fmla="*/ 33663 h 45404"/>
                <a:gd name="connsiteX16" fmla="*/ 18721 w 38267"/>
                <a:gd name="connsiteY16" fmla="*/ 37664 h 45404"/>
                <a:gd name="connsiteX17" fmla="*/ 26627 w 38267"/>
                <a:gd name="connsiteY17" fmla="*/ 33663 h 45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267" h="45404">
                  <a:moveTo>
                    <a:pt x="4814" y="39188"/>
                  </a:moveTo>
                  <a:cubicBezTo>
                    <a:pt x="1178" y="34527"/>
                    <a:pt x="-649" y="28707"/>
                    <a:pt x="-329" y="22805"/>
                  </a:cubicBezTo>
                  <a:cubicBezTo>
                    <a:pt x="-646" y="16755"/>
                    <a:pt x="1175" y="10788"/>
                    <a:pt x="4814" y="5945"/>
                  </a:cubicBezTo>
                  <a:cubicBezTo>
                    <a:pt x="11977" y="-1761"/>
                    <a:pt x="24030" y="-2202"/>
                    <a:pt x="31737" y="4960"/>
                  </a:cubicBezTo>
                  <a:cubicBezTo>
                    <a:pt x="32078" y="5276"/>
                    <a:pt x="32406" y="5605"/>
                    <a:pt x="32723" y="5945"/>
                  </a:cubicBezTo>
                  <a:cubicBezTo>
                    <a:pt x="36362" y="10788"/>
                    <a:pt x="38183" y="16755"/>
                    <a:pt x="37866" y="22805"/>
                  </a:cubicBezTo>
                  <a:cubicBezTo>
                    <a:pt x="38186" y="28707"/>
                    <a:pt x="36359" y="34527"/>
                    <a:pt x="32723" y="39188"/>
                  </a:cubicBezTo>
                  <a:cubicBezTo>
                    <a:pt x="25560" y="46894"/>
                    <a:pt x="13507" y="47335"/>
                    <a:pt x="5800" y="40173"/>
                  </a:cubicBezTo>
                  <a:cubicBezTo>
                    <a:pt x="5459" y="39857"/>
                    <a:pt x="5131" y="39528"/>
                    <a:pt x="4814" y="39188"/>
                  </a:cubicBezTo>
                  <a:moveTo>
                    <a:pt x="26627" y="33663"/>
                  </a:moveTo>
                  <a:cubicBezTo>
                    <a:pt x="28735" y="30412"/>
                    <a:pt x="29768" y="26580"/>
                    <a:pt x="29580" y="22709"/>
                  </a:cubicBezTo>
                  <a:cubicBezTo>
                    <a:pt x="29790" y="18747"/>
                    <a:pt x="28757" y="14818"/>
                    <a:pt x="26627" y="11470"/>
                  </a:cubicBezTo>
                  <a:cubicBezTo>
                    <a:pt x="24810" y="8917"/>
                    <a:pt x="21854" y="7422"/>
                    <a:pt x="18721" y="7469"/>
                  </a:cubicBezTo>
                  <a:cubicBezTo>
                    <a:pt x="15588" y="7421"/>
                    <a:pt x="12632" y="8917"/>
                    <a:pt x="10816" y="11470"/>
                  </a:cubicBezTo>
                  <a:cubicBezTo>
                    <a:pt x="8718" y="14829"/>
                    <a:pt x="7719" y="18757"/>
                    <a:pt x="7958" y="22709"/>
                  </a:cubicBezTo>
                  <a:cubicBezTo>
                    <a:pt x="7741" y="26570"/>
                    <a:pt x="8741" y="30401"/>
                    <a:pt x="10816" y="33663"/>
                  </a:cubicBezTo>
                  <a:cubicBezTo>
                    <a:pt x="12632" y="36216"/>
                    <a:pt x="15589" y="37711"/>
                    <a:pt x="18721" y="37664"/>
                  </a:cubicBezTo>
                  <a:cubicBezTo>
                    <a:pt x="21854" y="37712"/>
                    <a:pt x="24810" y="36216"/>
                    <a:pt x="26627" y="3366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1" name="任意多边形: 形状 300">
              <a:extLst>
                <a:ext uri="{FF2B5EF4-FFF2-40B4-BE49-F238E27FC236}">
                  <a16:creationId xmlns:a16="http://schemas.microsoft.com/office/drawing/2014/main" id="{1039BE3B-31C7-43E1-92AA-7027E0C30D70}"/>
                </a:ext>
              </a:extLst>
            </p:cNvPr>
            <p:cNvSpPr/>
            <p:nvPr/>
          </p:nvSpPr>
          <p:spPr>
            <a:xfrm>
              <a:off x="5177556" y="2013582"/>
              <a:ext cx="63368" cy="96652"/>
            </a:xfrm>
            <a:custGeom>
              <a:avLst/>
              <a:gdLst>
                <a:gd name="connsiteX0" fmla="*/ 0 w 28289"/>
                <a:gd name="connsiteY0" fmla="*/ 43148 h 43148"/>
                <a:gd name="connsiteX1" fmla="*/ 0 w 28289"/>
                <a:gd name="connsiteY1" fmla="*/ 0 h 43148"/>
                <a:gd name="connsiteX2" fmla="*/ 28289 w 28289"/>
                <a:gd name="connsiteY2" fmla="*/ 0 h 43148"/>
                <a:gd name="connsiteX3" fmla="*/ 28289 w 28289"/>
                <a:gd name="connsiteY3" fmla="*/ 3810 h 43148"/>
                <a:gd name="connsiteX4" fmla="*/ 28289 w 28289"/>
                <a:gd name="connsiteY4" fmla="*/ 7620 h 43148"/>
                <a:gd name="connsiteX5" fmla="*/ 8287 w 28289"/>
                <a:gd name="connsiteY5" fmla="*/ 7620 h 43148"/>
                <a:gd name="connsiteX6" fmla="*/ 8287 w 28289"/>
                <a:gd name="connsiteY6" fmla="*/ 17431 h 43148"/>
                <a:gd name="connsiteX7" fmla="*/ 25718 w 28289"/>
                <a:gd name="connsiteY7" fmla="*/ 17431 h 43148"/>
                <a:gd name="connsiteX8" fmla="*/ 25718 w 28289"/>
                <a:gd name="connsiteY8" fmla="*/ 21146 h 43148"/>
                <a:gd name="connsiteX9" fmla="*/ 25718 w 28289"/>
                <a:gd name="connsiteY9" fmla="*/ 24860 h 43148"/>
                <a:gd name="connsiteX10" fmla="*/ 8287 w 28289"/>
                <a:gd name="connsiteY10" fmla="*/ 24860 h 43148"/>
                <a:gd name="connsiteX11" fmla="*/ 8287 w 28289"/>
                <a:gd name="connsiteY11" fmla="*/ 43148 h 43148"/>
                <a:gd name="connsiteX12" fmla="*/ 4191 w 28289"/>
                <a:gd name="connsiteY12" fmla="*/ 43148 h 43148"/>
                <a:gd name="connsiteX13" fmla="*/ 0 w 28289"/>
                <a:gd name="connsiteY13" fmla="*/ 43148 h 43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89" h="43148">
                  <a:moveTo>
                    <a:pt x="0" y="43148"/>
                  </a:moveTo>
                  <a:lnTo>
                    <a:pt x="0" y="0"/>
                  </a:lnTo>
                  <a:lnTo>
                    <a:pt x="28289" y="0"/>
                  </a:lnTo>
                  <a:lnTo>
                    <a:pt x="28289" y="3810"/>
                  </a:lnTo>
                  <a:lnTo>
                    <a:pt x="28289" y="7620"/>
                  </a:lnTo>
                  <a:lnTo>
                    <a:pt x="8287" y="7620"/>
                  </a:lnTo>
                  <a:lnTo>
                    <a:pt x="8287" y="17431"/>
                  </a:lnTo>
                  <a:lnTo>
                    <a:pt x="25718" y="17431"/>
                  </a:lnTo>
                  <a:lnTo>
                    <a:pt x="25718" y="21146"/>
                  </a:lnTo>
                  <a:lnTo>
                    <a:pt x="25718" y="24860"/>
                  </a:lnTo>
                  <a:lnTo>
                    <a:pt x="8287" y="24860"/>
                  </a:lnTo>
                  <a:lnTo>
                    <a:pt x="8287" y="43148"/>
                  </a:lnTo>
                  <a:lnTo>
                    <a:pt x="4191" y="43148"/>
                  </a:lnTo>
                  <a:lnTo>
                    <a:pt x="0" y="431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2" name="任意多边形: 形状 301">
              <a:extLst>
                <a:ext uri="{FF2B5EF4-FFF2-40B4-BE49-F238E27FC236}">
                  <a16:creationId xmlns:a16="http://schemas.microsoft.com/office/drawing/2014/main" id="{C4235AF3-E630-48FC-B256-15C4E5418463}"/>
                </a:ext>
              </a:extLst>
            </p:cNvPr>
            <p:cNvSpPr/>
            <p:nvPr/>
          </p:nvSpPr>
          <p:spPr>
            <a:xfrm>
              <a:off x="5289998" y="2013369"/>
              <a:ext cx="72328" cy="96865"/>
            </a:xfrm>
            <a:custGeom>
              <a:avLst/>
              <a:gdLst>
                <a:gd name="connsiteX0" fmla="*/ 12002 w 32289"/>
                <a:gd name="connsiteY0" fmla="*/ 7715 h 43243"/>
                <a:gd name="connsiteX1" fmla="*/ 0 w 32289"/>
                <a:gd name="connsiteY1" fmla="*/ 7715 h 43243"/>
                <a:gd name="connsiteX2" fmla="*/ 0 w 32289"/>
                <a:gd name="connsiteY2" fmla="*/ 3905 h 43243"/>
                <a:gd name="connsiteX3" fmla="*/ 0 w 32289"/>
                <a:gd name="connsiteY3" fmla="*/ 0 h 43243"/>
                <a:gd name="connsiteX4" fmla="*/ 32290 w 32289"/>
                <a:gd name="connsiteY4" fmla="*/ 0 h 43243"/>
                <a:gd name="connsiteX5" fmla="*/ 32290 w 32289"/>
                <a:gd name="connsiteY5" fmla="*/ 3905 h 43243"/>
                <a:gd name="connsiteX6" fmla="*/ 32290 w 32289"/>
                <a:gd name="connsiteY6" fmla="*/ 7715 h 43243"/>
                <a:gd name="connsiteX7" fmla="*/ 20288 w 32289"/>
                <a:gd name="connsiteY7" fmla="*/ 7715 h 43243"/>
                <a:gd name="connsiteX8" fmla="*/ 20288 w 32289"/>
                <a:gd name="connsiteY8" fmla="*/ 43244 h 43243"/>
                <a:gd name="connsiteX9" fmla="*/ 16192 w 32289"/>
                <a:gd name="connsiteY9" fmla="*/ 43244 h 43243"/>
                <a:gd name="connsiteX10" fmla="*/ 12002 w 32289"/>
                <a:gd name="connsiteY10" fmla="*/ 43244 h 43243"/>
                <a:gd name="connsiteX11" fmla="*/ 12002 w 32289"/>
                <a:gd name="connsiteY11" fmla="*/ 7715 h 43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289" h="43243">
                  <a:moveTo>
                    <a:pt x="12002" y="7715"/>
                  </a:moveTo>
                  <a:lnTo>
                    <a:pt x="0" y="7715"/>
                  </a:lnTo>
                  <a:lnTo>
                    <a:pt x="0" y="3905"/>
                  </a:lnTo>
                  <a:lnTo>
                    <a:pt x="0" y="0"/>
                  </a:lnTo>
                  <a:lnTo>
                    <a:pt x="32290" y="0"/>
                  </a:lnTo>
                  <a:lnTo>
                    <a:pt x="32290" y="3905"/>
                  </a:lnTo>
                  <a:lnTo>
                    <a:pt x="32290" y="7715"/>
                  </a:lnTo>
                  <a:lnTo>
                    <a:pt x="20288" y="7715"/>
                  </a:lnTo>
                  <a:lnTo>
                    <a:pt x="20288" y="43244"/>
                  </a:lnTo>
                  <a:lnTo>
                    <a:pt x="16192" y="43244"/>
                  </a:lnTo>
                  <a:lnTo>
                    <a:pt x="12002" y="43244"/>
                  </a:lnTo>
                  <a:lnTo>
                    <a:pt x="12002" y="77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3" name="任意多边形: 形状 302">
              <a:extLst>
                <a:ext uri="{FF2B5EF4-FFF2-40B4-BE49-F238E27FC236}">
                  <a16:creationId xmlns:a16="http://schemas.microsoft.com/office/drawing/2014/main" id="{3F49BDCD-3892-4D6B-B66E-848EA7C45B6C}"/>
                </a:ext>
              </a:extLst>
            </p:cNvPr>
            <p:cNvSpPr/>
            <p:nvPr/>
          </p:nvSpPr>
          <p:spPr>
            <a:xfrm>
              <a:off x="5378329" y="2013582"/>
              <a:ext cx="67635" cy="96652"/>
            </a:xfrm>
            <a:custGeom>
              <a:avLst/>
              <a:gdLst>
                <a:gd name="connsiteX0" fmla="*/ 0 w 30194"/>
                <a:gd name="connsiteY0" fmla="*/ 43148 h 43148"/>
                <a:gd name="connsiteX1" fmla="*/ 0 w 30194"/>
                <a:gd name="connsiteY1" fmla="*/ 0 h 43148"/>
                <a:gd name="connsiteX2" fmla="*/ 29242 w 30194"/>
                <a:gd name="connsiteY2" fmla="*/ 0 h 43148"/>
                <a:gd name="connsiteX3" fmla="*/ 29242 w 30194"/>
                <a:gd name="connsiteY3" fmla="*/ 3810 h 43148"/>
                <a:gd name="connsiteX4" fmla="*/ 29242 w 30194"/>
                <a:gd name="connsiteY4" fmla="*/ 7620 h 43148"/>
                <a:gd name="connsiteX5" fmla="*/ 8287 w 30194"/>
                <a:gd name="connsiteY5" fmla="*/ 7620 h 43148"/>
                <a:gd name="connsiteX6" fmla="*/ 8287 w 30194"/>
                <a:gd name="connsiteY6" fmla="*/ 16764 h 43148"/>
                <a:gd name="connsiteX7" fmla="*/ 27718 w 30194"/>
                <a:gd name="connsiteY7" fmla="*/ 16764 h 43148"/>
                <a:gd name="connsiteX8" fmla="*/ 27718 w 30194"/>
                <a:gd name="connsiteY8" fmla="*/ 20479 h 43148"/>
                <a:gd name="connsiteX9" fmla="*/ 27718 w 30194"/>
                <a:gd name="connsiteY9" fmla="*/ 24193 h 43148"/>
                <a:gd name="connsiteX10" fmla="*/ 8287 w 30194"/>
                <a:gd name="connsiteY10" fmla="*/ 24193 h 43148"/>
                <a:gd name="connsiteX11" fmla="*/ 8287 w 30194"/>
                <a:gd name="connsiteY11" fmla="*/ 35433 h 43148"/>
                <a:gd name="connsiteX12" fmla="*/ 30194 w 30194"/>
                <a:gd name="connsiteY12" fmla="*/ 35433 h 43148"/>
                <a:gd name="connsiteX13" fmla="*/ 30194 w 30194"/>
                <a:gd name="connsiteY13" fmla="*/ 39243 h 43148"/>
                <a:gd name="connsiteX14" fmla="*/ 30194 w 30194"/>
                <a:gd name="connsiteY14" fmla="*/ 43148 h 43148"/>
                <a:gd name="connsiteX15" fmla="*/ 0 w 30194"/>
                <a:gd name="connsiteY15" fmla="*/ 43148 h 43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194" h="43148">
                  <a:moveTo>
                    <a:pt x="0" y="43148"/>
                  </a:moveTo>
                  <a:lnTo>
                    <a:pt x="0" y="0"/>
                  </a:lnTo>
                  <a:lnTo>
                    <a:pt x="29242" y="0"/>
                  </a:lnTo>
                  <a:lnTo>
                    <a:pt x="29242" y="3810"/>
                  </a:lnTo>
                  <a:lnTo>
                    <a:pt x="29242" y="7620"/>
                  </a:lnTo>
                  <a:lnTo>
                    <a:pt x="8287" y="7620"/>
                  </a:lnTo>
                  <a:lnTo>
                    <a:pt x="8287" y="16764"/>
                  </a:lnTo>
                  <a:lnTo>
                    <a:pt x="27718" y="16764"/>
                  </a:lnTo>
                  <a:lnTo>
                    <a:pt x="27718" y="20479"/>
                  </a:lnTo>
                  <a:lnTo>
                    <a:pt x="27718" y="24193"/>
                  </a:lnTo>
                  <a:lnTo>
                    <a:pt x="8287" y="24193"/>
                  </a:lnTo>
                  <a:lnTo>
                    <a:pt x="8287" y="35433"/>
                  </a:lnTo>
                  <a:lnTo>
                    <a:pt x="30194" y="35433"/>
                  </a:lnTo>
                  <a:lnTo>
                    <a:pt x="30194" y="39243"/>
                  </a:lnTo>
                  <a:lnTo>
                    <a:pt x="30194" y="43148"/>
                  </a:lnTo>
                  <a:lnTo>
                    <a:pt x="0" y="431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4" name="任意多边形: 形状 303">
              <a:extLst>
                <a:ext uri="{FF2B5EF4-FFF2-40B4-BE49-F238E27FC236}">
                  <a16:creationId xmlns:a16="http://schemas.microsoft.com/office/drawing/2014/main" id="{17E3D404-1371-4F07-B374-2EEA9C2CF50C}"/>
                </a:ext>
              </a:extLst>
            </p:cNvPr>
            <p:cNvSpPr/>
            <p:nvPr/>
          </p:nvSpPr>
          <p:spPr>
            <a:xfrm>
              <a:off x="5461891" y="2010773"/>
              <a:ext cx="79445" cy="102051"/>
            </a:xfrm>
            <a:custGeom>
              <a:avLst/>
              <a:gdLst>
                <a:gd name="connsiteX0" fmla="*/ 35102 w 35466"/>
                <a:gd name="connsiteY0" fmla="*/ 29121 h 45558"/>
                <a:gd name="connsiteX1" fmla="*/ 29768 w 35466"/>
                <a:gd name="connsiteY1" fmla="*/ 41027 h 45558"/>
                <a:gd name="connsiteX2" fmla="*/ 17957 w 35466"/>
                <a:gd name="connsiteY2" fmla="*/ 45409 h 45558"/>
                <a:gd name="connsiteX3" fmla="*/ 4622 w 35466"/>
                <a:gd name="connsiteY3" fmla="*/ 39313 h 45558"/>
                <a:gd name="connsiteX4" fmla="*/ -331 w 35466"/>
                <a:gd name="connsiteY4" fmla="*/ 22834 h 45558"/>
                <a:gd name="connsiteX5" fmla="*/ 4622 w 35466"/>
                <a:gd name="connsiteY5" fmla="*/ 6070 h 45558"/>
                <a:gd name="connsiteX6" fmla="*/ 17957 w 35466"/>
                <a:gd name="connsiteY6" fmla="*/ -121 h 45558"/>
                <a:gd name="connsiteX7" fmla="*/ 35102 w 35466"/>
                <a:gd name="connsiteY7" fmla="*/ 15310 h 45558"/>
                <a:gd name="connsiteX8" fmla="*/ 26815 w 35466"/>
                <a:gd name="connsiteY8" fmla="*/ 15310 h 45558"/>
                <a:gd name="connsiteX9" fmla="*/ 24053 w 35466"/>
                <a:gd name="connsiteY9" fmla="*/ 9785 h 45558"/>
                <a:gd name="connsiteX10" fmla="*/ 18052 w 35466"/>
                <a:gd name="connsiteY10" fmla="*/ 7690 h 45558"/>
                <a:gd name="connsiteX11" fmla="*/ 10813 w 35466"/>
                <a:gd name="connsiteY11" fmla="*/ 11691 h 45558"/>
                <a:gd name="connsiteX12" fmla="*/ 8146 w 35466"/>
                <a:gd name="connsiteY12" fmla="*/ 22835 h 45558"/>
                <a:gd name="connsiteX13" fmla="*/ 10813 w 35466"/>
                <a:gd name="connsiteY13" fmla="*/ 33694 h 45558"/>
                <a:gd name="connsiteX14" fmla="*/ 18052 w 35466"/>
                <a:gd name="connsiteY14" fmla="*/ 37599 h 45558"/>
                <a:gd name="connsiteX15" fmla="*/ 24053 w 35466"/>
                <a:gd name="connsiteY15" fmla="*/ 35313 h 45558"/>
                <a:gd name="connsiteX16" fmla="*/ 26815 w 35466"/>
                <a:gd name="connsiteY16" fmla="*/ 29122 h 4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5466" h="45558">
                  <a:moveTo>
                    <a:pt x="35102" y="29121"/>
                  </a:moveTo>
                  <a:cubicBezTo>
                    <a:pt x="34831" y="33606"/>
                    <a:pt x="32934" y="37839"/>
                    <a:pt x="29768" y="41027"/>
                  </a:cubicBezTo>
                  <a:cubicBezTo>
                    <a:pt x="26567" y="43995"/>
                    <a:pt x="22319" y="45571"/>
                    <a:pt x="17957" y="45409"/>
                  </a:cubicBezTo>
                  <a:cubicBezTo>
                    <a:pt x="12794" y="45621"/>
                    <a:pt x="7840" y="43356"/>
                    <a:pt x="4622" y="39313"/>
                  </a:cubicBezTo>
                  <a:cubicBezTo>
                    <a:pt x="1114" y="34559"/>
                    <a:pt x="-637" y="28735"/>
                    <a:pt x="-331" y="22834"/>
                  </a:cubicBezTo>
                  <a:cubicBezTo>
                    <a:pt x="-617" y="16848"/>
                    <a:pt x="1128" y="10940"/>
                    <a:pt x="4622" y="6070"/>
                  </a:cubicBezTo>
                  <a:cubicBezTo>
                    <a:pt x="7830" y="2004"/>
                    <a:pt x="12781" y="-295"/>
                    <a:pt x="17957" y="-121"/>
                  </a:cubicBezTo>
                  <a:cubicBezTo>
                    <a:pt x="26919" y="-501"/>
                    <a:pt x="34540" y="6357"/>
                    <a:pt x="35102" y="15310"/>
                  </a:cubicBezTo>
                  <a:lnTo>
                    <a:pt x="26815" y="15310"/>
                  </a:lnTo>
                  <a:cubicBezTo>
                    <a:pt x="26671" y="13173"/>
                    <a:pt x="25676" y="11183"/>
                    <a:pt x="24053" y="9785"/>
                  </a:cubicBezTo>
                  <a:cubicBezTo>
                    <a:pt x="22390" y="8352"/>
                    <a:pt x="20245" y="7603"/>
                    <a:pt x="18052" y="7690"/>
                  </a:cubicBezTo>
                  <a:cubicBezTo>
                    <a:pt x="15088" y="7597"/>
                    <a:pt x="12311" y="9132"/>
                    <a:pt x="10813" y="11691"/>
                  </a:cubicBezTo>
                  <a:cubicBezTo>
                    <a:pt x="8840" y="15059"/>
                    <a:pt x="7912" y="18938"/>
                    <a:pt x="8146" y="22835"/>
                  </a:cubicBezTo>
                  <a:cubicBezTo>
                    <a:pt x="7929" y="26640"/>
                    <a:pt x="8858" y="30422"/>
                    <a:pt x="10813" y="33694"/>
                  </a:cubicBezTo>
                  <a:cubicBezTo>
                    <a:pt x="12350" y="36200"/>
                    <a:pt x="15113" y="37691"/>
                    <a:pt x="18052" y="37599"/>
                  </a:cubicBezTo>
                  <a:cubicBezTo>
                    <a:pt x="20276" y="37664"/>
                    <a:pt x="22435" y="36841"/>
                    <a:pt x="24053" y="35313"/>
                  </a:cubicBezTo>
                  <a:cubicBezTo>
                    <a:pt x="25702" y="33658"/>
                    <a:pt x="26684" y="31455"/>
                    <a:pt x="26815" y="291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5" name="任意多边形: 形状 304">
              <a:extLst>
                <a:ext uri="{FF2B5EF4-FFF2-40B4-BE49-F238E27FC236}">
                  <a16:creationId xmlns:a16="http://schemas.microsoft.com/office/drawing/2014/main" id="{A53D695A-FD75-4415-BE51-7B8CC3254681}"/>
                </a:ext>
              </a:extLst>
            </p:cNvPr>
            <p:cNvSpPr/>
            <p:nvPr/>
          </p:nvSpPr>
          <p:spPr>
            <a:xfrm>
              <a:off x="5559688" y="2013582"/>
              <a:ext cx="72115" cy="96652"/>
            </a:xfrm>
            <a:custGeom>
              <a:avLst/>
              <a:gdLst>
                <a:gd name="connsiteX0" fmla="*/ 0 w 32194"/>
                <a:gd name="connsiteY0" fmla="*/ 0 h 43148"/>
                <a:gd name="connsiteX1" fmla="*/ 4191 w 32194"/>
                <a:gd name="connsiteY1" fmla="*/ 0 h 43148"/>
                <a:gd name="connsiteX2" fmla="*/ 8382 w 32194"/>
                <a:gd name="connsiteY2" fmla="*/ 0 h 43148"/>
                <a:gd name="connsiteX3" fmla="*/ 8382 w 32194"/>
                <a:gd name="connsiteY3" fmla="*/ 16097 h 43148"/>
                <a:gd name="connsiteX4" fmla="*/ 23908 w 32194"/>
                <a:gd name="connsiteY4" fmla="*/ 16097 h 43148"/>
                <a:gd name="connsiteX5" fmla="*/ 23908 w 32194"/>
                <a:gd name="connsiteY5" fmla="*/ 0 h 43148"/>
                <a:gd name="connsiteX6" fmla="*/ 28004 w 32194"/>
                <a:gd name="connsiteY6" fmla="*/ 0 h 43148"/>
                <a:gd name="connsiteX7" fmla="*/ 32194 w 32194"/>
                <a:gd name="connsiteY7" fmla="*/ 0 h 43148"/>
                <a:gd name="connsiteX8" fmla="*/ 32194 w 32194"/>
                <a:gd name="connsiteY8" fmla="*/ 43148 h 43148"/>
                <a:gd name="connsiteX9" fmla="*/ 28004 w 32194"/>
                <a:gd name="connsiteY9" fmla="*/ 43148 h 43148"/>
                <a:gd name="connsiteX10" fmla="*/ 23908 w 32194"/>
                <a:gd name="connsiteY10" fmla="*/ 43148 h 43148"/>
                <a:gd name="connsiteX11" fmla="*/ 23908 w 32194"/>
                <a:gd name="connsiteY11" fmla="*/ 23622 h 43148"/>
                <a:gd name="connsiteX12" fmla="*/ 8382 w 32194"/>
                <a:gd name="connsiteY12" fmla="*/ 23622 h 43148"/>
                <a:gd name="connsiteX13" fmla="*/ 8382 w 32194"/>
                <a:gd name="connsiteY13" fmla="*/ 43148 h 43148"/>
                <a:gd name="connsiteX14" fmla="*/ 4191 w 32194"/>
                <a:gd name="connsiteY14" fmla="*/ 43148 h 43148"/>
                <a:gd name="connsiteX15" fmla="*/ 0 w 32194"/>
                <a:gd name="connsiteY15" fmla="*/ 43148 h 43148"/>
                <a:gd name="connsiteX16" fmla="*/ 0 w 32194"/>
                <a:gd name="connsiteY16" fmla="*/ 0 h 43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2194" h="43148">
                  <a:moveTo>
                    <a:pt x="0" y="0"/>
                  </a:moveTo>
                  <a:lnTo>
                    <a:pt x="4191" y="0"/>
                  </a:lnTo>
                  <a:lnTo>
                    <a:pt x="8382" y="0"/>
                  </a:lnTo>
                  <a:lnTo>
                    <a:pt x="8382" y="16097"/>
                  </a:lnTo>
                  <a:lnTo>
                    <a:pt x="23908" y="16097"/>
                  </a:lnTo>
                  <a:lnTo>
                    <a:pt x="23908" y="0"/>
                  </a:lnTo>
                  <a:lnTo>
                    <a:pt x="28004" y="0"/>
                  </a:lnTo>
                  <a:lnTo>
                    <a:pt x="32194" y="0"/>
                  </a:lnTo>
                  <a:lnTo>
                    <a:pt x="32194" y="43148"/>
                  </a:lnTo>
                  <a:lnTo>
                    <a:pt x="28004" y="43148"/>
                  </a:lnTo>
                  <a:lnTo>
                    <a:pt x="23908" y="43148"/>
                  </a:lnTo>
                  <a:lnTo>
                    <a:pt x="23908" y="23622"/>
                  </a:lnTo>
                  <a:lnTo>
                    <a:pt x="8382" y="23622"/>
                  </a:lnTo>
                  <a:lnTo>
                    <a:pt x="8382" y="43148"/>
                  </a:lnTo>
                  <a:lnTo>
                    <a:pt x="4191" y="43148"/>
                  </a:lnTo>
                  <a:lnTo>
                    <a:pt x="0" y="4314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6" name="任意多边形: 形状 305">
              <a:extLst>
                <a:ext uri="{FF2B5EF4-FFF2-40B4-BE49-F238E27FC236}">
                  <a16:creationId xmlns:a16="http://schemas.microsoft.com/office/drawing/2014/main" id="{CD94FBB2-AD3C-41D8-9F54-732330F31158}"/>
                </a:ext>
              </a:extLst>
            </p:cNvPr>
            <p:cNvSpPr/>
            <p:nvPr/>
          </p:nvSpPr>
          <p:spPr>
            <a:xfrm>
              <a:off x="5653993" y="2013582"/>
              <a:ext cx="72543" cy="96652"/>
            </a:xfrm>
            <a:custGeom>
              <a:avLst/>
              <a:gdLst>
                <a:gd name="connsiteX0" fmla="*/ 7715 w 32385"/>
                <a:gd name="connsiteY0" fmla="*/ 43148 h 43148"/>
                <a:gd name="connsiteX1" fmla="*/ 3905 w 32385"/>
                <a:gd name="connsiteY1" fmla="*/ 43148 h 43148"/>
                <a:gd name="connsiteX2" fmla="*/ 0 w 32385"/>
                <a:gd name="connsiteY2" fmla="*/ 43148 h 43148"/>
                <a:gd name="connsiteX3" fmla="*/ 0 w 32385"/>
                <a:gd name="connsiteY3" fmla="*/ 0 h 43148"/>
                <a:gd name="connsiteX4" fmla="*/ 4381 w 32385"/>
                <a:gd name="connsiteY4" fmla="*/ 0 h 43148"/>
                <a:gd name="connsiteX5" fmla="*/ 8668 w 32385"/>
                <a:gd name="connsiteY5" fmla="*/ 0 h 43148"/>
                <a:gd name="connsiteX6" fmla="*/ 24670 w 32385"/>
                <a:gd name="connsiteY6" fmla="*/ 30289 h 43148"/>
                <a:gd name="connsiteX7" fmla="*/ 24670 w 32385"/>
                <a:gd name="connsiteY7" fmla="*/ 0 h 43148"/>
                <a:gd name="connsiteX8" fmla="*/ 28480 w 32385"/>
                <a:gd name="connsiteY8" fmla="*/ 0 h 43148"/>
                <a:gd name="connsiteX9" fmla="*/ 32385 w 32385"/>
                <a:gd name="connsiteY9" fmla="*/ 0 h 43148"/>
                <a:gd name="connsiteX10" fmla="*/ 32385 w 32385"/>
                <a:gd name="connsiteY10" fmla="*/ 43148 h 43148"/>
                <a:gd name="connsiteX11" fmla="*/ 28289 w 32385"/>
                <a:gd name="connsiteY11" fmla="*/ 43148 h 43148"/>
                <a:gd name="connsiteX12" fmla="*/ 24098 w 32385"/>
                <a:gd name="connsiteY12" fmla="*/ 43148 h 43148"/>
                <a:gd name="connsiteX13" fmla="*/ 7715 w 32385"/>
                <a:gd name="connsiteY13" fmla="*/ 12001 h 43148"/>
                <a:gd name="connsiteX14" fmla="*/ 7715 w 32385"/>
                <a:gd name="connsiteY14" fmla="*/ 43148 h 43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385" h="43148">
                  <a:moveTo>
                    <a:pt x="7715" y="43148"/>
                  </a:moveTo>
                  <a:lnTo>
                    <a:pt x="3905" y="43148"/>
                  </a:lnTo>
                  <a:lnTo>
                    <a:pt x="0" y="43148"/>
                  </a:lnTo>
                  <a:lnTo>
                    <a:pt x="0" y="0"/>
                  </a:lnTo>
                  <a:lnTo>
                    <a:pt x="4381" y="0"/>
                  </a:lnTo>
                  <a:lnTo>
                    <a:pt x="8668" y="0"/>
                  </a:lnTo>
                  <a:lnTo>
                    <a:pt x="24670" y="30289"/>
                  </a:lnTo>
                  <a:lnTo>
                    <a:pt x="24670" y="0"/>
                  </a:lnTo>
                  <a:lnTo>
                    <a:pt x="28480" y="0"/>
                  </a:lnTo>
                  <a:lnTo>
                    <a:pt x="32385" y="0"/>
                  </a:lnTo>
                  <a:lnTo>
                    <a:pt x="32385" y="43148"/>
                  </a:lnTo>
                  <a:lnTo>
                    <a:pt x="28289" y="43148"/>
                  </a:lnTo>
                  <a:lnTo>
                    <a:pt x="24098" y="43148"/>
                  </a:lnTo>
                  <a:lnTo>
                    <a:pt x="7715" y="12001"/>
                  </a:lnTo>
                  <a:lnTo>
                    <a:pt x="7715" y="431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7" name="任意多边形: 形状 306">
              <a:extLst>
                <a:ext uri="{FF2B5EF4-FFF2-40B4-BE49-F238E27FC236}">
                  <a16:creationId xmlns:a16="http://schemas.microsoft.com/office/drawing/2014/main" id="{983754FE-3274-4538-AF16-147A1673AE62}"/>
                </a:ext>
              </a:extLst>
            </p:cNvPr>
            <p:cNvSpPr/>
            <p:nvPr/>
          </p:nvSpPr>
          <p:spPr>
            <a:xfrm>
              <a:off x="5745446" y="2011170"/>
              <a:ext cx="85506" cy="101477"/>
            </a:xfrm>
            <a:custGeom>
              <a:avLst/>
              <a:gdLst>
                <a:gd name="connsiteX0" fmla="*/ 4814 w 38172"/>
                <a:gd name="connsiteY0" fmla="*/ 39137 h 45302"/>
                <a:gd name="connsiteX1" fmla="*/ -329 w 38172"/>
                <a:gd name="connsiteY1" fmla="*/ 22754 h 45302"/>
                <a:gd name="connsiteX2" fmla="*/ 4814 w 38172"/>
                <a:gd name="connsiteY2" fmla="*/ 5894 h 45302"/>
                <a:gd name="connsiteX3" fmla="*/ 31741 w 38172"/>
                <a:gd name="connsiteY3" fmla="*/ 5008 h 45302"/>
                <a:gd name="connsiteX4" fmla="*/ 32628 w 38172"/>
                <a:gd name="connsiteY4" fmla="*/ 5894 h 45302"/>
                <a:gd name="connsiteX5" fmla="*/ 37771 w 38172"/>
                <a:gd name="connsiteY5" fmla="*/ 22754 h 45302"/>
                <a:gd name="connsiteX6" fmla="*/ 32628 w 38172"/>
                <a:gd name="connsiteY6" fmla="*/ 39137 h 45302"/>
                <a:gd name="connsiteX7" fmla="*/ 5701 w 38172"/>
                <a:gd name="connsiteY7" fmla="*/ 40023 h 45302"/>
                <a:gd name="connsiteX8" fmla="*/ 4814 w 38172"/>
                <a:gd name="connsiteY8" fmla="*/ 39137 h 45302"/>
                <a:gd name="connsiteX9" fmla="*/ 26627 w 38172"/>
                <a:gd name="connsiteY9" fmla="*/ 33612 h 45302"/>
                <a:gd name="connsiteX10" fmla="*/ 29484 w 38172"/>
                <a:gd name="connsiteY10" fmla="*/ 22659 h 45302"/>
                <a:gd name="connsiteX11" fmla="*/ 26627 w 38172"/>
                <a:gd name="connsiteY11" fmla="*/ 11419 h 45302"/>
                <a:gd name="connsiteX12" fmla="*/ 18721 w 38172"/>
                <a:gd name="connsiteY12" fmla="*/ 7418 h 45302"/>
                <a:gd name="connsiteX13" fmla="*/ 10816 w 38172"/>
                <a:gd name="connsiteY13" fmla="*/ 11419 h 45302"/>
                <a:gd name="connsiteX14" fmla="*/ 7958 w 38172"/>
                <a:gd name="connsiteY14" fmla="*/ 22659 h 45302"/>
                <a:gd name="connsiteX15" fmla="*/ 10816 w 38172"/>
                <a:gd name="connsiteY15" fmla="*/ 33612 h 45302"/>
                <a:gd name="connsiteX16" fmla="*/ 18721 w 38172"/>
                <a:gd name="connsiteY16" fmla="*/ 37613 h 45302"/>
                <a:gd name="connsiteX17" fmla="*/ 26627 w 38172"/>
                <a:gd name="connsiteY17" fmla="*/ 33612 h 45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72" h="45302">
                  <a:moveTo>
                    <a:pt x="4814" y="39137"/>
                  </a:moveTo>
                  <a:cubicBezTo>
                    <a:pt x="1178" y="34476"/>
                    <a:pt x="-649" y="28656"/>
                    <a:pt x="-329" y="22754"/>
                  </a:cubicBezTo>
                  <a:cubicBezTo>
                    <a:pt x="-646" y="16705"/>
                    <a:pt x="1175" y="10737"/>
                    <a:pt x="4814" y="5894"/>
                  </a:cubicBezTo>
                  <a:cubicBezTo>
                    <a:pt x="12005" y="-1786"/>
                    <a:pt x="24060" y="-2183"/>
                    <a:pt x="31741" y="5008"/>
                  </a:cubicBezTo>
                  <a:cubicBezTo>
                    <a:pt x="32046" y="5293"/>
                    <a:pt x="32342" y="5589"/>
                    <a:pt x="32628" y="5894"/>
                  </a:cubicBezTo>
                  <a:cubicBezTo>
                    <a:pt x="36267" y="10737"/>
                    <a:pt x="38088" y="16705"/>
                    <a:pt x="37771" y="22754"/>
                  </a:cubicBezTo>
                  <a:cubicBezTo>
                    <a:pt x="38091" y="28656"/>
                    <a:pt x="36264" y="34476"/>
                    <a:pt x="32628" y="39137"/>
                  </a:cubicBezTo>
                  <a:cubicBezTo>
                    <a:pt x="25437" y="46817"/>
                    <a:pt x="13382" y="47214"/>
                    <a:pt x="5701" y="40023"/>
                  </a:cubicBezTo>
                  <a:cubicBezTo>
                    <a:pt x="5396" y="39738"/>
                    <a:pt x="5100" y="39442"/>
                    <a:pt x="4814" y="39137"/>
                  </a:cubicBezTo>
                  <a:moveTo>
                    <a:pt x="26627" y="33612"/>
                  </a:moveTo>
                  <a:cubicBezTo>
                    <a:pt x="28702" y="30350"/>
                    <a:pt x="29701" y="26519"/>
                    <a:pt x="29484" y="22659"/>
                  </a:cubicBezTo>
                  <a:cubicBezTo>
                    <a:pt x="29723" y="18706"/>
                    <a:pt x="28724" y="14778"/>
                    <a:pt x="26627" y="11419"/>
                  </a:cubicBezTo>
                  <a:cubicBezTo>
                    <a:pt x="24810" y="8866"/>
                    <a:pt x="21854" y="7371"/>
                    <a:pt x="18721" y="7418"/>
                  </a:cubicBezTo>
                  <a:cubicBezTo>
                    <a:pt x="15588" y="7371"/>
                    <a:pt x="12632" y="8866"/>
                    <a:pt x="10816" y="11419"/>
                  </a:cubicBezTo>
                  <a:cubicBezTo>
                    <a:pt x="8718" y="14778"/>
                    <a:pt x="7719" y="18706"/>
                    <a:pt x="7958" y="22659"/>
                  </a:cubicBezTo>
                  <a:cubicBezTo>
                    <a:pt x="7741" y="26519"/>
                    <a:pt x="8741" y="30350"/>
                    <a:pt x="10816" y="33612"/>
                  </a:cubicBezTo>
                  <a:cubicBezTo>
                    <a:pt x="12560" y="36248"/>
                    <a:pt x="15565" y="37768"/>
                    <a:pt x="18721" y="37613"/>
                  </a:cubicBezTo>
                  <a:cubicBezTo>
                    <a:pt x="21854" y="37661"/>
                    <a:pt x="24810" y="36165"/>
                    <a:pt x="26627" y="3361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8" name="任意多边形: 形状 307">
              <a:extLst>
                <a:ext uri="{FF2B5EF4-FFF2-40B4-BE49-F238E27FC236}">
                  <a16:creationId xmlns:a16="http://schemas.microsoft.com/office/drawing/2014/main" id="{851B62A5-31B9-4149-9C83-9B6B7C3D3597}"/>
                </a:ext>
              </a:extLst>
            </p:cNvPr>
            <p:cNvSpPr/>
            <p:nvPr/>
          </p:nvSpPr>
          <p:spPr>
            <a:xfrm>
              <a:off x="5850714" y="2013582"/>
              <a:ext cx="62940" cy="96652"/>
            </a:xfrm>
            <a:custGeom>
              <a:avLst/>
              <a:gdLst>
                <a:gd name="connsiteX0" fmla="*/ 0 w 28098"/>
                <a:gd name="connsiteY0" fmla="*/ 43148 h 43148"/>
                <a:gd name="connsiteX1" fmla="*/ 0 w 28098"/>
                <a:gd name="connsiteY1" fmla="*/ 0 h 43148"/>
                <a:gd name="connsiteX2" fmla="*/ 4096 w 28098"/>
                <a:gd name="connsiteY2" fmla="*/ 0 h 43148"/>
                <a:gd name="connsiteX3" fmla="*/ 8287 w 28098"/>
                <a:gd name="connsiteY3" fmla="*/ 0 h 43148"/>
                <a:gd name="connsiteX4" fmla="*/ 8287 w 28098"/>
                <a:gd name="connsiteY4" fmla="*/ 35433 h 43148"/>
                <a:gd name="connsiteX5" fmla="*/ 28099 w 28098"/>
                <a:gd name="connsiteY5" fmla="*/ 35433 h 43148"/>
                <a:gd name="connsiteX6" fmla="*/ 28099 w 28098"/>
                <a:gd name="connsiteY6" fmla="*/ 39243 h 43148"/>
                <a:gd name="connsiteX7" fmla="*/ 28099 w 28098"/>
                <a:gd name="connsiteY7" fmla="*/ 43148 h 43148"/>
                <a:gd name="connsiteX8" fmla="*/ 0 w 28098"/>
                <a:gd name="connsiteY8" fmla="*/ 43148 h 43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098" h="43148">
                  <a:moveTo>
                    <a:pt x="0" y="43148"/>
                  </a:moveTo>
                  <a:lnTo>
                    <a:pt x="0" y="0"/>
                  </a:lnTo>
                  <a:lnTo>
                    <a:pt x="4096" y="0"/>
                  </a:lnTo>
                  <a:lnTo>
                    <a:pt x="8287" y="0"/>
                  </a:lnTo>
                  <a:lnTo>
                    <a:pt x="8287" y="35433"/>
                  </a:lnTo>
                  <a:lnTo>
                    <a:pt x="28099" y="35433"/>
                  </a:lnTo>
                  <a:lnTo>
                    <a:pt x="28099" y="39243"/>
                  </a:lnTo>
                  <a:lnTo>
                    <a:pt x="28099" y="43148"/>
                  </a:lnTo>
                  <a:lnTo>
                    <a:pt x="0" y="4314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9" name="任意多边形: 形状 308">
              <a:extLst>
                <a:ext uri="{FF2B5EF4-FFF2-40B4-BE49-F238E27FC236}">
                  <a16:creationId xmlns:a16="http://schemas.microsoft.com/office/drawing/2014/main" id="{8B7139D6-3C73-4D13-8DAF-73CB3BF15302}"/>
                </a:ext>
              </a:extLst>
            </p:cNvPr>
            <p:cNvSpPr/>
            <p:nvPr/>
          </p:nvSpPr>
          <p:spPr>
            <a:xfrm>
              <a:off x="5927444" y="2011170"/>
              <a:ext cx="85506" cy="101477"/>
            </a:xfrm>
            <a:custGeom>
              <a:avLst/>
              <a:gdLst>
                <a:gd name="connsiteX0" fmla="*/ 4814 w 38172"/>
                <a:gd name="connsiteY0" fmla="*/ 39137 h 45302"/>
                <a:gd name="connsiteX1" fmla="*/ -329 w 38172"/>
                <a:gd name="connsiteY1" fmla="*/ 22754 h 45302"/>
                <a:gd name="connsiteX2" fmla="*/ 4814 w 38172"/>
                <a:gd name="connsiteY2" fmla="*/ 5894 h 45302"/>
                <a:gd name="connsiteX3" fmla="*/ 31741 w 38172"/>
                <a:gd name="connsiteY3" fmla="*/ 5008 h 45302"/>
                <a:gd name="connsiteX4" fmla="*/ 32628 w 38172"/>
                <a:gd name="connsiteY4" fmla="*/ 5894 h 45302"/>
                <a:gd name="connsiteX5" fmla="*/ 37771 w 38172"/>
                <a:gd name="connsiteY5" fmla="*/ 22754 h 45302"/>
                <a:gd name="connsiteX6" fmla="*/ 32628 w 38172"/>
                <a:gd name="connsiteY6" fmla="*/ 39137 h 45302"/>
                <a:gd name="connsiteX7" fmla="*/ 5701 w 38172"/>
                <a:gd name="connsiteY7" fmla="*/ 40023 h 45302"/>
                <a:gd name="connsiteX8" fmla="*/ 4814 w 38172"/>
                <a:gd name="connsiteY8" fmla="*/ 39137 h 45302"/>
                <a:gd name="connsiteX9" fmla="*/ 26627 w 38172"/>
                <a:gd name="connsiteY9" fmla="*/ 33612 h 45302"/>
                <a:gd name="connsiteX10" fmla="*/ 29484 w 38172"/>
                <a:gd name="connsiteY10" fmla="*/ 22659 h 45302"/>
                <a:gd name="connsiteX11" fmla="*/ 26627 w 38172"/>
                <a:gd name="connsiteY11" fmla="*/ 11419 h 45302"/>
                <a:gd name="connsiteX12" fmla="*/ 18721 w 38172"/>
                <a:gd name="connsiteY12" fmla="*/ 7418 h 45302"/>
                <a:gd name="connsiteX13" fmla="*/ 10816 w 38172"/>
                <a:gd name="connsiteY13" fmla="*/ 11419 h 45302"/>
                <a:gd name="connsiteX14" fmla="*/ 7958 w 38172"/>
                <a:gd name="connsiteY14" fmla="*/ 22659 h 45302"/>
                <a:gd name="connsiteX15" fmla="*/ 10816 w 38172"/>
                <a:gd name="connsiteY15" fmla="*/ 33612 h 45302"/>
                <a:gd name="connsiteX16" fmla="*/ 18721 w 38172"/>
                <a:gd name="connsiteY16" fmla="*/ 37613 h 45302"/>
                <a:gd name="connsiteX17" fmla="*/ 26627 w 38172"/>
                <a:gd name="connsiteY17" fmla="*/ 33612 h 45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72" h="45302">
                  <a:moveTo>
                    <a:pt x="4814" y="39137"/>
                  </a:moveTo>
                  <a:cubicBezTo>
                    <a:pt x="1178" y="34476"/>
                    <a:pt x="-649" y="28656"/>
                    <a:pt x="-329" y="22754"/>
                  </a:cubicBezTo>
                  <a:cubicBezTo>
                    <a:pt x="-646" y="16705"/>
                    <a:pt x="1175" y="10737"/>
                    <a:pt x="4814" y="5894"/>
                  </a:cubicBezTo>
                  <a:cubicBezTo>
                    <a:pt x="12005" y="-1786"/>
                    <a:pt x="24060" y="-2183"/>
                    <a:pt x="31741" y="5008"/>
                  </a:cubicBezTo>
                  <a:cubicBezTo>
                    <a:pt x="32046" y="5293"/>
                    <a:pt x="32342" y="5589"/>
                    <a:pt x="32628" y="5894"/>
                  </a:cubicBezTo>
                  <a:cubicBezTo>
                    <a:pt x="36267" y="10737"/>
                    <a:pt x="38088" y="16705"/>
                    <a:pt x="37771" y="22754"/>
                  </a:cubicBezTo>
                  <a:cubicBezTo>
                    <a:pt x="38091" y="28656"/>
                    <a:pt x="36264" y="34476"/>
                    <a:pt x="32628" y="39137"/>
                  </a:cubicBezTo>
                  <a:cubicBezTo>
                    <a:pt x="25437" y="46817"/>
                    <a:pt x="13382" y="47214"/>
                    <a:pt x="5701" y="40023"/>
                  </a:cubicBezTo>
                  <a:cubicBezTo>
                    <a:pt x="5396" y="39738"/>
                    <a:pt x="5100" y="39442"/>
                    <a:pt x="4814" y="39137"/>
                  </a:cubicBezTo>
                  <a:moveTo>
                    <a:pt x="26627" y="33612"/>
                  </a:moveTo>
                  <a:cubicBezTo>
                    <a:pt x="28702" y="30350"/>
                    <a:pt x="29701" y="26519"/>
                    <a:pt x="29484" y="22659"/>
                  </a:cubicBezTo>
                  <a:cubicBezTo>
                    <a:pt x="29723" y="18706"/>
                    <a:pt x="28724" y="14778"/>
                    <a:pt x="26627" y="11419"/>
                  </a:cubicBezTo>
                  <a:cubicBezTo>
                    <a:pt x="24810" y="8866"/>
                    <a:pt x="21854" y="7371"/>
                    <a:pt x="18721" y="7418"/>
                  </a:cubicBezTo>
                  <a:cubicBezTo>
                    <a:pt x="15588" y="7371"/>
                    <a:pt x="12632" y="8866"/>
                    <a:pt x="10816" y="11419"/>
                  </a:cubicBezTo>
                  <a:cubicBezTo>
                    <a:pt x="8718" y="14778"/>
                    <a:pt x="7719" y="18706"/>
                    <a:pt x="7958" y="22659"/>
                  </a:cubicBezTo>
                  <a:cubicBezTo>
                    <a:pt x="7741" y="26519"/>
                    <a:pt x="8741" y="30350"/>
                    <a:pt x="10816" y="33612"/>
                  </a:cubicBezTo>
                  <a:cubicBezTo>
                    <a:pt x="12632" y="36165"/>
                    <a:pt x="15589" y="37661"/>
                    <a:pt x="18721" y="37613"/>
                  </a:cubicBezTo>
                  <a:cubicBezTo>
                    <a:pt x="21854" y="37661"/>
                    <a:pt x="24810" y="36165"/>
                    <a:pt x="26627" y="3361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0" name="任意多边形: 形状 309">
              <a:extLst>
                <a:ext uri="{FF2B5EF4-FFF2-40B4-BE49-F238E27FC236}">
                  <a16:creationId xmlns:a16="http://schemas.microsoft.com/office/drawing/2014/main" id="{A408BD84-6740-456D-AD60-1BB38273CD49}"/>
                </a:ext>
              </a:extLst>
            </p:cNvPr>
            <p:cNvSpPr/>
            <p:nvPr/>
          </p:nvSpPr>
          <p:spPr>
            <a:xfrm>
              <a:off x="6028659" y="2010789"/>
              <a:ext cx="82567" cy="102228"/>
            </a:xfrm>
            <a:custGeom>
              <a:avLst/>
              <a:gdLst>
                <a:gd name="connsiteX0" fmla="*/ 18589 w 36860"/>
                <a:gd name="connsiteY0" fmla="*/ 45402 h 45637"/>
                <a:gd name="connsiteX1" fmla="*/ 4777 w 36860"/>
                <a:gd name="connsiteY1" fmla="*/ 39306 h 45637"/>
                <a:gd name="connsiteX2" fmla="*/ 4777 w 36860"/>
                <a:gd name="connsiteY2" fmla="*/ 6064 h 45637"/>
                <a:gd name="connsiteX3" fmla="*/ 31067 w 36860"/>
                <a:gd name="connsiteY3" fmla="*/ 3778 h 45637"/>
                <a:gd name="connsiteX4" fmla="*/ 36496 w 36860"/>
                <a:gd name="connsiteY4" fmla="*/ 14446 h 45637"/>
                <a:gd name="connsiteX5" fmla="*/ 28209 w 36860"/>
                <a:gd name="connsiteY5" fmla="*/ 14446 h 45637"/>
                <a:gd name="connsiteX6" fmla="*/ 25352 w 36860"/>
                <a:gd name="connsiteY6" fmla="*/ 9493 h 45637"/>
                <a:gd name="connsiteX7" fmla="*/ 19542 w 36860"/>
                <a:gd name="connsiteY7" fmla="*/ 7397 h 45637"/>
                <a:gd name="connsiteX8" fmla="*/ 11160 w 36860"/>
                <a:gd name="connsiteY8" fmla="*/ 11398 h 45637"/>
                <a:gd name="connsiteX9" fmla="*/ 11160 w 36860"/>
                <a:gd name="connsiteY9" fmla="*/ 33877 h 45637"/>
                <a:gd name="connsiteX10" fmla="*/ 19732 w 36860"/>
                <a:gd name="connsiteY10" fmla="*/ 37782 h 45637"/>
                <a:gd name="connsiteX11" fmla="*/ 19732 w 36860"/>
                <a:gd name="connsiteY11" fmla="*/ 37782 h 45637"/>
                <a:gd name="connsiteX12" fmla="*/ 27257 w 36860"/>
                <a:gd name="connsiteY12" fmla="*/ 33782 h 45637"/>
                <a:gd name="connsiteX13" fmla="*/ 29447 w 36860"/>
                <a:gd name="connsiteY13" fmla="*/ 28448 h 45637"/>
                <a:gd name="connsiteX14" fmla="*/ 19922 w 36860"/>
                <a:gd name="connsiteY14" fmla="*/ 28448 h 45637"/>
                <a:gd name="connsiteX15" fmla="*/ 19922 w 36860"/>
                <a:gd name="connsiteY15" fmla="*/ 21018 h 45637"/>
                <a:gd name="connsiteX16" fmla="*/ 36496 w 36860"/>
                <a:gd name="connsiteY16" fmla="*/ 21018 h 45637"/>
                <a:gd name="connsiteX17" fmla="*/ 36496 w 36860"/>
                <a:gd name="connsiteY17" fmla="*/ 44259 h 45637"/>
                <a:gd name="connsiteX18" fmla="*/ 30971 w 36860"/>
                <a:gd name="connsiteY18" fmla="*/ 44259 h 45637"/>
                <a:gd name="connsiteX19" fmla="*/ 30209 w 36860"/>
                <a:gd name="connsiteY19" fmla="*/ 38734 h 45637"/>
                <a:gd name="connsiteX20" fmla="*/ 29733 w 36860"/>
                <a:gd name="connsiteY20" fmla="*/ 39401 h 45637"/>
                <a:gd name="connsiteX21" fmla="*/ 18303 w 36860"/>
                <a:gd name="connsiteY21" fmla="*/ 45497 h 4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860" h="45637">
                  <a:moveTo>
                    <a:pt x="18589" y="45402"/>
                  </a:moveTo>
                  <a:cubicBezTo>
                    <a:pt x="13287" y="45630"/>
                    <a:pt x="8182" y="43377"/>
                    <a:pt x="4777" y="39306"/>
                  </a:cubicBezTo>
                  <a:cubicBezTo>
                    <a:pt x="-2079" y="29286"/>
                    <a:pt x="-2079" y="16084"/>
                    <a:pt x="4777" y="6064"/>
                  </a:cubicBezTo>
                  <a:cubicBezTo>
                    <a:pt x="11704" y="-1231"/>
                    <a:pt x="22984" y="-2212"/>
                    <a:pt x="31067" y="3778"/>
                  </a:cubicBezTo>
                  <a:cubicBezTo>
                    <a:pt x="34229" y="6465"/>
                    <a:pt x="36185" y="10307"/>
                    <a:pt x="36496" y="14446"/>
                  </a:cubicBezTo>
                  <a:lnTo>
                    <a:pt x="28209" y="14446"/>
                  </a:lnTo>
                  <a:cubicBezTo>
                    <a:pt x="27977" y="12473"/>
                    <a:pt x="26944" y="10682"/>
                    <a:pt x="25352" y="9493"/>
                  </a:cubicBezTo>
                  <a:cubicBezTo>
                    <a:pt x="23702" y="8168"/>
                    <a:pt x="21657" y="7431"/>
                    <a:pt x="19542" y="7397"/>
                  </a:cubicBezTo>
                  <a:cubicBezTo>
                    <a:pt x="16243" y="7186"/>
                    <a:pt x="13070" y="8700"/>
                    <a:pt x="11160" y="11398"/>
                  </a:cubicBezTo>
                  <a:cubicBezTo>
                    <a:pt x="7104" y="18342"/>
                    <a:pt x="7104" y="26933"/>
                    <a:pt x="11160" y="33877"/>
                  </a:cubicBezTo>
                  <a:cubicBezTo>
                    <a:pt x="13218" y="36488"/>
                    <a:pt x="16411" y="37942"/>
                    <a:pt x="19732" y="37782"/>
                  </a:cubicBezTo>
                  <a:lnTo>
                    <a:pt x="19732" y="37782"/>
                  </a:lnTo>
                  <a:cubicBezTo>
                    <a:pt x="22772" y="37878"/>
                    <a:pt x="25636" y="36356"/>
                    <a:pt x="27257" y="33782"/>
                  </a:cubicBezTo>
                  <a:cubicBezTo>
                    <a:pt x="28270" y="32134"/>
                    <a:pt x="29010" y="30332"/>
                    <a:pt x="29447" y="28448"/>
                  </a:cubicBezTo>
                  <a:lnTo>
                    <a:pt x="19922" y="28448"/>
                  </a:lnTo>
                  <a:lnTo>
                    <a:pt x="19922" y="21018"/>
                  </a:lnTo>
                  <a:lnTo>
                    <a:pt x="36496" y="21018"/>
                  </a:lnTo>
                  <a:lnTo>
                    <a:pt x="36496" y="44259"/>
                  </a:lnTo>
                  <a:lnTo>
                    <a:pt x="30971" y="44259"/>
                  </a:lnTo>
                  <a:lnTo>
                    <a:pt x="30209" y="38734"/>
                  </a:lnTo>
                  <a:lnTo>
                    <a:pt x="29733" y="39401"/>
                  </a:lnTo>
                  <a:cubicBezTo>
                    <a:pt x="27258" y="43300"/>
                    <a:pt x="22919" y="45614"/>
                    <a:pt x="18303" y="454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1" name="任意多边形: 形状 310">
              <a:extLst>
                <a:ext uri="{FF2B5EF4-FFF2-40B4-BE49-F238E27FC236}">
                  <a16:creationId xmlns:a16="http://schemas.microsoft.com/office/drawing/2014/main" id="{9F6FC3D8-E412-49B0-8FE6-2F9C45573087}"/>
                </a:ext>
              </a:extLst>
            </p:cNvPr>
            <p:cNvSpPr/>
            <p:nvPr/>
          </p:nvSpPr>
          <p:spPr>
            <a:xfrm>
              <a:off x="6126591" y="2013582"/>
              <a:ext cx="78943" cy="96652"/>
            </a:xfrm>
            <a:custGeom>
              <a:avLst/>
              <a:gdLst>
                <a:gd name="connsiteX0" fmla="*/ 13811 w 35242"/>
                <a:gd name="connsiteY0" fmla="*/ 26861 h 43148"/>
                <a:gd name="connsiteX1" fmla="*/ 0 w 35242"/>
                <a:gd name="connsiteY1" fmla="*/ 0 h 43148"/>
                <a:gd name="connsiteX2" fmla="*/ 4953 w 35242"/>
                <a:gd name="connsiteY2" fmla="*/ 0 h 43148"/>
                <a:gd name="connsiteX3" fmla="*/ 9811 w 35242"/>
                <a:gd name="connsiteY3" fmla="*/ 0 h 43148"/>
                <a:gd name="connsiteX4" fmla="*/ 18098 w 35242"/>
                <a:gd name="connsiteY4" fmla="*/ 18669 h 43148"/>
                <a:gd name="connsiteX5" fmla="*/ 18098 w 35242"/>
                <a:gd name="connsiteY5" fmla="*/ 18669 h 43148"/>
                <a:gd name="connsiteX6" fmla="*/ 25908 w 35242"/>
                <a:gd name="connsiteY6" fmla="*/ 0 h 43148"/>
                <a:gd name="connsiteX7" fmla="*/ 30575 w 35242"/>
                <a:gd name="connsiteY7" fmla="*/ 0 h 43148"/>
                <a:gd name="connsiteX8" fmla="*/ 35242 w 35242"/>
                <a:gd name="connsiteY8" fmla="*/ 0 h 43148"/>
                <a:gd name="connsiteX9" fmla="*/ 22098 w 35242"/>
                <a:gd name="connsiteY9" fmla="*/ 26670 h 43148"/>
                <a:gd name="connsiteX10" fmla="*/ 22098 w 35242"/>
                <a:gd name="connsiteY10" fmla="*/ 43148 h 43148"/>
                <a:gd name="connsiteX11" fmla="*/ 18002 w 35242"/>
                <a:gd name="connsiteY11" fmla="*/ 43148 h 43148"/>
                <a:gd name="connsiteX12" fmla="*/ 13811 w 35242"/>
                <a:gd name="connsiteY12" fmla="*/ 43148 h 43148"/>
                <a:gd name="connsiteX13" fmla="*/ 13811 w 35242"/>
                <a:gd name="connsiteY13" fmla="*/ 26861 h 43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242" h="43148">
                  <a:moveTo>
                    <a:pt x="13811" y="26861"/>
                  </a:moveTo>
                  <a:lnTo>
                    <a:pt x="0" y="0"/>
                  </a:lnTo>
                  <a:lnTo>
                    <a:pt x="4953" y="0"/>
                  </a:lnTo>
                  <a:lnTo>
                    <a:pt x="9811" y="0"/>
                  </a:lnTo>
                  <a:lnTo>
                    <a:pt x="18098" y="18669"/>
                  </a:lnTo>
                  <a:lnTo>
                    <a:pt x="18098" y="18669"/>
                  </a:lnTo>
                  <a:lnTo>
                    <a:pt x="25908" y="0"/>
                  </a:lnTo>
                  <a:lnTo>
                    <a:pt x="30575" y="0"/>
                  </a:lnTo>
                  <a:lnTo>
                    <a:pt x="35242" y="0"/>
                  </a:lnTo>
                  <a:lnTo>
                    <a:pt x="22098" y="26670"/>
                  </a:lnTo>
                  <a:lnTo>
                    <a:pt x="22098" y="43148"/>
                  </a:lnTo>
                  <a:lnTo>
                    <a:pt x="18002" y="43148"/>
                  </a:lnTo>
                  <a:lnTo>
                    <a:pt x="13811" y="43148"/>
                  </a:lnTo>
                  <a:lnTo>
                    <a:pt x="13811" y="268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2" name="任意多边形: 形状 311">
              <a:extLst>
                <a:ext uri="{FF2B5EF4-FFF2-40B4-BE49-F238E27FC236}">
                  <a16:creationId xmlns:a16="http://schemas.microsoft.com/office/drawing/2014/main" id="{DDD298BE-06D8-456E-BB97-A4A7D9A20BCA}"/>
                </a:ext>
              </a:extLst>
            </p:cNvPr>
            <p:cNvSpPr/>
            <p:nvPr/>
          </p:nvSpPr>
          <p:spPr>
            <a:xfrm>
              <a:off x="4764700" y="1614809"/>
              <a:ext cx="227445" cy="302672"/>
            </a:xfrm>
            <a:custGeom>
              <a:avLst/>
              <a:gdLst>
                <a:gd name="connsiteX0" fmla="*/ 95171 w 101537"/>
                <a:gd name="connsiteY0" fmla="*/ 2912 h 135120"/>
                <a:gd name="connsiteX1" fmla="*/ 83646 w 101537"/>
                <a:gd name="connsiteY1" fmla="*/ 2055 h 135120"/>
                <a:gd name="connsiteX2" fmla="*/ 77645 w 101537"/>
                <a:gd name="connsiteY2" fmla="*/ -136 h 135120"/>
                <a:gd name="connsiteX3" fmla="*/ 51928 w 101537"/>
                <a:gd name="connsiteY3" fmla="*/ 8151 h 135120"/>
                <a:gd name="connsiteX4" fmla="*/ 43355 w 101537"/>
                <a:gd name="connsiteY4" fmla="*/ 9008 h 135120"/>
                <a:gd name="connsiteX5" fmla="*/ 32497 w 101537"/>
                <a:gd name="connsiteY5" fmla="*/ 13485 h 135120"/>
                <a:gd name="connsiteX6" fmla="*/ 26210 w 101537"/>
                <a:gd name="connsiteY6" fmla="*/ 15485 h 135120"/>
                <a:gd name="connsiteX7" fmla="*/ 21352 w 101537"/>
                <a:gd name="connsiteY7" fmla="*/ 15961 h 135120"/>
                <a:gd name="connsiteX8" fmla="*/ 16209 w 101537"/>
                <a:gd name="connsiteY8" fmla="*/ 12913 h 135120"/>
                <a:gd name="connsiteX9" fmla="*/ 12209 w 101537"/>
                <a:gd name="connsiteY9" fmla="*/ 21105 h 135120"/>
                <a:gd name="connsiteX10" fmla="*/ 10589 w 101537"/>
                <a:gd name="connsiteY10" fmla="*/ 29201 h 135120"/>
                <a:gd name="connsiteX11" fmla="*/ 9922 w 101537"/>
                <a:gd name="connsiteY11" fmla="*/ 33868 h 135120"/>
                <a:gd name="connsiteX12" fmla="*/ 11732 w 101537"/>
                <a:gd name="connsiteY12" fmla="*/ 40155 h 135120"/>
                <a:gd name="connsiteX13" fmla="*/ 13256 w 101537"/>
                <a:gd name="connsiteY13" fmla="*/ 54728 h 135120"/>
                <a:gd name="connsiteX14" fmla="*/ 10113 w 101537"/>
                <a:gd name="connsiteY14" fmla="*/ 63777 h 135120"/>
                <a:gd name="connsiteX15" fmla="*/ 11732 w 101537"/>
                <a:gd name="connsiteY15" fmla="*/ 69777 h 135120"/>
                <a:gd name="connsiteX16" fmla="*/ 14590 w 101537"/>
                <a:gd name="connsiteY16" fmla="*/ 75111 h 135120"/>
                <a:gd name="connsiteX17" fmla="*/ 15828 w 101537"/>
                <a:gd name="connsiteY17" fmla="*/ 78826 h 135120"/>
                <a:gd name="connsiteX18" fmla="*/ 17447 w 101537"/>
                <a:gd name="connsiteY18" fmla="*/ 81303 h 135120"/>
                <a:gd name="connsiteX19" fmla="*/ 20686 w 101537"/>
                <a:gd name="connsiteY19" fmla="*/ 81779 h 135120"/>
                <a:gd name="connsiteX20" fmla="*/ 24686 w 101537"/>
                <a:gd name="connsiteY20" fmla="*/ 80922 h 135120"/>
                <a:gd name="connsiteX21" fmla="*/ 29068 w 101537"/>
                <a:gd name="connsiteY21" fmla="*/ 79683 h 135120"/>
                <a:gd name="connsiteX22" fmla="*/ 32402 w 101537"/>
                <a:gd name="connsiteY22" fmla="*/ 79684 h 135120"/>
                <a:gd name="connsiteX23" fmla="*/ 31735 w 101537"/>
                <a:gd name="connsiteY23" fmla="*/ 85303 h 135120"/>
                <a:gd name="connsiteX24" fmla="*/ 29258 w 101537"/>
                <a:gd name="connsiteY24" fmla="*/ 87494 h 135120"/>
                <a:gd name="connsiteX25" fmla="*/ 26496 w 101537"/>
                <a:gd name="connsiteY25" fmla="*/ 87494 h 135120"/>
                <a:gd name="connsiteX26" fmla="*/ 23639 w 101537"/>
                <a:gd name="connsiteY26" fmla="*/ 87970 h 135120"/>
                <a:gd name="connsiteX27" fmla="*/ 21067 w 101537"/>
                <a:gd name="connsiteY27" fmla="*/ 87113 h 135120"/>
                <a:gd name="connsiteX28" fmla="*/ 18495 w 101537"/>
                <a:gd name="connsiteY28" fmla="*/ 90542 h 135120"/>
                <a:gd name="connsiteX29" fmla="*/ 17924 w 101537"/>
                <a:gd name="connsiteY29" fmla="*/ 95304 h 135120"/>
                <a:gd name="connsiteX30" fmla="*/ 17924 w 101537"/>
                <a:gd name="connsiteY30" fmla="*/ 99114 h 135120"/>
                <a:gd name="connsiteX31" fmla="*/ 21924 w 101537"/>
                <a:gd name="connsiteY31" fmla="*/ 101115 h 135120"/>
                <a:gd name="connsiteX32" fmla="*/ 26591 w 101537"/>
                <a:gd name="connsiteY32" fmla="*/ 101782 h 135120"/>
                <a:gd name="connsiteX33" fmla="*/ 28496 w 101537"/>
                <a:gd name="connsiteY33" fmla="*/ 105020 h 135120"/>
                <a:gd name="connsiteX34" fmla="*/ 16971 w 101537"/>
                <a:gd name="connsiteY34" fmla="*/ 110068 h 135120"/>
                <a:gd name="connsiteX35" fmla="*/ 7446 w 101537"/>
                <a:gd name="connsiteY35" fmla="*/ 113211 h 135120"/>
                <a:gd name="connsiteX36" fmla="*/ 4398 w 101537"/>
                <a:gd name="connsiteY36" fmla="*/ 111687 h 135120"/>
                <a:gd name="connsiteX37" fmla="*/ 1922 w 101537"/>
                <a:gd name="connsiteY37" fmla="*/ 113688 h 135120"/>
                <a:gd name="connsiteX38" fmla="*/ -364 w 101537"/>
                <a:gd name="connsiteY38" fmla="*/ 118450 h 135120"/>
                <a:gd name="connsiteX39" fmla="*/ -364 w 101537"/>
                <a:gd name="connsiteY39" fmla="*/ 122546 h 135120"/>
                <a:gd name="connsiteX40" fmla="*/ 1160 w 101537"/>
                <a:gd name="connsiteY40" fmla="*/ 131500 h 135120"/>
                <a:gd name="connsiteX41" fmla="*/ 7827 w 101537"/>
                <a:gd name="connsiteY41" fmla="*/ 134928 h 135120"/>
                <a:gd name="connsiteX42" fmla="*/ 18495 w 101537"/>
                <a:gd name="connsiteY42" fmla="*/ 132261 h 135120"/>
                <a:gd name="connsiteX43" fmla="*/ 28877 w 101537"/>
                <a:gd name="connsiteY43" fmla="*/ 131214 h 135120"/>
                <a:gd name="connsiteX44" fmla="*/ 38402 w 101537"/>
                <a:gd name="connsiteY44" fmla="*/ 129214 h 135120"/>
                <a:gd name="connsiteX45" fmla="*/ 46594 w 101537"/>
                <a:gd name="connsiteY45" fmla="*/ 127880 h 135120"/>
                <a:gd name="connsiteX46" fmla="*/ 53928 w 101537"/>
                <a:gd name="connsiteY46" fmla="*/ 127118 h 135120"/>
                <a:gd name="connsiteX47" fmla="*/ 62310 w 101537"/>
                <a:gd name="connsiteY47" fmla="*/ 127118 h 135120"/>
                <a:gd name="connsiteX48" fmla="*/ 77550 w 101537"/>
                <a:gd name="connsiteY48" fmla="*/ 126546 h 135120"/>
                <a:gd name="connsiteX49" fmla="*/ 87075 w 101537"/>
                <a:gd name="connsiteY49" fmla="*/ 128166 h 135120"/>
                <a:gd name="connsiteX50" fmla="*/ 97267 w 101537"/>
                <a:gd name="connsiteY50" fmla="*/ 113497 h 135120"/>
                <a:gd name="connsiteX51" fmla="*/ 91742 w 101537"/>
                <a:gd name="connsiteY51" fmla="*/ 103972 h 135120"/>
                <a:gd name="connsiteX52" fmla="*/ 84789 w 101537"/>
                <a:gd name="connsiteY52" fmla="*/ 103972 h 135120"/>
                <a:gd name="connsiteX53" fmla="*/ 76788 w 101537"/>
                <a:gd name="connsiteY53" fmla="*/ 105592 h 135120"/>
                <a:gd name="connsiteX54" fmla="*/ 70311 w 101537"/>
                <a:gd name="connsiteY54" fmla="*/ 105592 h 135120"/>
                <a:gd name="connsiteX55" fmla="*/ 61739 w 101537"/>
                <a:gd name="connsiteY55" fmla="*/ 107211 h 135120"/>
                <a:gd name="connsiteX56" fmla="*/ 58595 w 101537"/>
                <a:gd name="connsiteY56" fmla="*/ 104734 h 135120"/>
                <a:gd name="connsiteX57" fmla="*/ 60595 w 101537"/>
                <a:gd name="connsiteY57" fmla="*/ 101019 h 135120"/>
                <a:gd name="connsiteX58" fmla="*/ 67073 w 101537"/>
                <a:gd name="connsiteY58" fmla="*/ 98638 h 135120"/>
                <a:gd name="connsiteX59" fmla="*/ 72692 w 101537"/>
                <a:gd name="connsiteY59" fmla="*/ 94638 h 135120"/>
                <a:gd name="connsiteX60" fmla="*/ 73645 w 101537"/>
                <a:gd name="connsiteY60" fmla="*/ 91399 h 135120"/>
                <a:gd name="connsiteX61" fmla="*/ 72026 w 101537"/>
                <a:gd name="connsiteY61" fmla="*/ 83589 h 135120"/>
                <a:gd name="connsiteX62" fmla="*/ 69549 w 101537"/>
                <a:gd name="connsiteY62" fmla="*/ 80731 h 135120"/>
                <a:gd name="connsiteX63" fmla="*/ 63358 w 101537"/>
                <a:gd name="connsiteY63" fmla="*/ 78731 h 135120"/>
                <a:gd name="connsiteX64" fmla="*/ 58881 w 101537"/>
                <a:gd name="connsiteY64" fmla="*/ 80827 h 135120"/>
                <a:gd name="connsiteX65" fmla="*/ 53261 w 101537"/>
                <a:gd name="connsiteY65" fmla="*/ 81874 h 135120"/>
                <a:gd name="connsiteX66" fmla="*/ 53261 w 101537"/>
                <a:gd name="connsiteY66" fmla="*/ 76159 h 135120"/>
                <a:gd name="connsiteX67" fmla="*/ 60596 w 101537"/>
                <a:gd name="connsiteY67" fmla="*/ 73873 h 135120"/>
                <a:gd name="connsiteX68" fmla="*/ 65549 w 101537"/>
                <a:gd name="connsiteY68" fmla="*/ 72254 h 135120"/>
                <a:gd name="connsiteX69" fmla="*/ 70311 w 101537"/>
                <a:gd name="connsiteY69" fmla="*/ 72254 h 135120"/>
                <a:gd name="connsiteX70" fmla="*/ 74216 w 101537"/>
                <a:gd name="connsiteY70" fmla="*/ 68349 h 135120"/>
                <a:gd name="connsiteX71" fmla="*/ 85742 w 101537"/>
                <a:gd name="connsiteY71" fmla="*/ 44251 h 135120"/>
                <a:gd name="connsiteX72" fmla="*/ 90980 w 101537"/>
                <a:gd name="connsiteY72" fmla="*/ 38250 h 135120"/>
                <a:gd name="connsiteX73" fmla="*/ 96410 w 101537"/>
                <a:gd name="connsiteY73" fmla="*/ 28058 h 135120"/>
                <a:gd name="connsiteX74" fmla="*/ 97934 w 101537"/>
                <a:gd name="connsiteY74" fmla="*/ 21771 h 135120"/>
                <a:gd name="connsiteX75" fmla="*/ 101172 w 101537"/>
                <a:gd name="connsiteY75" fmla="*/ 14913 h 135120"/>
                <a:gd name="connsiteX76" fmla="*/ 97171 w 101537"/>
                <a:gd name="connsiteY76" fmla="*/ 6817 h 135120"/>
                <a:gd name="connsiteX77" fmla="*/ 95171 w 101537"/>
                <a:gd name="connsiteY77" fmla="*/ 2055 h 135120"/>
                <a:gd name="connsiteX78" fmla="*/ 37355 w 101537"/>
                <a:gd name="connsiteY78" fmla="*/ 57300 h 135120"/>
                <a:gd name="connsiteX79" fmla="*/ 31544 w 101537"/>
                <a:gd name="connsiteY79" fmla="*/ 56728 h 135120"/>
                <a:gd name="connsiteX80" fmla="*/ 30973 w 101537"/>
                <a:gd name="connsiteY80" fmla="*/ 53299 h 135120"/>
                <a:gd name="connsiteX81" fmla="*/ 32592 w 101537"/>
                <a:gd name="connsiteY81" fmla="*/ 49680 h 135120"/>
                <a:gd name="connsiteX82" fmla="*/ 39355 w 101537"/>
                <a:gd name="connsiteY82" fmla="*/ 48632 h 135120"/>
                <a:gd name="connsiteX83" fmla="*/ 41267 w 101537"/>
                <a:gd name="connsiteY83" fmla="*/ 50333 h 135120"/>
                <a:gd name="connsiteX84" fmla="*/ 41260 w 101537"/>
                <a:gd name="connsiteY84" fmla="*/ 50632 h 135120"/>
                <a:gd name="connsiteX85" fmla="*/ 37355 w 101537"/>
                <a:gd name="connsiteY85" fmla="*/ 57300 h 135120"/>
                <a:gd name="connsiteX86" fmla="*/ 41546 w 101537"/>
                <a:gd name="connsiteY86" fmla="*/ 31582 h 135120"/>
                <a:gd name="connsiteX87" fmla="*/ 34973 w 101537"/>
                <a:gd name="connsiteY87" fmla="*/ 37773 h 135120"/>
                <a:gd name="connsiteX88" fmla="*/ 32497 w 101537"/>
                <a:gd name="connsiteY88" fmla="*/ 36250 h 135120"/>
                <a:gd name="connsiteX89" fmla="*/ 31925 w 101537"/>
                <a:gd name="connsiteY89" fmla="*/ 30725 h 135120"/>
                <a:gd name="connsiteX90" fmla="*/ 37355 w 101537"/>
                <a:gd name="connsiteY90" fmla="*/ 26725 h 135120"/>
                <a:gd name="connsiteX91" fmla="*/ 41546 w 101537"/>
                <a:gd name="connsiteY91" fmla="*/ 31582 h 135120"/>
                <a:gd name="connsiteX92" fmla="*/ 62405 w 101537"/>
                <a:gd name="connsiteY92" fmla="*/ 48346 h 135120"/>
                <a:gd name="connsiteX93" fmla="*/ 56500 w 101537"/>
                <a:gd name="connsiteY93" fmla="*/ 52728 h 135120"/>
                <a:gd name="connsiteX94" fmla="*/ 53261 w 101537"/>
                <a:gd name="connsiteY94" fmla="*/ 49680 h 135120"/>
                <a:gd name="connsiteX95" fmla="*/ 53928 w 101537"/>
                <a:gd name="connsiteY95" fmla="*/ 44536 h 135120"/>
                <a:gd name="connsiteX96" fmla="*/ 59167 w 101537"/>
                <a:gd name="connsiteY96" fmla="*/ 42727 h 135120"/>
                <a:gd name="connsiteX97" fmla="*/ 62501 w 101537"/>
                <a:gd name="connsiteY97" fmla="*/ 43965 h 135120"/>
                <a:gd name="connsiteX98" fmla="*/ 62501 w 101537"/>
                <a:gd name="connsiteY98" fmla="*/ 48346 h 135120"/>
                <a:gd name="connsiteX99" fmla="*/ 70121 w 101537"/>
                <a:gd name="connsiteY99" fmla="*/ 23486 h 135120"/>
                <a:gd name="connsiteX100" fmla="*/ 65454 w 101537"/>
                <a:gd name="connsiteY100" fmla="*/ 30153 h 135120"/>
                <a:gd name="connsiteX101" fmla="*/ 58310 w 101537"/>
                <a:gd name="connsiteY101" fmla="*/ 30153 h 135120"/>
                <a:gd name="connsiteX102" fmla="*/ 56500 w 101537"/>
                <a:gd name="connsiteY102" fmla="*/ 23867 h 135120"/>
                <a:gd name="connsiteX103" fmla="*/ 69644 w 101537"/>
                <a:gd name="connsiteY103" fmla="*/ 18628 h 135120"/>
                <a:gd name="connsiteX104" fmla="*/ 70120 w 101537"/>
                <a:gd name="connsiteY104" fmla="*/ 23772 h 13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101537" h="135120">
                  <a:moveTo>
                    <a:pt x="95171" y="2912"/>
                  </a:moveTo>
                  <a:cubicBezTo>
                    <a:pt x="91392" y="2067"/>
                    <a:pt x="87509" y="1778"/>
                    <a:pt x="83646" y="2055"/>
                  </a:cubicBezTo>
                  <a:cubicBezTo>
                    <a:pt x="81741" y="2055"/>
                    <a:pt x="80027" y="-136"/>
                    <a:pt x="77645" y="-136"/>
                  </a:cubicBezTo>
                  <a:cubicBezTo>
                    <a:pt x="75264" y="-136"/>
                    <a:pt x="58595" y="6055"/>
                    <a:pt x="51928" y="8151"/>
                  </a:cubicBezTo>
                  <a:cubicBezTo>
                    <a:pt x="49737" y="8913"/>
                    <a:pt x="46022" y="8151"/>
                    <a:pt x="43355" y="9008"/>
                  </a:cubicBezTo>
                  <a:cubicBezTo>
                    <a:pt x="39164" y="10342"/>
                    <a:pt x="36402" y="12056"/>
                    <a:pt x="32497" y="13485"/>
                  </a:cubicBezTo>
                  <a:cubicBezTo>
                    <a:pt x="31163" y="13961"/>
                    <a:pt x="26972" y="15104"/>
                    <a:pt x="26210" y="15485"/>
                  </a:cubicBezTo>
                  <a:cubicBezTo>
                    <a:pt x="24631" y="15925"/>
                    <a:pt x="22987" y="16086"/>
                    <a:pt x="21352" y="15961"/>
                  </a:cubicBezTo>
                  <a:cubicBezTo>
                    <a:pt x="18590" y="15961"/>
                    <a:pt x="18686" y="12913"/>
                    <a:pt x="16209" y="12913"/>
                  </a:cubicBezTo>
                  <a:cubicBezTo>
                    <a:pt x="13733" y="12913"/>
                    <a:pt x="11827" y="17485"/>
                    <a:pt x="12209" y="21105"/>
                  </a:cubicBezTo>
                  <a:cubicBezTo>
                    <a:pt x="11993" y="23858"/>
                    <a:pt x="11450" y="26576"/>
                    <a:pt x="10589" y="29201"/>
                  </a:cubicBezTo>
                  <a:cubicBezTo>
                    <a:pt x="10175" y="30723"/>
                    <a:pt x="9951" y="32291"/>
                    <a:pt x="9922" y="33868"/>
                  </a:cubicBezTo>
                  <a:cubicBezTo>
                    <a:pt x="9923" y="36535"/>
                    <a:pt x="11827" y="38726"/>
                    <a:pt x="11732" y="40155"/>
                  </a:cubicBezTo>
                  <a:cubicBezTo>
                    <a:pt x="11686" y="45054"/>
                    <a:pt x="12197" y="49944"/>
                    <a:pt x="13256" y="54728"/>
                  </a:cubicBezTo>
                  <a:cubicBezTo>
                    <a:pt x="13256" y="57014"/>
                    <a:pt x="10113" y="59967"/>
                    <a:pt x="10113" y="63777"/>
                  </a:cubicBezTo>
                  <a:cubicBezTo>
                    <a:pt x="10272" y="65861"/>
                    <a:pt x="10821" y="67897"/>
                    <a:pt x="11732" y="69777"/>
                  </a:cubicBezTo>
                  <a:cubicBezTo>
                    <a:pt x="11732" y="70635"/>
                    <a:pt x="14876" y="71778"/>
                    <a:pt x="14590" y="75111"/>
                  </a:cubicBezTo>
                  <a:cubicBezTo>
                    <a:pt x="14770" y="76415"/>
                    <a:pt x="15190" y="77675"/>
                    <a:pt x="15828" y="78826"/>
                  </a:cubicBezTo>
                  <a:cubicBezTo>
                    <a:pt x="15828" y="79969"/>
                    <a:pt x="15828" y="80922"/>
                    <a:pt x="17447" y="81303"/>
                  </a:cubicBezTo>
                  <a:cubicBezTo>
                    <a:pt x="18496" y="81627"/>
                    <a:pt x="19588" y="81788"/>
                    <a:pt x="20686" y="81779"/>
                  </a:cubicBezTo>
                  <a:cubicBezTo>
                    <a:pt x="21924" y="81779"/>
                    <a:pt x="23829" y="80922"/>
                    <a:pt x="24686" y="80922"/>
                  </a:cubicBezTo>
                  <a:cubicBezTo>
                    <a:pt x="26178" y="80629"/>
                    <a:pt x="27644" y="80215"/>
                    <a:pt x="29068" y="79683"/>
                  </a:cubicBezTo>
                  <a:cubicBezTo>
                    <a:pt x="30782" y="78826"/>
                    <a:pt x="32211" y="78636"/>
                    <a:pt x="32402" y="79684"/>
                  </a:cubicBezTo>
                  <a:cubicBezTo>
                    <a:pt x="32490" y="81581"/>
                    <a:pt x="32265" y="83480"/>
                    <a:pt x="31735" y="85303"/>
                  </a:cubicBezTo>
                  <a:cubicBezTo>
                    <a:pt x="31157" y="86273"/>
                    <a:pt x="30291" y="87039"/>
                    <a:pt x="29258" y="87494"/>
                  </a:cubicBezTo>
                  <a:cubicBezTo>
                    <a:pt x="28344" y="87651"/>
                    <a:pt x="27410" y="87651"/>
                    <a:pt x="26496" y="87494"/>
                  </a:cubicBezTo>
                  <a:cubicBezTo>
                    <a:pt x="25353" y="87494"/>
                    <a:pt x="24877" y="87970"/>
                    <a:pt x="23639" y="87970"/>
                  </a:cubicBezTo>
                  <a:cubicBezTo>
                    <a:pt x="22400" y="87970"/>
                    <a:pt x="22305" y="87113"/>
                    <a:pt x="21067" y="87113"/>
                  </a:cubicBezTo>
                  <a:cubicBezTo>
                    <a:pt x="19829" y="87113"/>
                    <a:pt x="18686" y="89209"/>
                    <a:pt x="18495" y="90542"/>
                  </a:cubicBezTo>
                  <a:cubicBezTo>
                    <a:pt x="18305" y="91876"/>
                    <a:pt x="18495" y="93685"/>
                    <a:pt x="17924" y="95304"/>
                  </a:cubicBezTo>
                  <a:cubicBezTo>
                    <a:pt x="17352" y="96924"/>
                    <a:pt x="17257" y="98067"/>
                    <a:pt x="17924" y="99114"/>
                  </a:cubicBezTo>
                  <a:cubicBezTo>
                    <a:pt x="18590" y="100162"/>
                    <a:pt x="19543" y="100734"/>
                    <a:pt x="21924" y="101115"/>
                  </a:cubicBezTo>
                  <a:cubicBezTo>
                    <a:pt x="23302" y="102023"/>
                    <a:pt x="25014" y="102268"/>
                    <a:pt x="26591" y="101782"/>
                  </a:cubicBezTo>
                  <a:cubicBezTo>
                    <a:pt x="27544" y="101781"/>
                    <a:pt x="30020" y="102925"/>
                    <a:pt x="28496" y="105020"/>
                  </a:cubicBezTo>
                  <a:cubicBezTo>
                    <a:pt x="24567" y="106497"/>
                    <a:pt x="20720" y="108182"/>
                    <a:pt x="16971" y="110068"/>
                  </a:cubicBezTo>
                  <a:cubicBezTo>
                    <a:pt x="13940" y="111511"/>
                    <a:pt x="10740" y="112567"/>
                    <a:pt x="7446" y="113211"/>
                  </a:cubicBezTo>
                  <a:cubicBezTo>
                    <a:pt x="5732" y="113211"/>
                    <a:pt x="5446" y="111878"/>
                    <a:pt x="4398" y="111687"/>
                  </a:cubicBezTo>
                  <a:cubicBezTo>
                    <a:pt x="3350" y="111497"/>
                    <a:pt x="2207" y="113593"/>
                    <a:pt x="1922" y="113688"/>
                  </a:cubicBezTo>
                  <a:cubicBezTo>
                    <a:pt x="453" y="114827"/>
                    <a:pt x="-394" y="116591"/>
                    <a:pt x="-364" y="118450"/>
                  </a:cubicBezTo>
                  <a:cubicBezTo>
                    <a:pt x="-364" y="119403"/>
                    <a:pt x="-364" y="121308"/>
                    <a:pt x="-364" y="122546"/>
                  </a:cubicBezTo>
                  <a:cubicBezTo>
                    <a:pt x="-364" y="126642"/>
                    <a:pt x="969" y="128547"/>
                    <a:pt x="1160" y="131500"/>
                  </a:cubicBezTo>
                  <a:cubicBezTo>
                    <a:pt x="1350" y="134452"/>
                    <a:pt x="5922" y="135214"/>
                    <a:pt x="7827" y="134928"/>
                  </a:cubicBezTo>
                  <a:cubicBezTo>
                    <a:pt x="11466" y="134413"/>
                    <a:pt x="15042" y="133520"/>
                    <a:pt x="18495" y="132261"/>
                  </a:cubicBezTo>
                  <a:cubicBezTo>
                    <a:pt x="21983" y="132282"/>
                    <a:pt x="25464" y="131931"/>
                    <a:pt x="28877" y="131214"/>
                  </a:cubicBezTo>
                  <a:cubicBezTo>
                    <a:pt x="31884" y="129909"/>
                    <a:pt x="35125" y="129228"/>
                    <a:pt x="38402" y="129214"/>
                  </a:cubicBezTo>
                  <a:cubicBezTo>
                    <a:pt x="41162" y="128970"/>
                    <a:pt x="43900" y="128524"/>
                    <a:pt x="46594" y="127880"/>
                  </a:cubicBezTo>
                  <a:cubicBezTo>
                    <a:pt x="49017" y="127450"/>
                    <a:pt x="51468" y="127195"/>
                    <a:pt x="53928" y="127118"/>
                  </a:cubicBezTo>
                  <a:cubicBezTo>
                    <a:pt x="56718" y="127334"/>
                    <a:pt x="59520" y="127334"/>
                    <a:pt x="62310" y="127118"/>
                  </a:cubicBezTo>
                  <a:cubicBezTo>
                    <a:pt x="63453" y="127118"/>
                    <a:pt x="70025" y="127118"/>
                    <a:pt x="77550" y="126546"/>
                  </a:cubicBezTo>
                  <a:cubicBezTo>
                    <a:pt x="85075" y="125975"/>
                    <a:pt x="84503" y="128356"/>
                    <a:pt x="87075" y="128166"/>
                  </a:cubicBezTo>
                  <a:cubicBezTo>
                    <a:pt x="92981" y="127594"/>
                    <a:pt x="97267" y="120165"/>
                    <a:pt x="97267" y="113497"/>
                  </a:cubicBezTo>
                  <a:cubicBezTo>
                    <a:pt x="97267" y="108735"/>
                    <a:pt x="91742" y="107401"/>
                    <a:pt x="91742" y="103972"/>
                  </a:cubicBezTo>
                  <a:cubicBezTo>
                    <a:pt x="90123" y="102258"/>
                    <a:pt x="87266" y="104639"/>
                    <a:pt x="84789" y="103972"/>
                  </a:cubicBezTo>
                  <a:cubicBezTo>
                    <a:pt x="82058" y="104126"/>
                    <a:pt x="79364" y="104672"/>
                    <a:pt x="76788" y="105592"/>
                  </a:cubicBezTo>
                  <a:cubicBezTo>
                    <a:pt x="74788" y="105592"/>
                    <a:pt x="72692" y="105592"/>
                    <a:pt x="70311" y="105592"/>
                  </a:cubicBezTo>
                  <a:cubicBezTo>
                    <a:pt x="67930" y="105592"/>
                    <a:pt x="62977" y="107211"/>
                    <a:pt x="61739" y="107211"/>
                  </a:cubicBezTo>
                  <a:cubicBezTo>
                    <a:pt x="60500" y="107211"/>
                    <a:pt x="58595" y="107211"/>
                    <a:pt x="58595" y="104734"/>
                  </a:cubicBezTo>
                  <a:cubicBezTo>
                    <a:pt x="58688" y="103263"/>
                    <a:pt x="59418" y="101906"/>
                    <a:pt x="60595" y="101019"/>
                  </a:cubicBezTo>
                  <a:cubicBezTo>
                    <a:pt x="62596" y="99781"/>
                    <a:pt x="65739" y="99495"/>
                    <a:pt x="67073" y="98638"/>
                  </a:cubicBezTo>
                  <a:cubicBezTo>
                    <a:pt x="69125" y="97576"/>
                    <a:pt x="71017" y="96229"/>
                    <a:pt x="72692" y="94638"/>
                  </a:cubicBezTo>
                  <a:cubicBezTo>
                    <a:pt x="73372" y="93699"/>
                    <a:pt x="73708" y="92556"/>
                    <a:pt x="73645" y="91399"/>
                  </a:cubicBezTo>
                  <a:cubicBezTo>
                    <a:pt x="72586" y="88931"/>
                    <a:pt x="72035" y="86274"/>
                    <a:pt x="72026" y="83589"/>
                  </a:cubicBezTo>
                  <a:cubicBezTo>
                    <a:pt x="72083" y="82132"/>
                    <a:pt x="70999" y="80881"/>
                    <a:pt x="69549" y="80731"/>
                  </a:cubicBezTo>
                  <a:cubicBezTo>
                    <a:pt x="67421" y="80284"/>
                    <a:pt x="65345" y="79613"/>
                    <a:pt x="63358" y="78731"/>
                  </a:cubicBezTo>
                  <a:cubicBezTo>
                    <a:pt x="61613" y="78654"/>
                    <a:pt x="59940" y="79437"/>
                    <a:pt x="58881" y="80827"/>
                  </a:cubicBezTo>
                  <a:cubicBezTo>
                    <a:pt x="58119" y="81874"/>
                    <a:pt x="54785" y="83779"/>
                    <a:pt x="53261" y="81874"/>
                  </a:cubicBezTo>
                  <a:cubicBezTo>
                    <a:pt x="52499" y="80045"/>
                    <a:pt x="52499" y="77988"/>
                    <a:pt x="53261" y="76159"/>
                  </a:cubicBezTo>
                  <a:cubicBezTo>
                    <a:pt x="54309" y="74064"/>
                    <a:pt x="59643" y="74826"/>
                    <a:pt x="60596" y="73873"/>
                  </a:cubicBezTo>
                  <a:cubicBezTo>
                    <a:pt x="61548" y="72921"/>
                    <a:pt x="64882" y="72921"/>
                    <a:pt x="65549" y="72254"/>
                  </a:cubicBezTo>
                  <a:cubicBezTo>
                    <a:pt x="67066" y="71586"/>
                    <a:pt x="68794" y="71586"/>
                    <a:pt x="70311" y="72254"/>
                  </a:cubicBezTo>
                  <a:cubicBezTo>
                    <a:pt x="71359" y="72254"/>
                    <a:pt x="73645" y="69777"/>
                    <a:pt x="74216" y="68349"/>
                  </a:cubicBezTo>
                  <a:cubicBezTo>
                    <a:pt x="77360" y="59395"/>
                    <a:pt x="81741" y="53204"/>
                    <a:pt x="85742" y="44251"/>
                  </a:cubicBezTo>
                  <a:cubicBezTo>
                    <a:pt x="86408" y="42822"/>
                    <a:pt x="90314" y="39678"/>
                    <a:pt x="90980" y="38250"/>
                  </a:cubicBezTo>
                  <a:cubicBezTo>
                    <a:pt x="92387" y="34653"/>
                    <a:pt x="94209" y="31232"/>
                    <a:pt x="96410" y="28058"/>
                  </a:cubicBezTo>
                  <a:cubicBezTo>
                    <a:pt x="97580" y="26181"/>
                    <a:pt x="98115" y="23976"/>
                    <a:pt x="97934" y="21771"/>
                  </a:cubicBezTo>
                  <a:cubicBezTo>
                    <a:pt x="97934" y="20819"/>
                    <a:pt x="100982" y="17200"/>
                    <a:pt x="101172" y="14913"/>
                  </a:cubicBezTo>
                  <a:cubicBezTo>
                    <a:pt x="100798" y="11838"/>
                    <a:pt x="99387" y="8982"/>
                    <a:pt x="97171" y="6817"/>
                  </a:cubicBezTo>
                  <a:cubicBezTo>
                    <a:pt x="96410" y="6055"/>
                    <a:pt x="95838" y="2626"/>
                    <a:pt x="95171" y="2055"/>
                  </a:cubicBezTo>
                  <a:moveTo>
                    <a:pt x="37355" y="57300"/>
                  </a:moveTo>
                  <a:cubicBezTo>
                    <a:pt x="36211" y="57967"/>
                    <a:pt x="33544" y="57300"/>
                    <a:pt x="31544" y="56728"/>
                  </a:cubicBezTo>
                  <a:cubicBezTo>
                    <a:pt x="31062" y="55653"/>
                    <a:pt x="30866" y="54472"/>
                    <a:pt x="30973" y="53299"/>
                  </a:cubicBezTo>
                  <a:cubicBezTo>
                    <a:pt x="31160" y="51964"/>
                    <a:pt x="31722" y="50709"/>
                    <a:pt x="32592" y="49680"/>
                  </a:cubicBezTo>
                  <a:cubicBezTo>
                    <a:pt x="34822" y="49187"/>
                    <a:pt x="37081" y="48837"/>
                    <a:pt x="39355" y="48632"/>
                  </a:cubicBezTo>
                  <a:cubicBezTo>
                    <a:pt x="40353" y="48574"/>
                    <a:pt x="41209" y="49335"/>
                    <a:pt x="41267" y="50333"/>
                  </a:cubicBezTo>
                  <a:cubicBezTo>
                    <a:pt x="41273" y="50433"/>
                    <a:pt x="41271" y="50533"/>
                    <a:pt x="41260" y="50632"/>
                  </a:cubicBezTo>
                  <a:cubicBezTo>
                    <a:pt x="40959" y="53307"/>
                    <a:pt x="39540" y="55729"/>
                    <a:pt x="37355" y="57300"/>
                  </a:cubicBezTo>
                  <a:moveTo>
                    <a:pt x="41546" y="31582"/>
                  </a:moveTo>
                  <a:cubicBezTo>
                    <a:pt x="41546" y="34821"/>
                    <a:pt x="37736" y="35678"/>
                    <a:pt x="34973" y="37773"/>
                  </a:cubicBezTo>
                  <a:cubicBezTo>
                    <a:pt x="32211" y="39869"/>
                    <a:pt x="32497" y="36250"/>
                    <a:pt x="32497" y="36250"/>
                  </a:cubicBezTo>
                  <a:cubicBezTo>
                    <a:pt x="32497" y="36250"/>
                    <a:pt x="31925" y="32439"/>
                    <a:pt x="31925" y="30725"/>
                  </a:cubicBezTo>
                  <a:cubicBezTo>
                    <a:pt x="31925" y="26725"/>
                    <a:pt x="36211" y="28058"/>
                    <a:pt x="37355" y="26725"/>
                  </a:cubicBezTo>
                  <a:cubicBezTo>
                    <a:pt x="40974" y="25867"/>
                    <a:pt x="42117" y="26725"/>
                    <a:pt x="41546" y="31582"/>
                  </a:cubicBezTo>
                  <a:moveTo>
                    <a:pt x="62405" y="48346"/>
                  </a:moveTo>
                  <a:cubicBezTo>
                    <a:pt x="61217" y="50638"/>
                    <a:pt x="59038" y="52255"/>
                    <a:pt x="56500" y="52728"/>
                  </a:cubicBezTo>
                  <a:cubicBezTo>
                    <a:pt x="55738" y="52728"/>
                    <a:pt x="53261" y="50918"/>
                    <a:pt x="53261" y="49680"/>
                  </a:cubicBezTo>
                  <a:cubicBezTo>
                    <a:pt x="53261" y="48442"/>
                    <a:pt x="52690" y="45870"/>
                    <a:pt x="53928" y="44536"/>
                  </a:cubicBezTo>
                  <a:cubicBezTo>
                    <a:pt x="56405" y="44536"/>
                    <a:pt x="57548" y="43298"/>
                    <a:pt x="59167" y="42727"/>
                  </a:cubicBezTo>
                  <a:cubicBezTo>
                    <a:pt x="60786" y="42155"/>
                    <a:pt x="62215" y="42727"/>
                    <a:pt x="62501" y="43965"/>
                  </a:cubicBezTo>
                  <a:cubicBezTo>
                    <a:pt x="62622" y="45423"/>
                    <a:pt x="62622" y="46888"/>
                    <a:pt x="62501" y="48346"/>
                  </a:cubicBezTo>
                  <a:moveTo>
                    <a:pt x="70121" y="23486"/>
                  </a:moveTo>
                  <a:cubicBezTo>
                    <a:pt x="69328" y="26155"/>
                    <a:pt x="67690" y="28495"/>
                    <a:pt x="65454" y="30153"/>
                  </a:cubicBezTo>
                  <a:cubicBezTo>
                    <a:pt x="63094" y="30604"/>
                    <a:pt x="60670" y="30604"/>
                    <a:pt x="58310" y="30153"/>
                  </a:cubicBezTo>
                  <a:cubicBezTo>
                    <a:pt x="56309" y="29296"/>
                    <a:pt x="56309" y="25867"/>
                    <a:pt x="56500" y="23867"/>
                  </a:cubicBezTo>
                  <a:cubicBezTo>
                    <a:pt x="56500" y="20057"/>
                    <a:pt x="64786" y="20247"/>
                    <a:pt x="69644" y="18628"/>
                  </a:cubicBezTo>
                  <a:cubicBezTo>
                    <a:pt x="70118" y="20299"/>
                    <a:pt x="70280" y="22043"/>
                    <a:pt x="70120" y="2377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3" name="任意多边形: 形状 312">
              <a:extLst>
                <a:ext uri="{FF2B5EF4-FFF2-40B4-BE49-F238E27FC236}">
                  <a16:creationId xmlns:a16="http://schemas.microsoft.com/office/drawing/2014/main" id="{E041F799-14FB-4311-95D6-71E79DFA2D6D}"/>
                </a:ext>
              </a:extLst>
            </p:cNvPr>
            <p:cNvSpPr/>
            <p:nvPr/>
          </p:nvSpPr>
          <p:spPr>
            <a:xfrm>
              <a:off x="4624035" y="1639673"/>
              <a:ext cx="160489" cy="281452"/>
            </a:xfrm>
            <a:custGeom>
              <a:avLst/>
              <a:gdLst>
                <a:gd name="connsiteX0" fmla="*/ 56144 w 71646"/>
                <a:gd name="connsiteY0" fmla="*/ 81347 h 125647"/>
                <a:gd name="connsiteX1" fmla="*/ 51001 w 71646"/>
                <a:gd name="connsiteY1" fmla="*/ 81347 h 125647"/>
                <a:gd name="connsiteX2" fmla="*/ 50430 w 71646"/>
                <a:gd name="connsiteY2" fmla="*/ 76204 h 125647"/>
                <a:gd name="connsiteX3" fmla="*/ 63955 w 71646"/>
                <a:gd name="connsiteY3" fmla="*/ 63345 h 125647"/>
                <a:gd name="connsiteX4" fmla="*/ 65003 w 71646"/>
                <a:gd name="connsiteY4" fmla="*/ 60583 h 125647"/>
                <a:gd name="connsiteX5" fmla="*/ 62145 w 71646"/>
                <a:gd name="connsiteY5" fmla="*/ 53915 h 125647"/>
                <a:gd name="connsiteX6" fmla="*/ 60621 w 71646"/>
                <a:gd name="connsiteY6" fmla="*/ 49724 h 125647"/>
                <a:gd name="connsiteX7" fmla="*/ 56049 w 71646"/>
                <a:gd name="connsiteY7" fmla="*/ 49724 h 125647"/>
                <a:gd name="connsiteX8" fmla="*/ 55478 w 71646"/>
                <a:gd name="connsiteY8" fmla="*/ 43723 h 125647"/>
                <a:gd name="connsiteX9" fmla="*/ 56240 w 71646"/>
                <a:gd name="connsiteY9" fmla="*/ 35056 h 125647"/>
                <a:gd name="connsiteX10" fmla="*/ 63383 w 71646"/>
                <a:gd name="connsiteY10" fmla="*/ 27245 h 125647"/>
                <a:gd name="connsiteX11" fmla="*/ 67574 w 71646"/>
                <a:gd name="connsiteY11" fmla="*/ 21625 h 125647"/>
                <a:gd name="connsiteX12" fmla="*/ 69956 w 71646"/>
                <a:gd name="connsiteY12" fmla="*/ 13720 h 125647"/>
                <a:gd name="connsiteX13" fmla="*/ 71194 w 71646"/>
                <a:gd name="connsiteY13" fmla="*/ 6957 h 125647"/>
                <a:gd name="connsiteX14" fmla="*/ 65955 w 71646"/>
                <a:gd name="connsiteY14" fmla="*/ 99 h 125647"/>
                <a:gd name="connsiteX15" fmla="*/ 57859 w 71646"/>
                <a:gd name="connsiteY15" fmla="*/ 670 h 125647"/>
                <a:gd name="connsiteX16" fmla="*/ 29284 w 71646"/>
                <a:gd name="connsiteY16" fmla="*/ 14291 h 125647"/>
                <a:gd name="connsiteX17" fmla="*/ 22712 w 71646"/>
                <a:gd name="connsiteY17" fmla="*/ 15053 h 125647"/>
                <a:gd name="connsiteX18" fmla="*/ 17759 w 71646"/>
                <a:gd name="connsiteY18" fmla="*/ 18006 h 125647"/>
                <a:gd name="connsiteX19" fmla="*/ 15377 w 71646"/>
                <a:gd name="connsiteY19" fmla="*/ 21625 h 125647"/>
                <a:gd name="connsiteX20" fmla="*/ 12234 w 71646"/>
                <a:gd name="connsiteY20" fmla="*/ 23626 h 125647"/>
                <a:gd name="connsiteX21" fmla="*/ 13854 w 71646"/>
                <a:gd name="connsiteY21" fmla="*/ 30293 h 125647"/>
                <a:gd name="connsiteX22" fmla="*/ 16901 w 71646"/>
                <a:gd name="connsiteY22" fmla="*/ 32293 h 125647"/>
                <a:gd name="connsiteX23" fmla="*/ 20426 w 71646"/>
                <a:gd name="connsiteY23" fmla="*/ 36294 h 125647"/>
                <a:gd name="connsiteX24" fmla="*/ 26045 w 71646"/>
                <a:gd name="connsiteY24" fmla="*/ 38389 h 125647"/>
                <a:gd name="connsiteX25" fmla="*/ 30903 w 71646"/>
                <a:gd name="connsiteY25" fmla="*/ 42866 h 125647"/>
                <a:gd name="connsiteX26" fmla="*/ 29569 w 71646"/>
                <a:gd name="connsiteY26" fmla="*/ 52391 h 125647"/>
                <a:gd name="connsiteX27" fmla="*/ 23379 w 71646"/>
                <a:gd name="connsiteY27" fmla="*/ 57535 h 125647"/>
                <a:gd name="connsiteX28" fmla="*/ 18806 w 71646"/>
                <a:gd name="connsiteY28" fmla="*/ 57535 h 125647"/>
                <a:gd name="connsiteX29" fmla="*/ 12234 w 71646"/>
                <a:gd name="connsiteY29" fmla="*/ 64393 h 125647"/>
                <a:gd name="connsiteX30" fmla="*/ 16330 w 71646"/>
                <a:gd name="connsiteY30" fmla="*/ 71632 h 125647"/>
                <a:gd name="connsiteX31" fmla="*/ 18521 w 71646"/>
                <a:gd name="connsiteY31" fmla="*/ 74965 h 125647"/>
                <a:gd name="connsiteX32" fmla="*/ 20235 w 71646"/>
                <a:gd name="connsiteY32" fmla="*/ 78775 h 125647"/>
                <a:gd name="connsiteX33" fmla="*/ 19092 w 71646"/>
                <a:gd name="connsiteY33" fmla="*/ 83633 h 125647"/>
                <a:gd name="connsiteX34" fmla="*/ 18140 w 71646"/>
                <a:gd name="connsiteY34" fmla="*/ 87443 h 125647"/>
                <a:gd name="connsiteX35" fmla="*/ 14425 w 71646"/>
                <a:gd name="connsiteY35" fmla="*/ 91253 h 125647"/>
                <a:gd name="connsiteX36" fmla="*/ 9186 w 71646"/>
                <a:gd name="connsiteY36" fmla="*/ 95063 h 125647"/>
                <a:gd name="connsiteX37" fmla="*/ -339 w 71646"/>
                <a:gd name="connsiteY37" fmla="*/ 103921 h 125647"/>
                <a:gd name="connsiteX38" fmla="*/ 1280 w 71646"/>
                <a:gd name="connsiteY38" fmla="*/ 113446 h 125647"/>
                <a:gd name="connsiteX39" fmla="*/ 4900 w 71646"/>
                <a:gd name="connsiteY39" fmla="*/ 118590 h 125647"/>
                <a:gd name="connsiteX40" fmla="*/ 7376 w 71646"/>
                <a:gd name="connsiteY40" fmla="*/ 123638 h 125647"/>
                <a:gd name="connsiteX41" fmla="*/ 13187 w 71646"/>
                <a:gd name="connsiteY41" fmla="*/ 125257 h 125647"/>
                <a:gd name="connsiteX42" fmla="*/ 17282 w 71646"/>
                <a:gd name="connsiteY42" fmla="*/ 125257 h 125647"/>
                <a:gd name="connsiteX43" fmla="*/ 27665 w 71646"/>
                <a:gd name="connsiteY43" fmla="*/ 115732 h 125647"/>
                <a:gd name="connsiteX44" fmla="*/ 48810 w 71646"/>
                <a:gd name="connsiteY44" fmla="*/ 105160 h 125647"/>
                <a:gd name="connsiteX45" fmla="*/ 61764 w 71646"/>
                <a:gd name="connsiteY45" fmla="*/ 89634 h 125647"/>
                <a:gd name="connsiteX46" fmla="*/ 60335 w 71646"/>
                <a:gd name="connsiteY46" fmla="*/ 84681 h 125647"/>
                <a:gd name="connsiteX47" fmla="*/ 55763 w 71646"/>
                <a:gd name="connsiteY47" fmla="*/ 81633 h 125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1646" h="125647">
                  <a:moveTo>
                    <a:pt x="56144" y="81347"/>
                  </a:moveTo>
                  <a:lnTo>
                    <a:pt x="51001" y="81347"/>
                  </a:lnTo>
                  <a:cubicBezTo>
                    <a:pt x="50253" y="79741"/>
                    <a:pt x="50052" y="77935"/>
                    <a:pt x="50430" y="76204"/>
                  </a:cubicBezTo>
                  <a:cubicBezTo>
                    <a:pt x="53901" y="70945"/>
                    <a:pt x="58527" y="66547"/>
                    <a:pt x="63955" y="63345"/>
                  </a:cubicBezTo>
                  <a:cubicBezTo>
                    <a:pt x="64907" y="62773"/>
                    <a:pt x="64907" y="61821"/>
                    <a:pt x="65003" y="60583"/>
                  </a:cubicBezTo>
                  <a:cubicBezTo>
                    <a:pt x="65098" y="59344"/>
                    <a:pt x="64241" y="58011"/>
                    <a:pt x="62145" y="53915"/>
                  </a:cubicBezTo>
                  <a:cubicBezTo>
                    <a:pt x="61002" y="51820"/>
                    <a:pt x="61574" y="49819"/>
                    <a:pt x="60621" y="49724"/>
                  </a:cubicBezTo>
                  <a:cubicBezTo>
                    <a:pt x="59669" y="49629"/>
                    <a:pt x="57764" y="51343"/>
                    <a:pt x="56049" y="49724"/>
                  </a:cubicBezTo>
                  <a:cubicBezTo>
                    <a:pt x="54335" y="48105"/>
                    <a:pt x="55478" y="44962"/>
                    <a:pt x="55478" y="43723"/>
                  </a:cubicBezTo>
                  <a:cubicBezTo>
                    <a:pt x="54791" y="40828"/>
                    <a:pt x="55059" y="37787"/>
                    <a:pt x="56240" y="35056"/>
                  </a:cubicBezTo>
                  <a:cubicBezTo>
                    <a:pt x="58396" y="32255"/>
                    <a:pt x="60786" y="29642"/>
                    <a:pt x="63383" y="27245"/>
                  </a:cubicBezTo>
                  <a:cubicBezTo>
                    <a:pt x="65860" y="24959"/>
                    <a:pt x="67670" y="23435"/>
                    <a:pt x="67574" y="21625"/>
                  </a:cubicBezTo>
                  <a:cubicBezTo>
                    <a:pt x="67574" y="17148"/>
                    <a:pt x="69860" y="15244"/>
                    <a:pt x="69956" y="13720"/>
                  </a:cubicBezTo>
                  <a:cubicBezTo>
                    <a:pt x="70051" y="12196"/>
                    <a:pt x="71670" y="8195"/>
                    <a:pt x="71194" y="6957"/>
                  </a:cubicBezTo>
                  <a:cubicBezTo>
                    <a:pt x="70718" y="5719"/>
                    <a:pt x="68813" y="-1520"/>
                    <a:pt x="65955" y="99"/>
                  </a:cubicBezTo>
                  <a:cubicBezTo>
                    <a:pt x="63098" y="1718"/>
                    <a:pt x="62336" y="956"/>
                    <a:pt x="57859" y="670"/>
                  </a:cubicBezTo>
                  <a:cubicBezTo>
                    <a:pt x="49001" y="194"/>
                    <a:pt x="38809" y="10195"/>
                    <a:pt x="29284" y="14291"/>
                  </a:cubicBezTo>
                  <a:cubicBezTo>
                    <a:pt x="27109" y="14664"/>
                    <a:pt x="24915" y="14919"/>
                    <a:pt x="22712" y="15053"/>
                  </a:cubicBezTo>
                  <a:cubicBezTo>
                    <a:pt x="20807" y="15529"/>
                    <a:pt x="18616" y="16006"/>
                    <a:pt x="17759" y="18006"/>
                  </a:cubicBezTo>
                  <a:cubicBezTo>
                    <a:pt x="16901" y="20006"/>
                    <a:pt x="16806" y="20959"/>
                    <a:pt x="15377" y="21625"/>
                  </a:cubicBezTo>
                  <a:cubicBezTo>
                    <a:pt x="13949" y="22292"/>
                    <a:pt x="12234" y="22959"/>
                    <a:pt x="12234" y="23626"/>
                  </a:cubicBezTo>
                  <a:cubicBezTo>
                    <a:pt x="12234" y="24292"/>
                    <a:pt x="12234" y="29627"/>
                    <a:pt x="13854" y="30293"/>
                  </a:cubicBezTo>
                  <a:cubicBezTo>
                    <a:pt x="15473" y="30960"/>
                    <a:pt x="16139" y="30293"/>
                    <a:pt x="16901" y="32293"/>
                  </a:cubicBezTo>
                  <a:cubicBezTo>
                    <a:pt x="17663" y="34294"/>
                    <a:pt x="18902" y="36198"/>
                    <a:pt x="20426" y="36294"/>
                  </a:cubicBezTo>
                  <a:cubicBezTo>
                    <a:pt x="22393" y="36706"/>
                    <a:pt x="24288" y="37412"/>
                    <a:pt x="26045" y="38389"/>
                  </a:cubicBezTo>
                  <a:cubicBezTo>
                    <a:pt x="27950" y="39152"/>
                    <a:pt x="31665" y="39628"/>
                    <a:pt x="30903" y="42866"/>
                  </a:cubicBezTo>
                  <a:cubicBezTo>
                    <a:pt x="30808" y="46080"/>
                    <a:pt x="30361" y="49274"/>
                    <a:pt x="29569" y="52391"/>
                  </a:cubicBezTo>
                  <a:cubicBezTo>
                    <a:pt x="28046" y="54677"/>
                    <a:pt x="26046" y="57249"/>
                    <a:pt x="23379" y="57535"/>
                  </a:cubicBezTo>
                  <a:cubicBezTo>
                    <a:pt x="20712" y="57820"/>
                    <a:pt x="20045" y="57058"/>
                    <a:pt x="18806" y="57535"/>
                  </a:cubicBezTo>
                  <a:cubicBezTo>
                    <a:pt x="15193" y="57822"/>
                    <a:pt x="12368" y="60770"/>
                    <a:pt x="12234" y="64393"/>
                  </a:cubicBezTo>
                  <a:cubicBezTo>
                    <a:pt x="12234" y="66774"/>
                    <a:pt x="16330" y="71536"/>
                    <a:pt x="16330" y="71632"/>
                  </a:cubicBezTo>
                  <a:cubicBezTo>
                    <a:pt x="16833" y="72876"/>
                    <a:pt x="17578" y="74009"/>
                    <a:pt x="18521" y="74965"/>
                  </a:cubicBezTo>
                  <a:cubicBezTo>
                    <a:pt x="19449" y="76042"/>
                    <a:pt x="20045" y="77366"/>
                    <a:pt x="20235" y="78775"/>
                  </a:cubicBezTo>
                  <a:cubicBezTo>
                    <a:pt x="20235" y="80204"/>
                    <a:pt x="19188" y="81633"/>
                    <a:pt x="19092" y="83633"/>
                  </a:cubicBezTo>
                  <a:cubicBezTo>
                    <a:pt x="18967" y="84944"/>
                    <a:pt x="18646" y="86228"/>
                    <a:pt x="18140" y="87443"/>
                  </a:cubicBezTo>
                  <a:cubicBezTo>
                    <a:pt x="17261" y="89020"/>
                    <a:pt x="15979" y="90334"/>
                    <a:pt x="14425" y="91253"/>
                  </a:cubicBezTo>
                  <a:cubicBezTo>
                    <a:pt x="12754" y="92624"/>
                    <a:pt x="11005" y="93896"/>
                    <a:pt x="9186" y="95063"/>
                  </a:cubicBezTo>
                  <a:cubicBezTo>
                    <a:pt x="4948" y="96613"/>
                    <a:pt x="1514" y="99807"/>
                    <a:pt x="-339" y="103921"/>
                  </a:cubicBezTo>
                  <a:cubicBezTo>
                    <a:pt x="-496" y="107176"/>
                    <a:pt x="57" y="110426"/>
                    <a:pt x="1280" y="113446"/>
                  </a:cubicBezTo>
                  <a:cubicBezTo>
                    <a:pt x="2178" y="115359"/>
                    <a:pt x="3402" y="117099"/>
                    <a:pt x="4900" y="118590"/>
                  </a:cubicBezTo>
                  <a:cubicBezTo>
                    <a:pt x="6329" y="120209"/>
                    <a:pt x="5376" y="123067"/>
                    <a:pt x="7376" y="123638"/>
                  </a:cubicBezTo>
                  <a:cubicBezTo>
                    <a:pt x="9377" y="124210"/>
                    <a:pt x="12330" y="124686"/>
                    <a:pt x="13187" y="125257"/>
                  </a:cubicBezTo>
                  <a:cubicBezTo>
                    <a:pt x="14044" y="125829"/>
                    <a:pt x="17282" y="125257"/>
                    <a:pt x="17282" y="125257"/>
                  </a:cubicBezTo>
                  <a:cubicBezTo>
                    <a:pt x="19664" y="124210"/>
                    <a:pt x="23569" y="118399"/>
                    <a:pt x="27665" y="115732"/>
                  </a:cubicBezTo>
                  <a:cubicBezTo>
                    <a:pt x="31760" y="113065"/>
                    <a:pt x="43000" y="108874"/>
                    <a:pt x="48810" y="105160"/>
                  </a:cubicBezTo>
                  <a:cubicBezTo>
                    <a:pt x="55262" y="102221"/>
                    <a:pt x="60029" y="96508"/>
                    <a:pt x="61764" y="89634"/>
                  </a:cubicBezTo>
                  <a:cubicBezTo>
                    <a:pt x="61671" y="87896"/>
                    <a:pt x="61182" y="86202"/>
                    <a:pt x="60335" y="84681"/>
                  </a:cubicBezTo>
                  <a:cubicBezTo>
                    <a:pt x="59144" y="83238"/>
                    <a:pt x="57554" y="82178"/>
                    <a:pt x="55763" y="8163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314" name="任意多边形: 形状 313">
              <a:extLst>
                <a:ext uri="{FF2B5EF4-FFF2-40B4-BE49-F238E27FC236}">
                  <a16:creationId xmlns:a16="http://schemas.microsoft.com/office/drawing/2014/main" id="{4186DFED-BDC7-4B2C-9CF9-98B03B01500F}"/>
                </a:ext>
              </a:extLst>
            </p:cNvPr>
            <p:cNvSpPr/>
            <p:nvPr/>
          </p:nvSpPr>
          <p:spPr>
            <a:xfrm>
              <a:off x="4297010" y="1698396"/>
              <a:ext cx="179984" cy="262698"/>
            </a:xfrm>
            <a:custGeom>
              <a:avLst/>
              <a:gdLst>
                <a:gd name="connsiteX0" fmla="*/ 72692 w 80349"/>
                <a:gd name="connsiteY0" fmla="*/ 25985 h 117275"/>
                <a:gd name="connsiteX1" fmla="*/ 79550 w 80349"/>
                <a:gd name="connsiteY1" fmla="*/ 19032 h 117275"/>
                <a:gd name="connsiteX2" fmla="*/ 79550 w 80349"/>
                <a:gd name="connsiteY2" fmla="*/ 13793 h 117275"/>
                <a:gd name="connsiteX3" fmla="*/ 77359 w 80349"/>
                <a:gd name="connsiteY3" fmla="*/ 7126 h 117275"/>
                <a:gd name="connsiteX4" fmla="*/ 69167 w 80349"/>
                <a:gd name="connsiteY4" fmla="*/ 1792 h 117275"/>
                <a:gd name="connsiteX5" fmla="*/ 63643 w 80349"/>
                <a:gd name="connsiteY5" fmla="*/ 1792 h 117275"/>
                <a:gd name="connsiteX6" fmla="*/ 58690 w 80349"/>
                <a:gd name="connsiteY6" fmla="*/ -113 h 117275"/>
                <a:gd name="connsiteX7" fmla="*/ 55356 w 80349"/>
                <a:gd name="connsiteY7" fmla="*/ 1029 h 117275"/>
                <a:gd name="connsiteX8" fmla="*/ 52499 w 80349"/>
                <a:gd name="connsiteY8" fmla="*/ 2553 h 117275"/>
                <a:gd name="connsiteX9" fmla="*/ 49165 w 80349"/>
                <a:gd name="connsiteY9" fmla="*/ 4649 h 117275"/>
                <a:gd name="connsiteX10" fmla="*/ 43640 w 80349"/>
                <a:gd name="connsiteY10" fmla="*/ 6935 h 117275"/>
                <a:gd name="connsiteX11" fmla="*/ 39545 w 80349"/>
                <a:gd name="connsiteY11" fmla="*/ 8078 h 117275"/>
                <a:gd name="connsiteX12" fmla="*/ 34211 w 80349"/>
                <a:gd name="connsiteY12" fmla="*/ 9983 h 117275"/>
                <a:gd name="connsiteX13" fmla="*/ 26972 w 80349"/>
                <a:gd name="connsiteY13" fmla="*/ 11983 h 117275"/>
                <a:gd name="connsiteX14" fmla="*/ 17447 w 80349"/>
                <a:gd name="connsiteY14" fmla="*/ 14841 h 117275"/>
                <a:gd name="connsiteX15" fmla="*/ 15256 w 80349"/>
                <a:gd name="connsiteY15" fmla="*/ 11888 h 117275"/>
                <a:gd name="connsiteX16" fmla="*/ 10493 w 80349"/>
                <a:gd name="connsiteY16" fmla="*/ 9412 h 117275"/>
                <a:gd name="connsiteX17" fmla="*/ 5159 w 80349"/>
                <a:gd name="connsiteY17" fmla="*/ 11793 h 117275"/>
                <a:gd name="connsiteX18" fmla="*/ -365 w 80349"/>
                <a:gd name="connsiteY18" fmla="*/ 22175 h 117275"/>
                <a:gd name="connsiteX19" fmla="*/ -365 w 80349"/>
                <a:gd name="connsiteY19" fmla="*/ 31700 h 117275"/>
                <a:gd name="connsiteX20" fmla="*/ 1159 w 80349"/>
                <a:gd name="connsiteY20" fmla="*/ 41225 h 117275"/>
                <a:gd name="connsiteX21" fmla="*/ 2683 w 80349"/>
                <a:gd name="connsiteY21" fmla="*/ 48274 h 117275"/>
                <a:gd name="connsiteX22" fmla="*/ 3255 w 80349"/>
                <a:gd name="connsiteY22" fmla="*/ 53131 h 117275"/>
                <a:gd name="connsiteX23" fmla="*/ 4302 w 80349"/>
                <a:gd name="connsiteY23" fmla="*/ 55608 h 117275"/>
                <a:gd name="connsiteX24" fmla="*/ 5636 w 80349"/>
                <a:gd name="connsiteY24" fmla="*/ 60275 h 117275"/>
                <a:gd name="connsiteX25" fmla="*/ 7922 w 80349"/>
                <a:gd name="connsiteY25" fmla="*/ 62275 h 117275"/>
                <a:gd name="connsiteX26" fmla="*/ 14113 w 80349"/>
                <a:gd name="connsiteY26" fmla="*/ 62847 h 117275"/>
                <a:gd name="connsiteX27" fmla="*/ 18018 w 80349"/>
                <a:gd name="connsiteY27" fmla="*/ 62180 h 117275"/>
                <a:gd name="connsiteX28" fmla="*/ 22971 w 80349"/>
                <a:gd name="connsiteY28" fmla="*/ 63514 h 117275"/>
                <a:gd name="connsiteX29" fmla="*/ 24686 w 80349"/>
                <a:gd name="connsiteY29" fmla="*/ 66657 h 117275"/>
                <a:gd name="connsiteX30" fmla="*/ 23638 w 80349"/>
                <a:gd name="connsiteY30" fmla="*/ 76182 h 117275"/>
                <a:gd name="connsiteX31" fmla="*/ 23638 w 80349"/>
                <a:gd name="connsiteY31" fmla="*/ 83040 h 117275"/>
                <a:gd name="connsiteX32" fmla="*/ 23638 w 80349"/>
                <a:gd name="connsiteY32" fmla="*/ 88088 h 117275"/>
                <a:gd name="connsiteX33" fmla="*/ 17542 w 80349"/>
                <a:gd name="connsiteY33" fmla="*/ 95232 h 117275"/>
                <a:gd name="connsiteX34" fmla="*/ 9827 w 80349"/>
                <a:gd name="connsiteY34" fmla="*/ 92660 h 117275"/>
                <a:gd name="connsiteX35" fmla="*/ 4683 w 80349"/>
                <a:gd name="connsiteY35" fmla="*/ 94756 h 117275"/>
                <a:gd name="connsiteX36" fmla="*/ 12780 w 80349"/>
                <a:gd name="connsiteY36" fmla="*/ 103042 h 117275"/>
                <a:gd name="connsiteX37" fmla="*/ 15637 w 80349"/>
                <a:gd name="connsiteY37" fmla="*/ 108472 h 117275"/>
                <a:gd name="connsiteX38" fmla="*/ 20971 w 80349"/>
                <a:gd name="connsiteY38" fmla="*/ 111043 h 117275"/>
                <a:gd name="connsiteX39" fmla="*/ 24114 w 80349"/>
                <a:gd name="connsiteY39" fmla="*/ 113520 h 117275"/>
                <a:gd name="connsiteX40" fmla="*/ 28210 w 80349"/>
                <a:gd name="connsiteY40" fmla="*/ 115330 h 117275"/>
                <a:gd name="connsiteX41" fmla="*/ 30782 w 80349"/>
                <a:gd name="connsiteY41" fmla="*/ 117140 h 117275"/>
                <a:gd name="connsiteX42" fmla="*/ 36401 w 80349"/>
                <a:gd name="connsiteY42" fmla="*/ 114187 h 117275"/>
                <a:gd name="connsiteX43" fmla="*/ 42593 w 80349"/>
                <a:gd name="connsiteY43" fmla="*/ 107995 h 117275"/>
                <a:gd name="connsiteX44" fmla="*/ 48403 w 80349"/>
                <a:gd name="connsiteY44" fmla="*/ 99423 h 117275"/>
                <a:gd name="connsiteX45" fmla="*/ 48403 w 80349"/>
                <a:gd name="connsiteY45" fmla="*/ 68943 h 117275"/>
                <a:gd name="connsiteX46" fmla="*/ 47260 w 80349"/>
                <a:gd name="connsiteY46" fmla="*/ 62085 h 117275"/>
                <a:gd name="connsiteX47" fmla="*/ 50594 w 80349"/>
                <a:gd name="connsiteY47" fmla="*/ 58275 h 117275"/>
                <a:gd name="connsiteX48" fmla="*/ 54118 w 80349"/>
                <a:gd name="connsiteY48" fmla="*/ 57799 h 117275"/>
                <a:gd name="connsiteX49" fmla="*/ 58881 w 80349"/>
                <a:gd name="connsiteY49" fmla="*/ 51798 h 117275"/>
                <a:gd name="connsiteX50" fmla="*/ 69644 w 80349"/>
                <a:gd name="connsiteY50" fmla="*/ 32748 h 117275"/>
                <a:gd name="connsiteX51" fmla="*/ 72978 w 80349"/>
                <a:gd name="connsiteY51" fmla="*/ 27223 h 117275"/>
                <a:gd name="connsiteX52" fmla="*/ 45450 w 80349"/>
                <a:gd name="connsiteY52" fmla="*/ 27223 h 117275"/>
                <a:gd name="connsiteX53" fmla="*/ 40307 w 80349"/>
                <a:gd name="connsiteY53" fmla="*/ 31700 h 117275"/>
                <a:gd name="connsiteX54" fmla="*/ 34211 w 80349"/>
                <a:gd name="connsiteY54" fmla="*/ 36462 h 117275"/>
                <a:gd name="connsiteX55" fmla="*/ 27734 w 80349"/>
                <a:gd name="connsiteY55" fmla="*/ 38463 h 117275"/>
                <a:gd name="connsiteX56" fmla="*/ 24019 w 80349"/>
                <a:gd name="connsiteY56" fmla="*/ 34748 h 117275"/>
                <a:gd name="connsiteX57" fmla="*/ 26591 w 80349"/>
                <a:gd name="connsiteY57" fmla="*/ 30366 h 117275"/>
                <a:gd name="connsiteX58" fmla="*/ 35163 w 80349"/>
                <a:gd name="connsiteY58" fmla="*/ 26747 h 117275"/>
                <a:gd name="connsiteX59" fmla="*/ 38402 w 80349"/>
                <a:gd name="connsiteY59" fmla="*/ 24651 h 117275"/>
                <a:gd name="connsiteX60" fmla="*/ 42783 w 80349"/>
                <a:gd name="connsiteY60" fmla="*/ 23223 h 117275"/>
                <a:gd name="connsiteX61" fmla="*/ 47070 w 80349"/>
                <a:gd name="connsiteY61" fmla="*/ 22556 h 117275"/>
                <a:gd name="connsiteX62" fmla="*/ 45450 w 80349"/>
                <a:gd name="connsiteY62" fmla="*/ 27223 h 11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80349" h="117275">
                  <a:moveTo>
                    <a:pt x="72692" y="25985"/>
                  </a:moveTo>
                  <a:cubicBezTo>
                    <a:pt x="74844" y="23539"/>
                    <a:pt x="77133" y="21217"/>
                    <a:pt x="79550" y="19032"/>
                  </a:cubicBezTo>
                  <a:cubicBezTo>
                    <a:pt x="80130" y="17334"/>
                    <a:pt x="80130" y="15491"/>
                    <a:pt x="79550" y="13793"/>
                  </a:cubicBezTo>
                  <a:cubicBezTo>
                    <a:pt x="79011" y="11512"/>
                    <a:pt x="78278" y="9282"/>
                    <a:pt x="77359" y="7126"/>
                  </a:cubicBezTo>
                  <a:cubicBezTo>
                    <a:pt x="74837" y="5046"/>
                    <a:pt x="72089" y="3256"/>
                    <a:pt x="69167" y="1792"/>
                  </a:cubicBezTo>
                  <a:cubicBezTo>
                    <a:pt x="68024" y="1030"/>
                    <a:pt x="64596" y="1792"/>
                    <a:pt x="63643" y="1792"/>
                  </a:cubicBezTo>
                  <a:cubicBezTo>
                    <a:pt x="62046" y="1023"/>
                    <a:pt x="60390" y="386"/>
                    <a:pt x="58690" y="-113"/>
                  </a:cubicBezTo>
                  <a:cubicBezTo>
                    <a:pt x="57465" y="-241"/>
                    <a:pt x="56246" y="177"/>
                    <a:pt x="55356" y="1029"/>
                  </a:cubicBezTo>
                  <a:cubicBezTo>
                    <a:pt x="54357" y="1445"/>
                    <a:pt x="53400" y="1955"/>
                    <a:pt x="52499" y="2553"/>
                  </a:cubicBezTo>
                  <a:lnTo>
                    <a:pt x="49165" y="4649"/>
                  </a:lnTo>
                  <a:cubicBezTo>
                    <a:pt x="47507" y="5795"/>
                    <a:pt x="45623" y="6574"/>
                    <a:pt x="43640" y="6935"/>
                  </a:cubicBezTo>
                  <a:cubicBezTo>
                    <a:pt x="42316" y="7450"/>
                    <a:pt x="40944" y="7833"/>
                    <a:pt x="39545" y="8078"/>
                  </a:cubicBezTo>
                  <a:cubicBezTo>
                    <a:pt x="37682" y="8444"/>
                    <a:pt x="35884" y="9086"/>
                    <a:pt x="34211" y="9983"/>
                  </a:cubicBezTo>
                  <a:cubicBezTo>
                    <a:pt x="31639" y="11126"/>
                    <a:pt x="28591" y="11221"/>
                    <a:pt x="26972" y="11983"/>
                  </a:cubicBezTo>
                  <a:cubicBezTo>
                    <a:pt x="24025" y="13575"/>
                    <a:pt x="20783" y="14548"/>
                    <a:pt x="17447" y="14841"/>
                  </a:cubicBezTo>
                  <a:cubicBezTo>
                    <a:pt x="16770" y="13818"/>
                    <a:pt x="16039" y="12832"/>
                    <a:pt x="15256" y="11888"/>
                  </a:cubicBezTo>
                  <a:cubicBezTo>
                    <a:pt x="13065" y="10364"/>
                    <a:pt x="12494" y="9602"/>
                    <a:pt x="10493" y="9412"/>
                  </a:cubicBezTo>
                  <a:cubicBezTo>
                    <a:pt x="8670" y="10099"/>
                    <a:pt x="6888" y="10894"/>
                    <a:pt x="5159" y="11793"/>
                  </a:cubicBezTo>
                  <a:cubicBezTo>
                    <a:pt x="3635" y="14269"/>
                    <a:pt x="-270" y="15603"/>
                    <a:pt x="-365" y="22175"/>
                  </a:cubicBezTo>
                  <a:cubicBezTo>
                    <a:pt x="-365" y="23318"/>
                    <a:pt x="-365" y="25890"/>
                    <a:pt x="-365" y="31700"/>
                  </a:cubicBezTo>
                  <a:cubicBezTo>
                    <a:pt x="-59" y="34904"/>
                    <a:pt x="450" y="38085"/>
                    <a:pt x="1159" y="41225"/>
                  </a:cubicBezTo>
                  <a:cubicBezTo>
                    <a:pt x="1159" y="43987"/>
                    <a:pt x="2683" y="47226"/>
                    <a:pt x="2683" y="48274"/>
                  </a:cubicBezTo>
                  <a:cubicBezTo>
                    <a:pt x="2683" y="49321"/>
                    <a:pt x="2683" y="51893"/>
                    <a:pt x="3255" y="53131"/>
                  </a:cubicBezTo>
                  <a:cubicBezTo>
                    <a:pt x="3826" y="54370"/>
                    <a:pt x="4112" y="55227"/>
                    <a:pt x="4302" y="55608"/>
                  </a:cubicBezTo>
                  <a:cubicBezTo>
                    <a:pt x="4969" y="57418"/>
                    <a:pt x="4302" y="58656"/>
                    <a:pt x="5636" y="60275"/>
                  </a:cubicBezTo>
                  <a:cubicBezTo>
                    <a:pt x="6269" y="61076"/>
                    <a:pt x="7044" y="61753"/>
                    <a:pt x="7922" y="62275"/>
                  </a:cubicBezTo>
                  <a:cubicBezTo>
                    <a:pt x="9957" y="62701"/>
                    <a:pt x="12034" y="62893"/>
                    <a:pt x="14113" y="62847"/>
                  </a:cubicBezTo>
                  <a:cubicBezTo>
                    <a:pt x="15256" y="62847"/>
                    <a:pt x="16875" y="62180"/>
                    <a:pt x="18018" y="62180"/>
                  </a:cubicBezTo>
                  <a:cubicBezTo>
                    <a:pt x="19161" y="62180"/>
                    <a:pt x="21161" y="63990"/>
                    <a:pt x="22971" y="63514"/>
                  </a:cubicBezTo>
                  <a:cubicBezTo>
                    <a:pt x="24781" y="63037"/>
                    <a:pt x="24686" y="65704"/>
                    <a:pt x="24686" y="66657"/>
                  </a:cubicBezTo>
                  <a:cubicBezTo>
                    <a:pt x="24056" y="69795"/>
                    <a:pt x="23706" y="72982"/>
                    <a:pt x="23638" y="76182"/>
                  </a:cubicBezTo>
                  <a:cubicBezTo>
                    <a:pt x="23395" y="78461"/>
                    <a:pt x="23395" y="80760"/>
                    <a:pt x="23638" y="83040"/>
                  </a:cubicBezTo>
                  <a:cubicBezTo>
                    <a:pt x="23638" y="84183"/>
                    <a:pt x="23638" y="86945"/>
                    <a:pt x="23638" y="88088"/>
                  </a:cubicBezTo>
                  <a:cubicBezTo>
                    <a:pt x="23638" y="93708"/>
                    <a:pt x="21447" y="95232"/>
                    <a:pt x="17542" y="95232"/>
                  </a:cubicBezTo>
                  <a:cubicBezTo>
                    <a:pt x="16399" y="95232"/>
                    <a:pt x="13732" y="92565"/>
                    <a:pt x="9827" y="92660"/>
                  </a:cubicBezTo>
                  <a:cubicBezTo>
                    <a:pt x="9255" y="92660"/>
                    <a:pt x="4493" y="92660"/>
                    <a:pt x="4683" y="94756"/>
                  </a:cubicBezTo>
                  <a:cubicBezTo>
                    <a:pt x="4874" y="96851"/>
                    <a:pt x="10874" y="99709"/>
                    <a:pt x="12780" y="103042"/>
                  </a:cubicBezTo>
                  <a:cubicBezTo>
                    <a:pt x="14684" y="106376"/>
                    <a:pt x="14304" y="107138"/>
                    <a:pt x="15637" y="108472"/>
                  </a:cubicBezTo>
                  <a:cubicBezTo>
                    <a:pt x="17228" y="109672"/>
                    <a:pt x="19041" y="110545"/>
                    <a:pt x="20971" y="111043"/>
                  </a:cubicBezTo>
                  <a:cubicBezTo>
                    <a:pt x="22305" y="111805"/>
                    <a:pt x="22876" y="112758"/>
                    <a:pt x="24114" y="113520"/>
                  </a:cubicBezTo>
                  <a:cubicBezTo>
                    <a:pt x="25352" y="114282"/>
                    <a:pt x="27639" y="114663"/>
                    <a:pt x="28210" y="115330"/>
                  </a:cubicBezTo>
                  <a:cubicBezTo>
                    <a:pt x="28711" y="116325"/>
                    <a:pt x="29676" y="117004"/>
                    <a:pt x="30782" y="117140"/>
                  </a:cubicBezTo>
                  <a:cubicBezTo>
                    <a:pt x="31925" y="117139"/>
                    <a:pt x="34401" y="115139"/>
                    <a:pt x="36401" y="114187"/>
                  </a:cubicBezTo>
                  <a:cubicBezTo>
                    <a:pt x="38402" y="113234"/>
                    <a:pt x="40878" y="108757"/>
                    <a:pt x="42593" y="107995"/>
                  </a:cubicBezTo>
                  <a:cubicBezTo>
                    <a:pt x="45717" y="106153"/>
                    <a:pt x="47849" y="103007"/>
                    <a:pt x="48403" y="99423"/>
                  </a:cubicBezTo>
                  <a:cubicBezTo>
                    <a:pt x="49070" y="89274"/>
                    <a:pt x="49070" y="79092"/>
                    <a:pt x="48403" y="68943"/>
                  </a:cubicBezTo>
                  <a:cubicBezTo>
                    <a:pt x="47555" y="66759"/>
                    <a:pt x="47166" y="64425"/>
                    <a:pt x="47260" y="62085"/>
                  </a:cubicBezTo>
                  <a:cubicBezTo>
                    <a:pt x="47260" y="59703"/>
                    <a:pt x="49832" y="57894"/>
                    <a:pt x="50594" y="58275"/>
                  </a:cubicBezTo>
                  <a:cubicBezTo>
                    <a:pt x="51771" y="58744"/>
                    <a:pt x="53108" y="58563"/>
                    <a:pt x="54118" y="57799"/>
                  </a:cubicBezTo>
                  <a:cubicBezTo>
                    <a:pt x="55839" y="55908"/>
                    <a:pt x="57430" y="53904"/>
                    <a:pt x="58881" y="51798"/>
                  </a:cubicBezTo>
                  <a:cubicBezTo>
                    <a:pt x="62121" y="45258"/>
                    <a:pt x="65714" y="38898"/>
                    <a:pt x="69644" y="32748"/>
                  </a:cubicBezTo>
                  <a:cubicBezTo>
                    <a:pt x="70875" y="30981"/>
                    <a:pt x="71988" y="29136"/>
                    <a:pt x="72978" y="27223"/>
                  </a:cubicBezTo>
                  <a:moveTo>
                    <a:pt x="45450" y="27223"/>
                  </a:moveTo>
                  <a:cubicBezTo>
                    <a:pt x="43961" y="28957"/>
                    <a:pt x="42229" y="30465"/>
                    <a:pt x="40307" y="31700"/>
                  </a:cubicBezTo>
                  <a:cubicBezTo>
                    <a:pt x="37544" y="33415"/>
                    <a:pt x="36401" y="35129"/>
                    <a:pt x="34211" y="36462"/>
                  </a:cubicBezTo>
                  <a:cubicBezTo>
                    <a:pt x="32168" y="37460"/>
                    <a:pt x="29983" y="38134"/>
                    <a:pt x="27734" y="38463"/>
                  </a:cubicBezTo>
                  <a:cubicBezTo>
                    <a:pt x="25703" y="38412"/>
                    <a:pt x="24069" y="36778"/>
                    <a:pt x="24019" y="34748"/>
                  </a:cubicBezTo>
                  <a:cubicBezTo>
                    <a:pt x="23983" y="32920"/>
                    <a:pt x="24977" y="31226"/>
                    <a:pt x="26591" y="30366"/>
                  </a:cubicBezTo>
                  <a:cubicBezTo>
                    <a:pt x="29363" y="28967"/>
                    <a:pt x="32227" y="27757"/>
                    <a:pt x="35163" y="26747"/>
                  </a:cubicBezTo>
                  <a:cubicBezTo>
                    <a:pt x="36307" y="26154"/>
                    <a:pt x="37392" y="25452"/>
                    <a:pt x="38402" y="24651"/>
                  </a:cubicBezTo>
                  <a:cubicBezTo>
                    <a:pt x="39545" y="23699"/>
                    <a:pt x="41164" y="24652"/>
                    <a:pt x="42783" y="23223"/>
                  </a:cubicBezTo>
                  <a:cubicBezTo>
                    <a:pt x="44156" y="22729"/>
                    <a:pt x="45611" y="22503"/>
                    <a:pt x="47070" y="22556"/>
                  </a:cubicBezTo>
                  <a:cubicBezTo>
                    <a:pt x="47927" y="22556"/>
                    <a:pt x="46498" y="25318"/>
                    <a:pt x="45450" y="2722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315" name="任意多边形: 形状 314">
              <a:extLst>
                <a:ext uri="{FF2B5EF4-FFF2-40B4-BE49-F238E27FC236}">
                  <a16:creationId xmlns:a16="http://schemas.microsoft.com/office/drawing/2014/main" id="{2D84E2E6-D493-47A8-95C3-26CD22C55755}"/>
                </a:ext>
              </a:extLst>
            </p:cNvPr>
            <p:cNvSpPr/>
            <p:nvPr/>
          </p:nvSpPr>
          <p:spPr>
            <a:xfrm>
              <a:off x="4434763" y="1823174"/>
              <a:ext cx="81918" cy="87567"/>
            </a:xfrm>
            <a:custGeom>
              <a:avLst/>
              <a:gdLst>
                <a:gd name="connsiteX0" fmla="*/ 33580 w 36570"/>
                <a:gd name="connsiteY0" fmla="*/ 12477 h 39092"/>
                <a:gd name="connsiteX1" fmla="*/ 24055 w 36570"/>
                <a:gd name="connsiteY1" fmla="*/ 4191 h 39092"/>
                <a:gd name="connsiteX2" fmla="*/ 20149 w 36570"/>
                <a:gd name="connsiteY2" fmla="*/ 4762 h 39092"/>
                <a:gd name="connsiteX3" fmla="*/ 15578 w 36570"/>
                <a:gd name="connsiteY3" fmla="*/ 3333 h 39092"/>
                <a:gd name="connsiteX4" fmla="*/ 10910 w 36570"/>
                <a:gd name="connsiteY4" fmla="*/ 3333 h 39092"/>
                <a:gd name="connsiteX5" fmla="*/ 6243 w 36570"/>
                <a:gd name="connsiteY5" fmla="*/ 952 h 39092"/>
                <a:gd name="connsiteX6" fmla="*/ 1576 w 36570"/>
                <a:gd name="connsiteY6" fmla="*/ -96 h 39092"/>
                <a:gd name="connsiteX7" fmla="*/ 52 w 36570"/>
                <a:gd name="connsiteY7" fmla="*/ 6000 h 39092"/>
                <a:gd name="connsiteX8" fmla="*/ 52 w 36570"/>
                <a:gd name="connsiteY8" fmla="*/ 10096 h 39092"/>
                <a:gd name="connsiteX9" fmla="*/ 1862 w 36570"/>
                <a:gd name="connsiteY9" fmla="*/ 16859 h 39092"/>
                <a:gd name="connsiteX10" fmla="*/ 4909 w 36570"/>
                <a:gd name="connsiteY10" fmla="*/ 22859 h 39092"/>
                <a:gd name="connsiteX11" fmla="*/ 8719 w 36570"/>
                <a:gd name="connsiteY11" fmla="*/ 29908 h 39092"/>
                <a:gd name="connsiteX12" fmla="*/ 8720 w 36570"/>
                <a:gd name="connsiteY12" fmla="*/ 35051 h 39092"/>
                <a:gd name="connsiteX13" fmla="*/ 12434 w 36570"/>
                <a:gd name="connsiteY13" fmla="*/ 38957 h 39092"/>
                <a:gd name="connsiteX14" fmla="*/ 17197 w 36570"/>
                <a:gd name="connsiteY14" fmla="*/ 36766 h 39092"/>
                <a:gd name="connsiteX15" fmla="*/ 21673 w 36570"/>
                <a:gd name="connsiteY15" fmla="*/ 36766 h 39092"/>
                <a:gd name="connsiteX16" fmla="*/ 26912 w 36570"/>
                <a:gd name="connsiteY16" fmla="*/ 34670 h 39092"/>
                <a:gd name="connsiteX17" fmla="*/ 30055 w 36570"/>
                <a:gd name="connsiteY17" fmla="*/ 31146 h 39092"/>
                <a:gd name="connsiteX18" fmla="*/ 32627 w 36570"/>
                <a:gd name="connsiteY18" fmla="*/ 25812 h 39092"/>
                <a:gd name="connsiteX19" fmla="*/ 35961 w 36570"/>
                <a:gd name="connsiteY19" fmla="*/ 21431 h 39092"/>
                <a:gd name="connsiteX20" fmla="*/ 35961 w 36570"/>
                <a:gd name="connsiteY20" fmla="*/ 16668 h 39092"/>
                <a:gd name="connsiteX21" fmla="*/ 33484 w 36570"/>
                <a:gd name="connsiteY21" fmla="*/ 13049 h 3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0" h="39092">
                  <a:moveTo>
                    <a:pt x="33580" y="12477"/>
                  </a:moveTo>
                  <a:cubicBezTo>
                    <a:pt x="31770" y="10096"/>
                    <a:pt x="26531" y="3714"/>
                    <a:pt x="24055" y="4191"/>
                  </a:cubicBezTo>
                  <a:cubicBezTo>
                    <a:pt x="22770" y="4481"/>
                    <a:pt x="21464" y="4672"/>
                    <a:pt x="20149" y="4762"/>
                  </a:cubicBezTo>
                  <a:cubicBezTo>
                    <a:pt x="19102" y="4762"/>
                    <a:pt x="16911" y="3143"/>
                    <a:pt x="15578" y="3333"/>
                  </a:cubicBezTo>
                  <a:cubicBezTo>
                    <a:pt x="14034" y="3614"/>
                    <a:pt x="12453" y="3614"/>
                    <a:pt x="10910" y="3333"/>
                  </a:cubicBezTo>
                  <a:cubicBezTo>
                    <a:pt x="9767" y="3333"/>
                    <a:pt x="7005" y="857"/>
                    <a:pt x="6243" y="952"/>
                  </a:cubicBezTo>
                  <a:cubicBezTo>
                    <a:pt x="3862" y="952"/>
                    <a:pt x="3100" y="-382"/>
                    <a:pt x="1576" y="-96"/>
                  </a:cubicBezTo>
                  <a:cubicBezTo>
                    <a:pt x="52" y="190"/>
                    <a:pt x="1004" y="4667"/>
                    <a:pt x="52" y="6000"/>
                  </a:cubicBezTo>
                  <a:cubicBezTo>
                    <a:pt x="-504" y="7309"/>
                    <a:pt x="-504" y="8787"/>
                    <a:pt x="52" y="10096"/>
                  </a:cubicBezTo>
                  <a:cubicBezTo>
                    <a:pt x="1260" y="12143"/>
                    <a:pt x="1885" y="14482"/>
                    <a:pt x="1862" y="16859"/>
                  </a:cubicBezTo>
                  <a:cubicBezTo>
                    <a:pt x="1862" y="18668"/>
                    <a:pt x="4814" y="20097"/>
                    <a:pt x="4909" y="22859"/>
                  </a:cubicBezTo>
                  <a:cubicBezTo>
                    <a:pt x="6042" y="25281"/>
                    <a:pt x="7314" y="27634"/>
                    <a:pt x="8719" y="29908"/>
                  </a:cubicBezTo>
                  <a:cubicBezTo>
                    <a:pt x="9386" y="31432"/>
                    <a:pt x="8720" y="33813"/>
                    <a:pt x="8720" y="35051"/>
                  </a:cubicBezTo>
                  <a:cubicBezTo>
                    <a:pt x="8720" y="36290"/>
                    <a:pt x="10910" y="38957"/>
                    <a:pt x="12434" y="38957"/>
                  </a:cubicBezTo>
                  <a:cubicBezTo>
                    <a:pt x="13958" y="38957"/>
                    <a:pt x="15006" y="37337"/>
                    <a:pt x="17197" y="36766"/>
                  </a:cubicBezTo>
                  <a:cubicBezTo>
                    <a:pt x="19388" y="36194"/>
                    <a:pt x="20340" y="36766"/>
                    <a:pt x="21673" y="36766"/>
                  </a:cubicBezTo>
                  <a:cubicBezTo>
                    <a:pt x="23567" y="36516"/>
                    <a:pt x="25369" y="35796"/>
                    <a:pt x="26912" y="34670"/>
                  </a:cubicBezTo>
                  <a:cubicBezTo>
                    <a:pt x="28073" y="33602"/>
                    <a:pt x="29126" y="32421"/>
                    <a:pt x="30055" y="31146"/>
                  </a:cubicBezTo>
                  <a:cubicBezTo>
                    <a:pt x="31198" y="29717"/>
                    <a:pt x="31580" y="26955"/>
                    <a:pt x="32627" y="25812"/>
                  </a:cubicBezTo>
                  <a:cubicBezTo>
                    <a:pt x="33675" y="24669"/>
                    <a:pt x="35104" y="23907"/>
                    <a:pt x="35961" y="21431"/>
                  </a:cubicBezTo>
                  <a:cubicBezTo>
                    <a:pt x="36287" y="19860"/>
                    <a:pt x="36287" y="18239"/>
                    <a:pt x="35961" y="16668"/>
                  </a:cubicBezTo>
                  <a:cubicBezTo>
                    <a:pt x="35252" y="15386"/>
                    <a:pt x="34423" y="14174"/>
                    <a:pt x="33484" y="1304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6" name="任意多边形: 形状 315">
              <a:extLst>
                <a:ext uri="{FF2B5EF4-FFF2-40B4-BE49-F238E27FC236}">
                  <a16:creationId xmlns:a16="http://schemas.microsoft.com/office/drawing/2014/main" id="{7C51FB6F-3E7C-4911-9EBF-983F4C89DEEB}"/>
                </a:ext>
              </a:extLst>
            </p:cNvPr>
            <p:cNvSpPr/>
            <p:nvPr/>
          </p:nvSpPr>
          <p:spPr>
            <a:xfrm>
              <a:off x="4236843" y="1854200"/>
              <a:ext cx="78266" cy="75529"/>
            </a:xfrm>
            <a:custGeom>
              <a:avLst/>
              <a:gdLst>
                <a:gd name="connsiteX0" fmla="*/ 33258 w 34940"/>
                <a:gd name="connsiteY0" fmla="*/ 15199 h 33718"/>
                <a:gd name="connsiteX1" fmla="*/ 33925 w 34940"/>
                <a:gd name="connsiteY1" fmla="*/ 10722 h 33718"/>
                <a:gd name="connsiteX2" fmla="*/ 34497 w 34940"/>
                <a:gd name="connsiteY2" fmla="*/ 6627 h 33718"/>
                <a:gd name="connsiteX3" fmla="*/ 32020 w 34940"/>
                <a:gd name="connsiteY3" fmla="*/ 5484 h 33718"/>
                <a:gd name="connsiteX4" fmla="*/ 24972 w 34940"/>
                <a:gd name="connsiteY4" fmla="*/ 5484 h 33718"/>
                <a:gd name="connsiteX5" fmla="*/ 18780 w 34940"/>
                <a:gd name="connsiteY5" fmla="*/ 7008 h 33718"/>
                <a:gd name="connsiteX6" fmla="*/ 13065 w 34940"/>
                <a:gd name="connsiteY6" fmla="*/ -136 h 33718"/>
                <a:gd name="connsiteX7" fmla="*/ 8398 w 34940"/>
                <a:gd name="connsiteY7" fmla="*/ 2340 h 33718"/>
                <a:gd name="connsiteX8" fmla="*/ 2112 w 34940"/>
                <a:gd name="connsiteY8" fmla="*/ 13104 h 33718"/>
                <a:gd name="connsiteX9" fmla="*/ -365 w 34940"/>
                <a:gd name="connsiteY9" fmla="*/ 17771 h 33718"/>
                <a:gd name="connsiteX10" fmla="*/ 873 w 34940"/>
                <a:gd name="connsiteY10" fmla="*/ 21771 h 33718"/>
                <a:gd name="connsiteX11" fmla="*/ 16 w 34940"/>
                <a:gd name="connsiteY11" fmla="*/ 26915 h 33718"/>
                <a:gd name="connsiteX12" fmla="*/ 8207 w 34940"/>
                <a:gd name="connsiteY12" fmla="*/ 33582 h 33718"/>
                <a:gd name="connsiteX13" fmla="*/ 15065 w 34940"/>
                <a:gd name="connsiteY13" fmla="*/ 30820 h 33718"/>
                <a:gd name="connsiteX14" fmla="*/ 20209 w 34940"/>
                <a:gd name="connsiteY14" fmla="*/ 30344 h 33718"/>
                <a:gd name="connsiteX15" fmla="*/ 24686 w 34940"/>
                <a:gd name="connsiteY15" fmla="*/ 27201 h 33718"/>
                <a:gd name="connsiteX16" fmla="*/ 26972 w 34940"/>
                <a:gd name="connsiteY16" fmla="*/ 20819 h 33718"/>
                <a:gd name="connsiteX17" fmla="*/ 30115 w 34940"/>
                <a:gd name="connsiteY17" fmla="*/ 18533 h 33718"/>
                <a:gd name="connsiteX18" fmla="*/ 33258 w 34940"/>
                <a:gd name="connsiteY18" fmla="*/ 15104 h 33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940" h="33718">
                  <a:moveTo>
                    <a:pt x="33258" y="15199"/>
                  </a:moveTo>
                  <a:cubicBezTo>
                    <a:pt x="33779" y="13767"/>
                    <a:pt x="34006" y="12244"/>
                    <a:pt x="33925" y="10722"/>
                  </a:cubicBezTo>
                  <a:cubicBezTo>
                    <a:pt x="34504" y="9440"/>
                    <a:pt x="34703" y="8018"/>
                    <a:pt x="34497" y="6627"/>
                  </a:cubicBezTo>
                  <a:cubicBezTo>
                    <a:pt x="34497" y="5769"/>
                    <a:pt x="33163" y="5484"/>
                    <a:pt x="32020" y="5484"/>
                  </a:cubicBezTo>
                  <a:cubicBezTo>
                    <a:pt x="30877" y="5484"/>
                    <a:pt x="25543" y="5484"/>
                    <a:pt x="24972" y="5484"/>
                  </a:cubicBezTo>
                  <a:cubicBezTo>
                    <a:pt x="23000" y="6313"/>
                    <a:pt x="20911" y="6828"/>
                    <a:pt x="18780" y="7008"/>
                  </a:cubicBezTo>
                  <a:cubicBezTo>
                    <a:pt x="17447" y="7008"/>
                    <a:pt x="17161" y="-136"/>
                    <a:pt x="13065" y="-136"/>
                  </a:cubicBezTo>
                  <a:cubicBezTo>
                    <a:pt x="11922" y="-136"/>
                    <a:pt x="9922" y="1483"/>
                    <a:pt x="8398" y="2340"/>
                  </a:cubicBezTo>
                  <a:cubicBezTo>
                    <a:pt x="5019" y="5006"/>
                    <a:pt x="2773" y="8851"/>
                    <a:pt x="2112" y="13104"/>
                  </a:cubicBezTo>
                  <a:cubicBezTo>
                    <a:pt x="2112" y="14437"/>
                    <a:pt x="-365" y="16628"/>
                    <a:pt x="-365" y="17771"/>
                  </a:cubicBezTo>
                  <a:cubicBezTo>
                    <a:pt x="-365" y="18914"/>
                    <a:pt x="873" y="20628"/>
                    <a:pt x="873" y="21771"/>
                  </a:cubicBezTo>
                  <a:cubicBezTo>
                    <a:pt x="873" y="22914"/>
                    <a:pt x="16" y="25772"/>
                    <a:pt x="16" y="26915"/>
                  </a:cubicBezTo>
                  <a:cubicBezTo>
                    <a:pt x="16" y="31773"/>
                    <a:pt x="4016" y="33582"/>
                    <a:pt x="8207" y="33582"/>
                  </a:cubicBezTo>
                  <a:cubicBezTo>
                    <a:pt x="10208" y="33582"/>
                    <a:pt x="13923" y="31106"/>
                    <a:pt x="15065" y="30820"/>
                  </a:cubicBezTo>
                  <a:cubicBezTo>
                    <a:pt x="16208" y="30535"/>
                    <a:pt x="18304" y="31487"/>
                    <a:pt x="20209" y="30344"/>
                  </a:cubicBezTo>
                  <a:cubicBezTo>
                    <a:pt x="21881" y="29578"/>
                    <a:pt x="23398" y="28513"/>
                    <a:pt x="24686" y="27201"/>
                  </a:cubicBezTo>
                  <a:cubicBezTo>
                    <a:pt x="26305" y="25391"/>
                    <a:pt x="25924" y="23486"/>
                    <a:pt x="26972" y="20819"/>
                  </a:cubicBezTo>
                  <a:cubicBezTo>
                    <a:pt x="27448" y="19771"/>
                    <a:pt x="29734" y="19200"/>
                    <a:pt x="30115" y="18533"/>
                  </a:cubicBezTo>
                  <a:cubicBezTo>
                    <a:pt x="31072" y="17309"/>
                    <a:pt x="32123" y="16163"/>
                    <a:pt x="33258" y="1510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7" name="任意多边形: 形状 316">
              <a:extLst>
                <a:ext uri="{FF2B5EF4-FFF2-40B4-BE49-F238E27FC236}">
                  <a16:creationId xmlns:a16="http://schemas.microsoft.com/office/drawing/2014/main" id="{F457782B-B498-4099-8F6E-BC501CA295A3}"/>
                </a:ext>
              </a:extLst>
            </p:cNvPr>
            <p:cNvSpPr/>
            <p:nvPr/>
          </p:nvSpPr>
          <p:spPr>
            <a:xfrm>
              <a:off x="4232038" y="1559548"/>
              <a:ext cx="302443" cy="160282"/>
            </a:xfrm>
            <a:custGeom>
              <a:avLst/>
              <a:gdLst>
                <a:gd name="connsiteX0" fmla="*/ 132463 w 135018"/>
                <a:gd name="connsiteY0" fmla="*/ 31963 h 71554"/>
                <a:gd name="connsiteX1" fmla="*/ 127319 w 135018"/>
                <a:gd name="connsiteY1" fmla="*/ 27391 h 71554"/>
                <a:gd name="connsiteX2" fmla="*/ 122938 w 135018"/>
                <a:gd name="connsiteY2" fmla="*/ 25962 h 71554"/>
                <a:gd name="connsiteX3" fmla="*/ 118652 w 135018"/>
                <a:gd name="connsiteY3" fmla="*/ 24153 h 71554"/>
                <a:gd name="connsiteX4" fmla="*/ 109127 w 135018"/>
                <a:gd name="connsiteY4" fmla="*/ 26439 h 71554"/>
                <a:gd name="connsiteX5" fmla="*/ 91982 w 135018"/>
                <a:gd name="connsiteY5" fmla="*/ 30439 h 71554"/>
                <a:gd name="connsiteX6" fmla="*/ 91029 w 135018"/>
                <a:gd name="connsiteY6" fmla="*/ 27486 h 71554"/>
                <a:gd name="connsiteX7" fmla="*/ 95887 w 135018"/>
                <a:gd name="connsiteY7" fmla="*/ 18628 h 71554"/>
                <a:gd name="connsiteX8" fmla="*/ 91982 w 135018"/>
                <a:gd name="connsiteY8" fmla="*/ 9961 h 71554"/>
                <a:gd name="connsiteX9" fmla="*/ 90362 w 135018"/>
                <a:gd name="connsiteY9" fmla="*/ 4055 h 71554"/>
                <a:gd name="connsiteX10" fmla="*/ 85314 w 135018"/>
                <a:gd name="connsiteY10" fmla="*/ 2531 h 71554"/>
                <a:gd name="connsiteX11" fmla="*/ 82457 w 135018"/>
                <a:gd name="connsiteY11" fmla="*/ 340 h 71554"/>
                <a:gd name="connsiteX12" fmla="*/ 77027 w 135018"/>
                <a:gd name="connsiteY12" fmla="*/ 340 h 71554"/>
                <a:gd name="connsiteX13" fmla="*/ 72646 w 135018"/>
                <a:gd name="connsiteY13" fmla="*/ -136 h 71554"/>
                <a:gd name="connsiteX14" fmla="*/ 68931 w 135018"/>
                <a:gd name="connsiteY14" fmla="*/ 1293 h 71554"/>
                <a:gd name="connsiteX15" fmla="*/ 65312 w 135018"/>
                <a:gd name="connsiteY15" fmla="*/ 1293 h 71554"/>
                <a:gd name="connsiteX16" fmla="*/ 61502 w 135018"/>
                <a:gd name="connsiteY16" fmla="*/ 2817 h 71554"/>
                <a:gd name="connsiteX17" fmla="*/ 55025 w 135018"/>
                <a:gd name="connsiteY17" fmla="*/ 3960 h 71554"/>
                <a:gd name="connsiteX18" fmla="*/ 53691 w 135018"/>
                <a:gd name="connsiteY18" fmla="*/ 7579 h 71554"/>
                <a:gd name="connsiteX19" fmla="*/ 58073 w 135018"/>
                <a:gd name="connsiteY19" fmla="*/ 18247 h 71554"/>
                <a:gd name="connsiteX20" fmla="*/ 56644 w 135018"/>
                <a:gd name="connsiteY20" fmla="*/ 22438 h 71554"/>
                <a:gd name="connsiteX21" fmla="*/ 55406 w 135018"/>
                <a:gd name="connsiteY21" fmla="*/ 25867 h 71554"/>
                <a:gd name="connsiteX22" fmla="*/ 54549 w 135018"/>
                <a:gd name="connsiteY22" fmla="*/ 29487 h 71554"/>
                <a:gd name="connsiteX23" fmla="*/ 57977 w 135018"/>
                <a:gd name="connsiteY23" fmla="*/ 32058 h 71554"/>
                <a:gd name="connsiteX24" fmla="*/ 61502 w 135018"/>
                <a:gd name="connsiteY24" fmla="*/ 33202 h 71554"/>
                <a:gd name="connsiteX25" fmla="*/ 62073 w 135018"/>
                <a:gd name="connsiteY25" fmla="*/ 36630 h 71554"/>
                <a:gd name="connsiteX26" fmla="*/ 57025 w 135018"/>
                <a:gd name="connsiteY26" fmla="*/ 39583 h 71554"/>
                <a:gd name="connsiteX27" fmla="*/ 44642 w 135018"/>
                <a:gd name="connsiteY27" fmla="*/ 43393 h 71554"/>
                <a:gd name="connsiteX28" fmla="*/ 37880 w 135018"/>
                <a:gd name="connsiteY28" fmla="*/ 44346 h 71554"/>
                <a:gd name="connsiteX29" fmla="*/ 22068 w 135018"/>
                <a:gd name="connsiteY29" fmla="*/ 47489 h 71554"/>
                <a:gd name="connsiteX30" fmla="*/ 15401 w 135018"/>
                <a:gd name="connsiteY30" fmla="*/ 49775 h 71554"/>
                <a:gd name="connsiteX31" fmla="*/ 12353 w 135018"/>
                <a:gd name="connsiteY31" fmla="*/ 47965 h 71554"/>
                <a:gd name="connsiteX32" fmla="*/ 828 w 135018"/>
                <a:gd name="connsiteY32" fmla="*/ 53871 h 71554"/>
                <a:gd name="connsiteX33" fmla="*/ -315 w 135018"/>
                <a:gd name="connsiteY33" fmla="*/ 57871 h 71554"/>
                <a:gd name="connsiteX34" fmla="*/ -315 w 135018"/>
                <a:gd name="connsiteY34" fmla="*/ 63015 h 71554"/>
                <a:gd name="connsiteX35" fmla="*/ 1208 w 135018"/>
                <a:gd name="connsiteY35" fmla="*/ 69111 h 71554"/>
                <a:gd name="connsiteX36" fmla="*/ 7019 w 135018"/>
                <a:gd name="connsiteY36" fmla="*/ 69111 h 71554"/>
                <a:gd name="connsiteX37" fmla="*/ 10162 w 135018"/>
                <a:gd name="connsiteY37" fmla="*/ 71397 h 71554"/>
                <a:gd name="connsiteX38" fmla="*/ 14067 w 135018"/>
                <a:gd name="connsiteY38" fmla="*/ 69111 h 71554"/>
                <a:gd name="connsiteX39" fmla="*/ 18544 w 135018"/>
                <a:gd name="connsiteY39" fmla="*/ 67587 h 71554"/>
                <a:gd name="connsiteX40" fmla="*/ 23878 w 135018"/>
                <a:gd name="connsiteY40" fmla="*/ 66158 h 71554"/>
                <a:gd name="connsiteX41" fmla="*/ 27212 w 135018"/>
                <a:gd name="connsiteY41" fmla="*/ 66158 h 71554"/>
                <a:gd name="connsiteX42" fmla="*/ 31308 w 135018"/>
                <a:gd name="connsiteY42" fmla="*/ 66158 h 71554"/>
                <a:gd name="connsiteX43" fmla="*/ 36070 w 135018"/>
                <a:gd name="connsiteY43" fmla="*/ 64824 h 71554"/>
                <a:gd name="connsiteX44" fmla="*/ 40451 w 135018"/>
                <a:gd name="connsiteY44" fmla="*/ 64253 h 71554"/>
                <a:gd name="connsiteX45" fmla="*/ 45595 w 135018"/>
                <a:gd name="connsiteY45" fmla="*/ 62919 h 71554"/>
                <a:gd name="connsiteX46" fmla="*/ 51215 w 135018"/>
                <a:gd name="connsiteY46" fmla="*/ 61491 h 71554"/>
                <a:gd name="connsiteX47" fmla="*/ 56834 w 135018"/>
                <a:gd name="connsiteY47" fmla="*/ 59967 h 71554"/>
                <a:gd name="connsiteX48" fmla="*/ 77313 w 135018"/>
                <a:gd name="connsiteY48" fmla="*/ 54919 h 71554"/>
                <a:gd name="connsiteX49" fmla="*/ 86076 w 135018"/>
                <a:gd name="connsiteY49" fmla="*/ 51204 h 71554"/>
                <a:gd name="connsiteX50" fmla="*/ 92077 w 135018"/>
                <a:gd name="connsiteY50" fmla="*/ 51204 h 71554"/>
                <a:gd name="connsiteX51" fmla="*/ 98364 w 135018"/>
                <a:gd name="connsiteY51" fmla="*/ 48918 h 71554"/>
                <a:gd name="connsiteX52" fmla="*/ 104555 w 135018"/>
                <a:gd name="connsiteY52" fmla="*/ 47013 h 71554"/>
                <a:gd name="connsiteX53" fmla="*/ 111413 w 135018"/>
                <a:gd name="connsiteY53" fmla="*/ 46251 h 71554"/>
                <a:gd name="connsiteX54" fmla="*/ 120081 w 135018"/>
                <a:gd name="connsiteY54" fmla="*/ 45584 h 71554"/>
                <a:gd name="connsiteX55" fmla="*/ 125129 w 135018"/>
                <a:gd name="connsiteY55" fmla="*/ 47203 h 71554"/>
                <a:gd name="connsiteX56" fmla="*/ 134654 w 135018"/>
                <a:gd name="connsiteY56" fmla="*/ 39107 h 71554"/>
                <a:gd name="connsiteX57" fmla="*/ 134654 w 135018"/>
                <a:gd name="connsiteY57" fmla="*/ 33773 h 71554"/>
                <a:gd name="connsiteX58" fmla="*/ 132273 w 135018"/>
                <a:gd name="connsiteY58" fmla="*/ 31201 h 7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35018" h="71554">
                  <a:moveTo>
                    <a:pt x="132463" y="31963"/>
                  </a:moveTo>
                  <a:cubicBezTo>
                    <a:pt x="130079" y="31420"/>
                    <a:pt x="128139" y="29695"/>
                    <a:pt x="127319" y="27391"/>
                  </a:cubicBezTo>
                  <a:cubicBezTo>
                    <a:pt x="126748" y="26153"/>
                    <a:pt x="124176" y="26344"/>
                    <a:pt x="122938" y="25962"/>
                  </a:cubicBezTo>
                  <a:cubicBezTo>
                    <a:pt x="121700" y="25581"/>
                    <a:pt x="119795" y="24057"/>
                    <a:pt x="118652" y="24153"/>
                  </a:cubicBezTo>
                  <a:cubicBezTo>
                    <a:pt x="115420" y="24656"/>
                    <a:pt x="112235" y="25420"/>
                    <a:pt x="109127" y="26439"/>
                  </a:cubicBezTo>
                  <a:cubicBezTo>
                    <a:pt x="106365" y="27296"/>
                    <a:pt x="95030" y="29868"/>
                    <a:pt x="91982" y="30439"/>
                  </a:cubicBezTo>
                  <a:cubicBezTo>
                    <a:pt x="88934" y="31011"/>
                    <a:pt x="90077" y="28820"/>
                    <a:pt x="91029" y="27486"/>
                  </a:cubicBezTo>
                  <a:cubicBezTo>
                    <a:pt x="94649" y="24534"/>
                    <a:pt x="96173" y="24438"/>
                    <a:pt x="95887" y="18628"/>
                  </a:cubicBezTo>
                  <a:cubicBezTo>
                    <a:pt x="95601" y="12818"/>
                    <a:pt x="92934" y="11865"/>
                    <a:pt x="91982" y="9961"/>
                  </a:cubicBezTo>
                  <a:cubicBezTo>
                    <a:pt x="91029" y="8055"/>
                    <a:pt x="91220" y="5198"/>
                    <a:pt x="90362" y="4055"/>
                  </a:cubicBezTo>
                  <a:cubicBezTo>
                    <a:pt x="89505" y="2912"/>
                    <a:pt x="85791" y="3007"/>
                    <a:pt x="85314" y="2531"/>
                  </a:cubicBezTo>
                  <a:cubicBezTo>
                    <a:pt x="84838" y="2055"/>
                    <a:pt x="83790" y="340"/>
                    <a:pt x="82457" y="340"/>
                  </a:cubicBezTo>
                  <a:cubicBezTo>
                    <a:pt x="80648" y="436"/>
                    <a:pt x="78836" y="436"/>
                    <a:pt x="77027" y="340"/>
                  </a:cubicBezTo>
                  <a:cubicBezTo>
                    <a:pt x="75583" y="55"/>
                    <a:pt x="74117" y="-104"/>
                    <a:pt x="72646" y="-136"/>
                  </a:cubicBezTo>
                  <a:cubicBezTo>
                    <a:pt x="70646" y="-136"/>
                    <a:pt x="70646" y="626"/>
                    <a:pt x="68931" y="1293"/>
                  </a:cubicBezTo>
                  <a:cubicBezTo>
                    <a:pt x="67217" y="1960"/>
                    <a:pt x="66074" y="1293"/>
                    <a:pt x="65312" y="1293"/>
                  </a:cubicBezTo>
                  <a:cubicBezTo>
                    <a:pt x="64186" y="2105"/>
                    <a:pt x="62877" y="2628"/>
                    <a:pt x="61502" y="2817"/>
                  </a:cubicBezTo>
                  <a:cubicBezTo>
                    <a:pt x="59216" y="2817"/>
                    <a:pt x="56930" y="1960"/>
                    <a:pt x="55025" y="3960"/>
                  </a:cubicBezTo>
                  <a:cubicBezTo>
                    <a:pt x="53990" y="4858"/>
                    <a:pt x="53486" y="6224"/>
                    <a:pt x="53691" y="7579"/>
                  </a:cubicBezTo>
                  <a:cubicBezTo>
                    <a:pt x="54358" y="9389"/>
                    <a:pt x="58835" y="15866"/>
                    <a:pt x="58073" y="18247"/>
                  </a:cubicBezTo>
                  <a:cubicBezTo>
                    <a:pt x="57672" y="19669"/>
                    <a:pt x="57195" y="21068"/>
                    <a:pt x="56644" y="22438"/>
                  </a:cubicBezTo>
                  <a:cubicBezTo>
                    <a:pt x="56073" y="24153"/>
                    <a:pt x="55787" y="24629"/>
                    <a:pt x="55406" y="25867"/>
                  </a:cubicBezTo>
                  <a:cubicBezTo>
                    <a:pt x="54796" y="26973"/>
                    <a:pt x="54500" y="28225"/>
                    <a:pt x="54549" y="29487"/>
                  </a:cubicBezTo>
                  <a:cubicBezTo>
                    <a:pt x="55307" y="30763"/>
                    <a:pt x="56540" y="31688"/>
                    <a:pt x="57977" y="32058"/>
                  </a:cubicBezTo>
                  <a:cubicBezTo>
                    <a:pt x="59406" y="32059"/>
                    <a:pt x="60835" y="31487"/>
                    <a:pt x="61502" y="33202"/>
                  </a:cubicBezTo>
                  <a:cubicBezTo>
                    <a:pt x="62168" y="34916"/>
                    <a:pt x="62454" y="35964"/>
                    <a:pt x="62073" y="36630"/>
                  </a:cubicBezTo>
                  <a:cubicBezTo>
                    <a:pt x="61692" y="37297"/>
                    <a:pt x="58549" y="39202"/>
                    <a:pt x="57025" y="39583"/>
                  </a:cubicBezTo>
                  <a:cubicBezTo>
                    <a:pt x="55501" y="39964"/>
                    <a:pt x="46071" y="42727"/>
                    <a:pt x="44642" y="43393"/>
                  </a:cubicBezTo>
                  <a:cubicBezTo>
                    <a:pt x="43214" y="44060"/>
                    <a:pt x="40642" y="43393"/>
                    <a:pt x="37880" y="44346"/>
                  </a:cubicBezTo>
                  <a:cubicBezTo>
                    <a:pt x="32697" y="45795"/>
                    <a:pt x="27411" y="46846"/>
                    <a:pt x="22068" y="47489"/>
                  </a:cubicBezTo>
                  <a:cubicBezTo>
                    <a:pt x="20258" y="47489"/>
                    <a:pt x="16544" y="49775"/>
                    <a:pt x="15401" y="49775"/>
                  </a:cubicBezTo>
                  <a:cubicBezTo>
                    <a:pt x="14258" y="49775"/>
                    <a:pt x="13496" y="47775"/>
                    <a:pt x="12353" y="47965"/>
                  </a:cubicBezTo>
                  <a:cubicBezTo>
                    <a:pt x="8215" y="49293"/>
                    <a:pt x="4322" y="51288"/>
                    <a:pt x="828" y="53871"/>
                  </a:cubicBezTo>
                  <a:cubicBezTo>
                    <a:pt x="-100" y="54984"/>
                    <a:pt x="-515" y="56436"/>
                    <a:pt x="-315" y="57871"/>
                  </a:cubicBezTo>
                  <a:cubicBezTo>
                    <a:pt x="-218" y="59585"/>
                    <a:pt x="-218" y="61302"/>
                    <a:pt x="-315" y="63015"/>
                  </a:cubicBezTo>
                  <a:cubicBezTo>
                    <a:pt x="-316" y="65396"/>
                    <a:pt x="-792" y="68158"/>
                    <a:pt x="1208" y="69111"/>
                  </a:cubicBezTo>
                  <a:cubicBezTo>
                    <a:pt x="3209" y="70063"/>
                    <a:pt x="5781" y="69111"/>
                    <a:pt x="7019" y="69111"/>
                  </a:cubicBezTo>
                  <a:cubicBezTo>
                    <a:pt x="8257" y="69111"/>
                    <a:pt x="8448" y="71682"/>
                    <a:pt x="10162" y="71397"/>
                  </a:cubicBezTo>
                  <a:cubicBezTo>
                    <a:pt x="11876" y="71111"/>
                    <a:pt x="13782" y="70159"/>
                    <a:pt x="14067" y="69111"/>
                  </a:cubicBezTo>
                  <a:cubicBezTo>
                    <a:pt x="15495" y="68431"/>
                    <a:pt x="16998" y="67919"/>
                    <a:pt x="18544" y="67587"/>
                  </a:cubicBezTo>
                  <a:cubicBezTo>
                    <a:pt x="20735" y="67587"/>
                    <a:pt x="22830" y="67587"/>
                    <a:pt x="23878" y="66158"/>
                  </a:cubicBezTo>
                  <a:cubicBezTo>
                    <a:pt x="24984" y="66000"/>
                    <a:pt x="26106" y="66000"/>
                    <a:pt x="27212" y="66158"/>
                  </a:cubicBezTo>
                  <a:cubicBezTo>
                    <a:pt x="28561" y="66455"/>
                    <a:pt x="29958" y="66455"/>
                    <a:pt x="31308" y="66158"/>
                  </a:cubicBezTo>
                  <a:cubicBezTo>
                    <a:pt x="32858" y="65590"/>
                    <a:pt x="34450" y="65144"/>
                    <a:pt x="36070" y="64824"/>
                  </a:cubicBezTo>
                  <a:cubicBezTo>
                    <a:pt x="37555" y="64980"/>
                    <a:pt x="39056" y="64784"/>
                    <a:pt x="40451" y="64253"/>
                  </a:cubicBezTo>
                  <a:cubicBezTo>
                    <a:pt x="41880" y="63491"/>
                    <a:pt x="43023" y="64253"/>
                    <a:pt x="45595" y="62919"/>
                  </a:cubicBezTo>
                  <a:cubicBezTo>
                    <a:pt x="48167" y="61586"/>
                    <a:pt x="50262" y="62062"/>
                    <a:pt x="51215" y="61491"/>
                  </a:cubicBezTo>
                  <a:cubicBezTo>
                    <a:pt x="52167" y="60919"/>
                    <a:pt x="55501" y="61491"/>
                    <a:pt x="56834" y="59967"/>
                  </a:cubicBezTo>
                  <a:cubicBezTo>
                    <a:pt x="63529" y="57789"/>
                    <a:pt x="70373" y="56102"/>
                    <a:pt x="77313" y="54919"/>
                  </a:cubicBezTo>
                  <a:cubicBezTo>
                    <a:pt x="80837" y="53966"/>
                    <a:pt x="84933" y="51394"/>
                    <a:pt x="86076" y="51204"/>
                  </a:cubicBezTo>
                  <a:cubicBezTo>
                    <a:pt x="87219" y="51013"/>
                    <a:pt x="90934" y="51870"/>
                    <a:pt x="92077" y="51204"/>
                  </a:cubicBezTo>
                  <a:cubicBezTo>
                    <a:pt x="94108" y="50275"/>
                    <a:pt x="96210" y="49510"/>
                    <a:pt x="98364" y="48918"/>
                  </a:cubicBezTo>
                  <a:lnTo>
                    <a:pt x="104555" y="47013"/>
                  </a:lnTo>
                  <a:lnTo>
                    <a:pt x="111413" y="46251"/>
                  </a:lnTo>
                  <a:lnTo>
                    <a:pt x="120081" y="45584"/>
                  </a:lnTo>
                  <a:cubicBezTo>
                    <a:pt x="123224" y="45584"/>
                    <a:pt x="124176" y="47775"/>
                    <a:pt x="125129" y="47203"/>
                  </a:cubicBezTo>
                  <a:cubicBezTo>
                    <a:pt x="127891" y="45394"/>
                    <a:pt x="134654" y="42822"/>
                    <a:pt x="134654" y="39107"/>
                  </a:cubicBezTo>
                  <a:cubicBezTo>
                    <a:pt x="134654" y="36821"/>
                    <a:pt x="134654" y="34916"/>
                    <a:pt x="134654" y="33773"/>
                  </a:cubicBezTo>
                  <a:cubicBezTo>
                    <a:pt x="134411" y="32534"/>
                    <a:pt x="133489" y="31539"/>
                    <a:pt x="132273" y="31201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8" name="任意多边形: 形状 317">
              <a:extLst>
                <a:ext uri="{FF2B5EF4-FFF2-40B4-BE49-F238E27FC236}">
                  <a16:creationId xmlns:a16="http://schemas.microsoft.com/office/drawing/2014/main" id="{0A819684-CB3A-4B7A-977C-5D5E33EFD46B}"/>
                </a:ext>
              </a:extLst>
            </p:cNvPr>
            <p:cNvSpPr/>
            <p:nvPr/>
          </p:nvSpPr>
          <p:spPr>
            <a:xfrm>
              <a:off x="5919940" y="1556510"/>
              <a:ext cx="290443" cy="401658"/>
            </a:xfrm>
            <a:custGeom>
              <a:avLst/>
              <a:gdLst>
                <a:gd name="connsiteX0" fmla="*/ 127417 w 129661"/>
                <a:gd name="connsiteY0" fmla="*/ 59037 h 179310"/>
                <a:gd name="connsiteX1" fmla="*/ 122750 w 129661"/>
                <a:gd name="connsiteY1" fmla="*/ 57418 h 179310"/>
                <a:gd name="connsiteX2" fmla="*/ 118654 w 129661"/>
                <a:gd name="connsiteY2" fmla="*/ 56179 h 179310"/>
                <a:gd name="connsiteX3" fmla="*/ 115034 w 129661"/>
                <a:gd name="connsiteY3" fmla="*/ 53512 h 179310"/>
                <a:gd name="connsiteX4" fmla="*/ 110558 w 129661"/>
                <a:gd name="connsiteY4" fmla="*/ 53512 h 179310"/>
                <a:gd name="connsiteX5" fmla="*/ 104081 w 129661"/>
                <a:gd name="connsiteY5" fmla="*/ 57132 h 179310"/>
                <a:gd name="connsiteX6" fmla="*/ 100652 w 129661"/>
                <a:gd name="connsiteY6" fmla="*/ 56084 h 179310"/>
                <a:gd name="connsiteX7" fmla="*/ 101890 w 129661"/>
                <a:gd name="connsiteY7" fmla="*/ 48845 h 179310"/>
                <a:gd name="connsiteX8" fmla="*/ 103319 w 129661"/>
                <a:gd name="connsiteY8" fmla="*/ 43226 h 179310"/>
                <a:gd name="connsiteX9" fmla="*/ 105033 w 129661"/>
                <a:gd name="connsiteY9" fmla="*/ 38368 h 179310"/>
                <a:gd name="connsiteX10" fmla="*/ 110843 w 129661"/>
                <a:gd name="connsiteY10" fmla="*/ 24461 h 179310"/>
                <a:gd name="connsiteX11" fmla="*/ 118178 w 129661"/>
                <a:gd name="connsiteY11" fmla="*/ 18365 h 179310"/>
                <a:gd name="connsiteX12" fmla="*/ 118749 w 129661"/>
                <a:gd name="connsiteY12" fmla="*/ 11317 h 179310"/>
                <a:gd name="connsiteX13" fmla="*/ 117416 w 129661"/>
                <a:gd name="connsiteY13" fmla="*/ 7412 h 179310"/>
                <a:gd name="connsiteX14" fmla="*/ 111986 w 129661"/>
                <a:gd name="connsiteY14" fmla="*/ 3983 h 179310"/>
                <a:gd name="connsiteX15" fmla="*/ 107033 w 129661"/>
                <a:gd name="connsiteY15" fmla="*/ 4649 h 179310"/>
                <a:gd name="connsiteX16" fmla="*/ 105509 w 129661"/>
                <a:gd name="connsiteY16" fmla="*/ 6745 h 179310"/>
                <a:gd name="connsiteX17" fmla="*/ 88745 w 129661"/>
                <a:gd name="connsiteY17" fmla="*/ 15603 h 179310"/>
                <a:gd name="connsiteX18" fmla="*/ 92079 w 129661"/>
                <a:gd name="connsiteY18" fmla="*/ 23604 h 179310"/>
                <a:gd name="connsiteX19" fmla="*/ 90841 w 129661"/>
                <a:gd name="connsiteY19" fmla="*/ 27985 h 179310"/>
                <a:gd name="connsiteX20" fmla="*/ 88174 w 129661"/>
                <a:gd name="connsiteY20" fmla="*/ 32081 h 179310"/>
                <a:gd name="connsiteX21" fmla="*/ 83507 w 129661"/>
                <a:gd name="connsiteY21" fmla="*/ 34367 h 179310"/>
                <a:gd name="connsiteX22" fmla="*/ 83507 w 129661"/>
                <a:gd name="connsiteY22" fmla="*/ 39796 h 179310"/>
                <a:gd name="connsiteX23" fmla="*/ 80840 w 129661"/>
                <a:gd name="connsiteY23" fmla="*/ 43035 h 179310"/>
                <a:gd name="connsiteX24" fmla="*/ 77601 w 129661"/>
                <a:gd name="connsiteY24" fmla="*/ 45512 h 179310"/>
                <a:gd name="connsiteX25" fmla="*/ 78744 w 129661"/>
                <a:gd name="connsiteY25" fmla="*/ 51131 h 179310"/>
                <a:gd name="connsiteX26" fmla="*/ 83697 w 129661"/>
                <a:gd name="connsiteY26" fmla="*/ 52751 h 179310"/>
                <a:gd name="connsiteX27" fmla="*/ 78173 w 129661"/>
                <a:gd name="connsiteY27" fmla="*/ 58561 h 179310"/>
                <a:gd name="connsiteX28" fmla="*/ 75125 w 129661"/>
                <a:gd name="connsiteY28" fmla="*/ 53703 h 179310"/>
                <a:gd name="connsiteX29" fmla="*/ 68933 w 129661"/>
                <a:gd name="connsiteY29" fmla="*/ 50369 h 179310"/>
                <a:gd name="connsiteX30" fmla="*/ 74077 w 129661"/>
                <a:gd name="connsiteY30" fmla="*/ 42940 h 179310"/>
                <a:gd name="connsiteX31" fmla="*/ 80935 w 129661"/>
                <a:gd name="connsiteY31" fmla="*/ 29224 h 179310"/>
                <a:gd name="connsiteX32" fmla="*/ 77697 w 129661"/>
                <a:gd name="connsiteY32" fmla="*/ 24557 h 179310"/>
                <a:gd name="connsiteX33" fmla="*/ 77696 w 129661"/>
                <a:gd name="connsiteY33" fmla="*/ 18651 h 179310"/>
                <a:gd name="connsiteX34" fmla="*/ 82649 w 129661"/>
                <a:gd name="connsiteY34" fmla="*/ 12079 h 179310"/>
                <a:gd name="connsiteX35" fmla="*/ 85221 w 129661"/>
                <a:gd name="connsiteY35" fmla="*/ 4554 h 179310"/>
                <a:gd name="connsiteX36" fmla="*/ 79125 w 129661"/>
                <a:gd name="connsiteY36" fmla="*/ -113 h 179310"/>
                <a:gd name="connsiteX37" fmla="*/ 75982 w 129661"/>
                <a:gd name="connsiteY37" fmla="*/ 554 h 179310"/>
                <a:gd name="connsiteX38" fmla="*/ 72743 w 129661"/>
                <a:gd name="connsiteY38" fmla="*/ 554 h 179310"/>
                <a:gd name="connsiteX39" fmla="*/ 68743 w 129661"/>
                <a:gd name="connsiteY39" fmla="*/ 7983 h 179310"/>
                <a:gd name="connsiteX40" fmla="*/ 63314 w 129661"/>
                <a:gd name="connsiteY40" fmla="*/ 15031 h 179310"/>
                <a:gd name="connsiteX41" fmla="*/ 58932 w 129661"/>
                <a:gd name="connsiteY41" fmla="*/ 11412 h 179310"/>
                <a:gd name="connsiteX42" fmla="*/ 54932 w 129661"/>
                <a:gd name="connsiteY42" fmla="*/ 15412 h 179310"/>
                <a:gd name="connsiteX43" fmla="*/ 57313 w 129661"/>
                <a:gd name="connsiteY43" fmla="*/ 21889 h 179310"/>
                <a:gd name="connsiteX44" fmla="*/ 55122 w 129661"/>
                <a:gd name="connsiteY44" fmla="*/ 27890 h 179310"/>
                <a:gd name="connsiteX45" fmla="*/ 55122 w 129661"/>
                <a:gd name="connsiteY45" fmla="*/ 35034 h 179310"/>
                <a:gd name="connsiteX46" fmla="*/ 58646 w 129661"/>
                <a:gd name="connsiteY46" fmla="*/ 33415 h 179310"/>
                <a:gd name="connsiteX47" fmla="*/ 63790 w 129661"/>
                <a:gd name="connsiteY47" fmla="*/ 31414 h 179310"/>
                <a:gd name="connsiteX48" fmla="*/ 66838 w 129661"/>
                <a:gd name="connsiteY48" fmla="*/ 38749 h 179310"/>
                <a:gd name="connsiteX49" fmla="*/ 61314 w 129661"/>
                <a:gd name="connsiteY49" fmla="*/ 44083 h 179310"/>
                <a:gd name="connsiteX50" fmla="*/ 58932 w 129661"/>
                <a:gd name="connsiteY50" fmla="*/ 41130 h 179310"/>
                <a:gd name="connsiteX51" fmla="*/ 52646 w 129661"/>
                <a:gd name="connsiteY51" fmla="*/ 41130 h 179310"/>
                <a:gd name="connsiteX52" fmla="*/ 51026 w 129661"/>
                <a:gd name="connsiteY52" fmla="*/ 38272 h 179310"/>
                <a:gd name="connsiteX53" fmla="*/ 49312 w 129661"/>
                <a:gd name="connsiteY53" fmla="*/ 26080 h 179310"/>
                <a:gd name="connsiteX54" fmla="*/ 48074 w 129661"/>
                <a:gd name="connsiteY54" fmla="*/ 22556 h 179310"/>
                <a:gd name="connsiteX55" fmla="*/ 46359 w 129661"/>
                <a:gd name="connsiteY55" fmla="*/ 16651 h 179310"/>
                <a:gd name="connsiteX56" fmla="*/ 42644 w 129661"/>
                <a:gd name="connsiteY56" fmla="*/ 18651 h 179310"/>
                <a:gd name="connsiteX57" fmla="*/ 40454 w 129661"/>
                <a:gd name="connsiteY57" fmla="*/ 23890 h 179310"/>
                <a:gd name="connsiteX58" fmla="*/ 41215 w 129661"/>
                <a:gd name="connsiteY58" fmla="*/ 27509 h 179310"/>
                <a:gd name="connsiteX59" fmla="*/ 41215 w 129661"/>
                <a:gd name="connsiteY59" fmla="*/ 38368 h 179310"/>
                <a:gd name="connsiteX60" fmla="*/ 42454 w 129661"/>
                <a:gd name="connsiteY60" fmla="*/ 45893 h 179310"/>
                <a:gd name="connsiteX61" fmla="*/ 42454 w 129661"/>
                <a:gd name="connsiteY61" fmla="*/ 57132 h 179310"/>
                <a:gd name="connsiteX62" fmla="*/ 45311 w 129661"/>
                <a:gd name="connsiteY62" fmla="*/ 62561 h 179310"/>
                <a:gd name="connsiteX63" fmla="*/ 48169 w 129661"/>
                <a:gd name="connsiteY63" fmla="*/ 60942 h 179310"/>
                <a:gd name="connsiteX64" fmla="*/ 50169 w 129661"/>
                <a:gd name="connsiteY64" fmla="*/ 58180 h 179310"/>
                <a:gd name="connsiteX65" fmla="*/ 51884 w 129661"/>
                <a:gd name="connsiteY65" fmla="*/ 53417 h 179310"/>
                <a:gd name="connsiteX66" fmla="*/ 54360 w 129661"/>
                <a:gd name="connsiteY66" fmla="*/ 56656 h 179310"/>
                <a:gd name="connsiteX67" fmla="*/ 55599 w 129661"/>
                <a:gd name="connsiteY67" fmla="*/ 60466 h 179310"/>
                <a:gd name="connsiteX68" fmla="*/ 59790 w 129661"/>
                <a:gd name="connsiteY68" fmla="*/ 58751 h 179310"/>
                <a:gd name="connsiteX69" fmla="*/ 64457 w 129661"/>
                <a:gd name="connsiteY69" fmla="*/ 59228 h 179310"/>
                <a:gd name="connsiteX70" fmla="*/ 63981 w 129661"/>
                <a:gd name="connsiteY70" fmla="*/ 61704 h 179310"/>
                <a:gd name="connsiteX71" fmla="*/ 60647 w 129661"/>
                <a:gd name="connsiteY71" fmla="*/ 63895 h 179310"/>
                <a:gd name="connsiteX72" fmla="*/ 56456 w 129661"/>
                <a:gd name="connsiteY72" fmla="*/ 65323 h 179310"/>
                <a:gd name="connsiteX73" fmla="*/ 48741 w 129661"/>
                <a:gd name="connsiteY73" fmla="*/ 66657 h 179310"/>
                <a:gd name="connsiteX74" fmla="*/ 43978 w 129661"/>
                <a:gd name="connsiteY74" fmla="*/ 66657 h 179310"/>
                <a:gd name="connsiteX75" fmla="*/ 38549 w 129661"/>
                <a:gd name="connsiteY75" fmla="*/ 68086 h 179310"/>
                <a:gd name="connsiteX76" fmla="*/ 35786 w 129661"/>
                <a:gd name="connsiteY76" fmla="*/ 65323 h 179310"/>
                <a:gd name="connsiteX77" fmla="*/ 37691 w 129661"/>
                <a:gd name="connsiteY77" fmla="*/ 59513 h 179310"/>
                <a:gd name="connsiteX78" fmla="*/ 37691 w 129661"/>
                <a:gd name="connsiteY78" fmla="*/ 54655 h 179310"/>
                <a:gd name="connsiteX79" fmla="*/ 36453 w 129661"/>
                <a:gd name="connsiteY79" fmla="*/ 48083 h 179310"/>
                <a:gd name="connsiteX80" fmla="*/ 35882 w 129661"/>
                <a:gd name="connsiteY80" fmla="*/ 38558 h 179310"/>
                <a:gd name="connsiteX81" fmla="*/ 35882 w 129661"/>
                <a:gd name="connsiteY81" fmla="*/ 33605 h 179310"/>
                <a:gd name="connsiteX82" fmla="*/ 35882 w 129661"/>
                <a:gd name="connsiteY82" fmla="*/ 29605 h 179310"/>
                <a:gd name="connsiteX83" fmla="*/ 35882 w 129661"/>
                <a:gd name="connsiteY83" fmla="*/ 25985 h 179310"/>
                <a:gd name="connsiteX84" fmla="*/ 35406 w 129661"/>
                <a:gd name="connsiteY84" fmla="*/ 20175 h 179310"/>
                <a:gd name="connsiteX85" fmla="*/ 34643 w 129661"/>
                <a:gd name="connsiteY85" fmla="*/ 15508 h 179310"/>
                <a:gd name="connsiteX86" fmla="*/ 32929 w 129661"/>
                <a:gd name="connsiteY86" fmla="*/ 12841 h 179310"/>
                <a:gd name="connsiteX87" fmla="*/ 30929 w 129661"/>
                <a:gd name="connsiteY87" fmla="*/ 14174 h 179310"/>
                <a:gd name="connsiteX88" fmla="*/ 26928 w 129661"/>
                <a:gd name="connsiteY88" fmla="*/ 14174 h 179310"/>
                <a:gd name="connsiteX89" fmla="*/ 24261 w 129661"/>
                <a:gd name="connsiteY89" fmla="*/ 18937 h 179310"/>
                <a:gd name="connsiteX90" fmla="*/ 25499 w 129661"/>
                <a:gd name="connsiteY90" fmla="*/ 27223 h 179310"/>
                <a:gd name="connsiteX91" fmla="*/ 26547 w 129661"/>
                <a:gd name="connsiteY91" fmla="*/ 41797 h 179310"/>
                <a:gd name="connsiteX92" fmla="*/ 25499 w 129661"/>
                <a:gd name="connsiteY92" fmla="*/ 55418 h 179310"/>
                <a:gd name="connsiteX93" fmla="*/ 26642 w 129661"/>
                <a:gd name="connsiteY93" fmla="*/ 62180 h 179310"/>
                <a:gd name="connsiteX94" fmla="*/ 28357 w 129661"/>
                <a:gd name="connsiteY94" fmla="*/ 66752 h 179310"/>
                <a:gd name="connsiteX95" fmla="*/ 26166 w 129661"/>
                <a:gd name="connsiteY95" fmla="*/ 69038 h 179310"/>
                <a:gd name="connsiteX96" fmla="*/ 19499 w 129661"/>
                <a:gd name="connsiteY96" fmla="*/ 71610 h 179310"/>
                <a:gd name="connsiteX97" fmla="*/ 16310 w 129661"/>
                <a:gd name="connsiteY97" fmla="*/ 70161 h 179310"/>
                <a:gd name="connsiteX98" fmla="*/ 16165 w 129661"/>
                <a:gd name="connsiteY98" fmla="*/ 69038 h 179310"/>
                <a:gd name="connsiteX99" fmla="*/ 14545 w 129661"/>
                <a:gd name="connsiteY99" fmla="*/ 59513 h 179310"/>
                <a:gd name="connsiteX100" fmla="*/ 12355 w 129661"/>
                <a:gd name="connsiteY100" fmla="*/ 59513 h 179310"/>
                <a:gd name="connsiteX101" fmla="*/ 4640 w 129661"/>
                <a:gd name="connsiteY101" fmla="*/ 72277 h 179310"/>
                <a:gd name="connsiteX102" fmla="*/ 1497 w 129661"/>
                <a:gd name="connsiteY102" fmla="*/ 74372 h 179310"/>
                <a:gd name="connsiteX103" fmla="*/ -313 w 129661"/>
                <a:gd name="connsiteY103" fmla="*/ 78849 h 179310"/>
                <a:gd name="connsiteX104" fmla="*/ -313 w 129661"/>
                <a:gd name="connsiteY104" fmla="*/ 89898 h 179310"/>
                <a:gd name="connsiteX105" fmla="*/ 3306 w 129661"/>
                <a:gd name="connsiteY105" fmla="*/ 100947 h 179310"/>
                <a:gd name="connsiteX106" fmla="*/ 7878 w 129661"/>
                <a:gd name="connsiteY106" fmla="*/ 102852 h 179310"/>
                <a:gd name="connsiteX107" fmla="*/ 19975 w 129661"/>
                <a:gd name="connsiteY107" fmla="*/ 93327 h 179310"/>
                <a:gd name="connsiteX108" fmla="*/ 22737 w 129661"/>
                <a:gd name="connsiteY108" fmla="*/ 89993 h 179310"/>
                <a:gd name="connsiteX109" fmla="*/ 28643 w 129661"/>
                <a:gd name="connsiteY109" fmla="*/ 82278 h 179310"/>
                <a:gd name="connsiteX110" fmla="*/ 38168 w 129661"/>
                <a:gd name="connsiteY110" fmla="*/ 78563 h 179310"/>
                <a:gd name="connsiteX111" fmla="*/ 46074 w 129661"/>
                <a:gd name="connsiteY111" fmla="*/ 76944 h 179310"/>
                <a:gd name="connsiteX112" fmla="*/ 56456 w 129661"/>
                <a:gd name="connsiteY112" fmla="*/ 75610 h 179310"/>
                <a:gd name="connsiteX113" fmla="*/ 62838 w 129661"/>
                <a:gd name="connsiteY113" fmla="*/ 74277 h 179310"/>
                <a:gd name="connsiteX114" fmla="*/ 69219 w 129661"/>
                <a:gd name="connsiteY114" fmla="*/ 72753 h 179310"/>
                <a:gd name="connsiteX115" fmla="*/ 81888 w 129661"/>
                <a:gd name="connsiteY115" fmla="*/ 71419 h 179310"/>
                <a:gd name="connsiteX116" fmla="*/ 89984 w 129661"/>
                <a:gd name="connsiteY116" fmla="*/ 70277 h 179310"/>
                <a:gd name="connsiteX117" fmla="*/ 97604 w 129661"/>
                <a:gd name="connsiteY117" fmla="*/ 69419 h 179310"/>
                <a:gd name="connsiteX118" fmla="*/ 94460 w 129661"/>
                <a:gd name="connsiteY118" fmla="*/ 75611 h 179310"/>
                <a:gd name="connsiteX119" fmla="*/ 88555 w 129661"/>
                <a:gd name="connsiteY119" fmla="*/ 78373 h 179310"/>
                <a:gd name="connsiteX120" fmla="*/ 83316 w 129661"/>
                <a:gd name="connsiteY120" fmla="*/ 77134 h 179310"/>
                <a:gd name="connsiteX121" fmla="*/ 78173 w 129661"/>
                <a:gd name="connsiteY121" fmla="*/ 77135 h 179310"/>
                <a:gd name="connsiteX122" fmla="*/ 71886 w 129661"/>
                <a:gd name="connsiteY122" fmla="*/ 77135 h 179310"/>
                <a:gd name="connsiteX123" fmla="*/ 69219 w 129661"/>
                <a:gd name="connsiteY123" fmla="*/ 79039 h 179310"/>
                <a:gd name="connsiteX124" fmla="*/ 64742 w 129661"/>
                <a:gd name="connsiteY124" fmla="*/ 80659 h 179310"/>
                <a:gd name="connsiteX125" fmla="*/ 59408 w 129661"/>
                <a:gd name="connsiteY125" fmla="*/ 81611 h 179310"/>
                <a:gd name="connsiteX126" fmla="*/ 52169 w 129661"/>
                <a:gd name="connsiteY126" fmla="*/ 83326 h 179310"/>
                <a:gd name="connsiteX127" fmla="*/ 45883 w 129661"/>
                <a:gd name="connsiteY127" fmla="*/ 83993 h 179310"/>
                <a:gd name="connsiteX128" fmla="*/ 43406 w 129661"/>
                <a:gd name="connsiteY128" fmla="*/ 85612 h 179310"/>
                <a:gd name="connsiteX129" fmla="*/ 36644 w 129661"/>
                <a:gd name="connsiteY129" fmla="*/ 86088 h 179310"/>
                <a:gd name="connsiteX130" fmla="*/ 31786 w 129661"/>
                <a:gd name="connsiteY130" fmla="*/ 97518 h 179310"/>
                <a:gd name="connsiteX131" fmla="*/ 30452 w 129661"/>
                <a:gd name="connsiteY131" fmla="*/ 103709 h 179310"/>
                <a:gd name="connsiteX132" fmla="*/ 32262 w 129661"/>
                <a:gd name="connsiteY132" fmla="*/ 107900 h 179310"/>
                <a:gd name="connsiteX133" fmla="*/ 36834 w 129661"/>
                <a:gd name="connsiteY133" fmla="*/ 107900 h 179310"/>
                <a:gd name="connsiteX134" fmla="*/ 42359 w 129661"/>
                <a:gd name="connsiteY134" fmla="*/ 105043 h 179310"/>
                <a:gd name="connsiteX135" fmla="*/ 47121 w 129661"/>
                <a:gd name="connsiteY135" fmla="*/ 101900 h 179310"/>
                <a:gd name="connsiteX136" fmla="*/ 51503 w 129661"/>
                <a:gd name="connsiteY136" fmla="*/ 101899 h 179310"/>
                <a:gd name="connsiteX137" fmla="*/ 49407 w 129661"/>
                <a:gd name="connsiteY137" fmla="*/ 107424 h 179310"/>
                <a:gd name="connsiteX138" fmla="*/ 48645 w 129661"/>
                <a:gd name="connsiteY138" fmla="*/ 113044 h 179310"/>
                <a:gd name="connsiteX139" fmla="*/ 47026 w 129661"/>
                <a:gd name="connsiteY139" fmla="*/ 115711 h 179310"/>
                <a:gd name="connsiteX140" fmla="*/ 42454 w 129661"/>
                <a:gd name="connsiteY140" fmla="*/ 117997 h 179310"/>
                <a:gd name="connsiteX141" fmla="*/ 34929 w 129661"/>
                <a:gd name="connsiteY141" fmla="*/ 119997 h 179310"/>
                <a:gd name="connsiteX142" fmla="*/ 28833 w 129661"/>
                <a:gd name="connsiteY142" fmla="*/ 123807 h 179310"/>
                <a:gd name="connsiteX143" fmla="*/ 22451 w 129661"/>
                <a:gd name="connsiteY143" fmla="*/ 122188 h 179310"/>
                <a:gd name="connsiteX144" fmla="*/ 13879 w 129661"/>
                <a:gd name="connsiteY144" fmla="*/ 127522 h 179310"/>
                <a:gd name="connsiteX145" fmla="*/ 12450 w 129661"/>
                <a:gd name="connsiteY145" fmla="*/ 134665 h 179310"/>
                <a:gd name="connsiteX146" fmla="*/ 13212 w 129661"/>
                <a:gd name="connsiteY146" fmla="*/ 139904 h 179310"/>
                <a:gd name="connsiteX147" fmla="*/ 16356 w 129661"/>
                <a:gd name="connsiteY147" fmla="*/ 141333 h 179310"/>
                <a:gd name="connsiteX148" fmla="*/ 23499 w 129661"/>
                <a:gd name="connsiteY148" fmla="*/ 143047 h 179310"/>
                <a:gd name="connsiteX149" fmla="*/ 31405 w 129661"/>
                <a:gd name="connsiteY149" fmla="*/ 140190 h 179310"/>
                <a:gd name="connsiteX150" fmla="*/ 40930 w 129661"/>
                <a:gd name="connsiteY150" fmla="*/ 138571 h 179310"/>
                <a:gd name="connsiteX151" fmla="*/ 50455 w 129661"/>
                <a:gd name="connsiteY151" fmla="*/ 136856 h 179310"/>
                <a:gd name="connsiteX152" fmla="*/ 53217 w 129661"/>
                <a:gd name="connsiteY152" fmla="*/ 140857 h 179310"/>
                <a:gd name="connsiteX153" fmla="*/ 43216 w 129661"/>
                <a:gd name="connsiteY153" fmla="*/ 157906 h 179310"/>
                <a:gd name="connsiteX154" fmla="*/ 30548 w 129661"/>
                <a:gd name="connsiteY154" fmla="*/ 160193 h 179310"/>
                <a:gd name="connsiteX155" fmla="*/ 25309 w 129661"/>
                <a:gd name="connsiteY155" fmla="*/ 162860 h 179310"/>
                <a:gd name="connsiteX156" fmla="*/ 34834 w 129661"/>
                <a:gd name="connsiteY156" fmla="*/ 172385 h 179310"/>
                <a:gd name="connsiteX157" fmla="*/ 35406 w 129661"/>
                <a:gd name="connsiteY157" fmla="*/ 178480 h 179310"/>
                <a:gd name="connsiteX158" fmla="*/ 45597 w 129661"/>
                <a:gd name="connsiteY158" fmla="*/ 178480 h 179310"/>
                <a:gd name="connsiteX159" fmla="*/ 52360 w 129661"/>
                <a:gd name="connsiteY159" fmla="*/ 176575 h 179310"/>
                <a:gd name="connsiteX160" fmla="*/ 60742 w 129661"/>
                <a:gd name="connsiteY160" fmla="*/ 173623 h 179310"/>
                <a:gd name="connsiteX161" fmla="*/ 66457 w 129661"/>
                <a:gd name="connsiteY161" fmla="*/ 162383 h 179310"/>
                <a:gd name="connsiteX162" fmla="*/ 69410 w 129661"/>
                <a:gd name="connsiteY162" fmla="*/ 157240 h 179310"/>
                <a:gd name="connsiteX163" fmla="*/ 71029 w 129661"/>
                <a:gd name="connsiteY163" fmla="*/ 149429 h 179310"/>
                <a:gd name="connsiteX164" fmla="*/ 71886 w 129661"/>
                <a:gd name="connsiteY164" fmla="*/ 142667 h 179310"/>
                <a:gd name="connsiteX165" fmla="*/ 71410 w 129661"/>
                <a:gd name="connsiteY165" fmla="*/ 134666 h 179310"/>
                <a:gd name="connsiteX166" fmla="*/ 82840 w 129661"/>
                <a:gd name="connsiteY166" fmla="*/ 129522 h 179310"/>
                <a:gd name="connsiteX167" fmla="*/ 87793 w 129661"/>
                <a:gd name="connsiteY167" fmla="*/ 127807 h 179310"/>
                <a:gd name="connsiteX168" fmla="*/ 95127 w 129661"/>
                <a:gd name="connsiteY168" fmla="*/ 126474 h 179310"/>
                <a:gd name="connsiteX169" fmla="*/ 99318 w 129661"/>
                <a:gd name="connsiteY169" fmla="*/ 122950 h 179310"/>
                <a:gd name="connsiteX170" fmla="*/ 101128 w 129661"/>
                <a:gd name="connsiteY170" fmla="*/ 115616 h 179310"/>
                <a:gd name="connsiteX171" fmla="*/ 98366 w 129661"/>
                <a:gd name="connsiteY171" fmla="*/ 112853 h 179310"/>
                <a:gd name="connsiteX172" fmla="*/ 91412 w 129661"/>
                <a:gd name="connsiteY172" fmla="*/ 109996 h 179310"/>
                <a:gd name="connsiteX173" fmla="*/ 84269 w 129661"/>
                <a:gd name="connsiteY173" fmla="*/ 106376 h 179310"/>
                <a:gd name="connsiteX174" fmla="*/ 80173 w 129661"/>
                <a:gd name="connsiteY174" fmla="*/ 108567 h 179310"/>
                <a:gd name="connsiteX175" fmla="*/ 73886 w 129661"/>
                <a:gd name="connsiteY175" fmla="*/ 111044 h 179310"/>
                <a:gd name="connsiteX176" fmla="*/ 70457 w 129661"/>
                <a:gd name="connsiteY176" fmla="*/ 110377 h 179310"/>
                <a:gd name="connsiteX177" fmla="*/ 71600 w 129661"/>
                <a:gd name="connsiteY177" fmla="*/ 103519 h 179310"/>
                <a:gd name="connsiteX178" fmla="*/ 77792 w 129661"/>
                <a:gd name="connsiteY178" fmla="*/ 97328 h 179310"/>
                <a:gd name="connsiteX179" fmla="*/ 82364 w 129661"/>
                <a:gd name="connsiteY179" fmla="*/ 92470 h 179310"/>
                <a:gd name="connsiteX180" fmla="*/ 94746 w 129661"/>
                <a:gd name="connsiteY180" fmla="*/ 83707 h 179310"/>
                <a:gd name="connsiteX181" fmla="*/ 101985 w 129661"/>
                <a:gd name="connsiteY181" fmla="*/ 83707 h 179310"/>
                <a:gd name="connsiteX182" fmla="*/ 107605 w 129661"/>
                <a:gd name="connsiteY182" fmla="*/ 84278 h 179310"/>
                <a:gd name="connsiteX183" fmla="*/ 112082 w 129661"/>
                <a:gd name="connsiteY183" fmla="*/ 82373 h 179310"/>
                <a:gd name="connsiteX184" fmla="*/ 126655 w 129661"/>
                <a:gd name="connsiteY184" fmla="*/ 78468 h 179310"/>
                <a:gd name="connsiteX185" fmla="*/ 129227 w 129661"/>
                <a:gd name="connsiteY185" fmla="*/ 68943 h 179310"/>
                <a:gd name="connsiteX186" fmla="*/ 126750 w 129661"/>
                <a:gd name="connsiteY186" fmla="*/ 58275 h 179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</a:cxnLst>
              <a:rect l="l" t="t" r="r" b="b"/>
              <a:pathLst>
                <a:path w="129661" h="179310">
                  <a:moveTo>
                    <a:pt x="127417" y="59037"/>
                  </a:moveTo>
                  <a:cubicBezTo>
                    <a:pt x="126083" y="57418"/>
                    <a:pt x="123798" y="58085"/>
                    <a:pt x="122750" y="57418"/>
                  </a:cubicBezTo>
                  <a:cubicBezTo>
                    <a:pt x="121702" y="56751"/>
                    <a:pt x="119987" y="56561"/>
                    <a:pt x="118654" y="56179"/>
                  </a:cubicBezTo>
                  <a:cubicBezTo>
                    <a:pt x="117320" y="55798"/>
                    <a:pt x="116177" y="53894"/>
                    <a:pt x="115034" y="53512"/>
                  </a:cubicBezTo>
                  <a:cubicBezTo>
                    <a:pt x="113548" y="53330"/>
                    <a:pt x="112044" y="53330"/>
                    <a:pt x="110558" y="53512"/>
                  </a:cubicBezTo>
                  <a:cubicBezTo>
                    <a:pt x="108812" y="55343"/>
                    <a:pt x="106555" y="56604"/>
                    <a:pt x="104081" y="57132"/>
                  </a:cubicBezTo>
                  <a:cubicBezTo>
                    <a:pt x="102842" y="57132"/>
                    <a:pt x="100842" y="57608"/>
                    <a:pt x="100652" y="56084"/>
                  </a:cubicBezTo>
                  <a:cubicBezTo>
                    <a:pt x="100661" y="53619"/>
                    <a:pt x="101080" y="51173"/>
                    <a:pt x="101890" y="48845"/>
                  </a:cubicBezTo>
                  <a:lnTo>
                    <a:pt x="103319" y="43226"/>
                  </a:lnTo>
                  <a:cubicBezTo>
                    <a:pt x="103319" y="42273"/>
                    <a:pt x="104938" y="38844"/>
                    <a:pt x="105033" y="38368"/>
                  </a:cubicBezTo>
                  <a:cubicBezTo>
                    <a:pt x="105613" y="33275"/>
                    <a:pt x="107628" y="28453"/>
                    <a:pt x="110843" y="24461"/>
                  </a:cubicBezTo>
                  <a:cubicBezTo>
                    <a:pt x="113320" y="21985"/>
                    <a:pt x="118749" y="19032"/>
                    <a:pt x="118178" y="18365"/>
                  </a:cubicBezTo>
                  <a:cubicBezTo>
                    <a:pt x="117606" y="17698"/>
                    <a:pt x="118178" y="13127"/>
                    <a:pt x="118749" y="11317"/>
                  </a:cubicBezTo>
                  <a:cubicBezTo>
                    <a:pt x="119021" y="9871"/>
                    <a:pt x="118515" y="8389"/>
                    <a:pt x="117416" y="7412"/>
                  </a:cubicBezTo>
                  <a:cubicBezTo>
                    <a:pt x="115708" y="6115"/>
                    <a:pt x="113891" y="4967"/>
                    <a:pt x="111986" y="3983"/>
                  </a:cubicBezTo>
                  <a:cubicBezTo>
                    <a:pt x="110334" y="3315"/>
                    <a:pt x="108451" y="3568"/>
                    <a:pt x="107033" y="4649"/>
                  </a:cubicBezTo>
                  <a:cubicBezTo>
                    <a:pt x="106271" y="5126"/>
                    <a:pt x="105891" y="6459"/>
                    <a:pt x="105509" y="6745"/>
                  </a:cubicBezTo>
                  <a:cubicBezTo>
                    <a:pt x="105128" y="7030"/>
                    <a:pt x="90174" y="9888"/>
                    <a:pt x="88745" y="15603"/>
                  </a:cubicBezTo>
                  <a:cubicBezTo>
                    <a:pt x="87983" y="18365"/>
                    <a:pt x="92079" y="20080"/>
                    <a:pt x="92079" y="23604"/>
                  </a:cubicBezTo>
                  <a:cubicBezTo>
                    <a:pt x="91930" y="25126"/>
                    <a:pt x="91511" y="26610"/>
                    <a:pt x="90841" y="27985"/>
                  </a:cubicBezTo>
                  <a:cubicBezTo>
                    <a:pt x="90269" y="29319"/>
                    <a:pt x="89222" y="31795"/>
                    <a:pt x="88174" y="32081"/>
                  </a:cubicBezTo>
                  <a:cubicBezTo>
                    <a:pt x="87126" y="32367"/>
                    <a:pt x="85126" y="32081"/>
                    <a:pt x="83507" y="34367"/>
                  </a:cubicBezTo>
                  <a:cubicBezTo>
                    <a:pt x="81887" y="36653"/>
                    <a:pt x="83507" y="38844"/>
                    <a:pt x="83507" y="39796"/>
                  </a:cubicBezTo>
                  <a:cubicBezTo>
                    <a:pt x="83507" y="40749"/>
                    <a:pt x="81507" y="42368"/>
                    <a:pt x="80840" y="43035"/>
                  </a:cubicBezTo>
                  <a:cubicBezTo>
                    <a:pt x="80028" y="44161"/>
                    <a:pt x="78901" y="45023"/>
                    <a:pt x="77601" y="45512"/>
                  </a:cubicBezTo>
                  <a:cubicBezTo>
                    <a:pt x="76839" y="45512"/>
                    <a:pt x="76744" y="49607"/>
                    <a:pt x="78744" y="51131"/>
                  </a:cubicBezTo>
                  <a:cubicBezTo>
                    <a:pt x="80744" y="52655"/>
                    <a:pt x="82745" y="51798"/>
                    <a:pt x="83697" y="52751"/>
                  </a:cubicBezTo>
                  <a:cubicBezTo>
                    <a:pt x="84935" y="55703"/>
                    <a:pt x="81125" y="58561"/>
                    <a:pt x="78173" y="58561"/>
                  </a:cubicBezTo>
                  <a:cubicBezTo>
                    <a:pt x="75220" y="58561"/>
                    <a:pt x="77030" y="53131"/>
                    <a:pt x="75125" y="53703"/>
                  </a:cubicBezTo>
                  <a:cubicBezTo>
                    <a:pt x="71696" y="54560"/>
                    <a:pt x="67886" y="51988"/>
                    <a:pt x="68933" y="50369"/>
                  </a:cubicBezTo>
                  <a:cubicBezTo>
                    <a:pt x="70781" y="47988"/>
                    <a:pt x="72498" y="45508"/>
                    <a:pt x="74077" y="42940"/>
                  </a:cubicBezTo>
                  <a:cubicBezTo>
                    <a:pt x="78554" y="33415"/>
                    <a:pt x="81030" y="31795"/>
                    <a:pt x="80935" y="29224"/>
                  </a:cubicBezTo>
                  <a:cubicBezTo>
                    <a:pt x="80471" y="27320"/>
                    <a:pt x="79317" y="25657"/>
                    <a:pt x="77697" y="24557"/>
                  </a:cubicBezTo>
                  <a:cubicBezTo>
                    <a:pt x="76649" y="23699"/>
                    <a:pt x="77696" y="19508"/>
                    <a:pt x="77696" y="18651"/>
                  </a:cubicBezTo>
                  <a:cubicBezTo>
                    <a:pt x="78849" y="16126"/>
                    <a:pt x="80539" y="13882"/>
                    <a:pt x="82649" y="12079"/>
                  </a:cubicBezTo>
                  <a:cubicBezTo>
                    <a:pt x="84745" y="10269"/>
                    <a:pt x="86841" y="6649"/>
                    <a:pt x="85221" y="4554"/>
                  </a:cubicBezTo>
                  <a:cubicBezTo>
                    <a:pt x="83602" y="2459"/>
                    <a:pt x="81792" y="77"/>
                    <a:pt x="79125" y="-113"/>
                  </a:cubicBezTo>
                  <a:cubicBezTo>
                    <a:pt x="78034" y="-213"/>
                    <a:pt x="76938" y="19"/>
                    <a:pt x="75982" y="554"/>
                  </a:cubicBezTo>
                  <a:cubicBezTo>
                    <a:pt x="75220" y="1030"/>
                    <a:pt x="73791" y="554"/>
                    <a:pt x="72743" y="554"/>
                  </a:cubicBezTo>
                  <a:cubicBezTo>
                    <a:pt x="70076" y="1696"/>
                    <a:pt x="69600" y="6364"/>
                    <a:pt x="68743" y="7983"/>
                  </a:cubicBezTo>
                  <a:cubicBezTo>
                    <a:pt x="67886" y="9602"/>
                    <a:pt x="64552" y="15031"/>
                    <a:pt x="63314" y="15031"/>
                  </a:cubicBezTo>
                  <a:cubicBezTo>
                    <a:pt x="62075" y="15031"/>
                    <a:pt x="60170" y="11317"/>
                    <a:pt x="58932" y="11412"/>
                  </a:cubicBezTo>
                  <a:cubicBezTo>
                    <a:pt x="57694" y="11507"/>
                    <a:pt x="54836" y="14555"/>
                    <a:pt x="54932" y="15412"/>
                  </a:cubicBezTo>
                  <a:cubicBezTo>
                    <a:pt x="55027" y="16270"/>
                    <a:pt x="57123" y="19318"/>
                    <a:pt x="57313" y="21889"/>
                  </a:cubicBezTo>
                  <a:cubicBezTo>
                    <a:pt x="57112" y="24045"/>
                    <a:pt x="56357" y="26112"/>
                    <a:pt x="55122" y="27890"/>
                  </a:cubicBezTo>
                  <a:cubicBezTo>
                    <a:pt x="53979" y="29986"/>
                    <a:pt x="53027" y="34462"/>
                    <a:pt x="55122" y="35034"/>
                  </a:cubicBezTo>
                  <a:cubicBezTo>
                    <a:pt x="57218" y="35605"/>
                    <a:pt x="56075" y="33796"/>
                    <a:pt x="58646" y="33415"/>
                  </a:cubicBezTo>
                  <a:cubicBezTo>
                    <a:pt x="61218" y="33034"/>
                    <a:pt x="63123" y="31319"/>
                    <a:pt x="63790" y="31414"/>
                  </a:cubicBezTo>
                  <a:cubicBezTo>
                    <a:pt x="64457" y="31510"/>
                    <a:pt x="69029" y="35701"/>
                    <a:pt x="66838" y="38749"/>
                  </a:cubicBezTo>
                  <a:cubicBezTo>
                    <a:pt x="66076" y="39892"/>
                    <a:pt x="63981" y="44654"/>
                    <a:pt x="61314" y="44083"/>
                  </a:cubicBezTo>
                  <a:cubicBezTo>
                    <a:pt x="60361" y="44083"/>
                    <a:pt x="59885" y="41892"/>
                    <a:pt x="58932" y="41130"/>
                  </a:cubicBezTo>
                  <a:cubicBezTo>
                    <a:pt x="57980" y="40368"/>
                    <a:pt x="53979" y="41892"/>
                    <a:pt x="52646" y="41130"/>
                  </a:cubicBezTo>
                  <a:cubicBezTo>
                    <a:pt x="51312" y="40368"/>
                    <a:pt x="50931" y="40559"/>
                    <a:pt x="51026" y="38272"/>
                  </a:cubicBezTo>
                  <a:cubicBezTo>
                    <a:pt x="51004" y="34150"/>
                    <a:pt x="50427" y="30049"/>
                    <a:pt x="49312" y="26080"/>
                  </a:cubicBezTo>
                  <a:cubicBezTo>
                    <a:pt x="48455" y="25112"/>
                    <a:pt x="48011" y="23847"/>
                    <a:pt x="48074" y="22556"/>
                  </a:cubicBezTo>
                  <a:cubicBezTo>
                    <a:pt x="48074" y="19985"/>
                    <a:pt x="48074" y="16460"/>
                    <a:pt x="46359" y="16651"/>
                  </a:cubicBezTo>
                  <a:cubicBezTo>
                    <a:pt x="44892" y="16756"/>
                    <a:pt x="43540" y="17484"/>
                    <a:pt x="42644" y="18651"/>
                  </a:cubicBezTo>
                  <a:cubicBezTo>
                    <a:pt x="41359" y="20110"/>
                    <a:pt x="40589" y="21950"/>
                    <a:pt x="40454" y="23890"/>
                  </a:cubicBezTo>
                  <a:cubicBezTo>
                    <a:pt x="40781" y="25080"/>
                    <a:pt x="41035" y="26288"/>
                    <a:pt x="41215" y="27509"/>
                  </a:cubicBezTo>
                  <a:cubicBezTo>
                    <a:pt x="41429" y="31125"/>
                    <a:pt x="41429" y="34751"/>
                    <a:pt x="41215" y="38368"/>
                  </a:cubicBezTo>
                  <a:cubicBezTo>
                    <a:pt x="41216" y="40273"/>
                    <a:pt x="42740" y="43511"/>
                    <a:pt x="42454" y="45893"/>
                  </a:cubicBezTo>
                  <a:cubicBezTo>
                    <a:pt x="42168" y="48274"/>
                    <a:pt x="42454" y="55418"/>
                    <a:pt x="42454" y="57132"/>
                  </a:cubicBezTo>
                  <a:cubicBezTo>
                    <a:pt x="42222" y="59353"/>
                    <a:pt x="43349" y="61495"/>
                    <a:pt x="45311" y="62561"/>
                  </a:cubicBezTo>
                  <a:cubicBezTo>
                    <a:pt x="46645" y="62561"/>
                    <a:pt x="47407" y="61609"/>
                    <a:pt x="48169" y="60942"/>
                  </a:cubicBezTo>
                  <a:cubicBezTo>
                    <a:pt x="48931" y="60275"/>
                    <a:pt x="50265" y="59989"/>
                    <a:pt x="50169" y="58180"/>
                  </a:cubicBezTo>
                  <a:cubicBezTo>
                    <a:pt x="50074" y="56370"/>
                    <a:pt x="50169" y="53989"/>
                    <a:pt x="51884" y="53417"/>
                  </a:cubicBezTo>
                  <a:cubicBezTo>
                    <a:pt x="53598" y="52846"/>
                    <a:pt x="54646" y="55418"/>
                    <a:pt x="54360" y="56656"/>
                  </a:cubicBezTo>
                  <a:cubicBezTo>
                    <a:pt x="54074" y="57894"/>
                    <a:pt x="54360" y="59132"/>
                    <a:pt x="55599" y="60466"/>
                  </a:cubicBezTo>
                  <a:cubicBezTo>
                    <a:pt x="56837" y="61799"/>
                    <a:pt x="58646" y="59228"/>
                    <a:pt x="59790" y="58751"/>
                  </a:cubicBezTo>
                  <a:cubicBezTo>
                    <a:pt x="60932" y="58275"/>
                    <a:pt x="63599" y="57227"/>
                    <a:pt x="64457" y="59228"/>
                  </a:cubicBezTo>
                  <a:cubicBezTo>
                    <a:pt x="64809" y="60074"/>
                    <a:pt x="64621" y="61049"/>
                    <a:pt x="63981" y="61704"/>
                  </a:cubicBezTo>
                  <a:cubicBezTo>
                    <a:pt x="63017" y="62638"/>
                    <a:pt x="61886" y="63381"/>
                    <a:pt x="60647" y="63895"/>
                  </a:cubicBezTo>
                  <a:cubicBezTo>
                    <a:pt x="59599" y="63895"/>
                    <a:pt x="57599" y="65228"/>
                    <a:pt x="56456" y="65323"/>
                  </a:cubicBezTo>
                  <a:cubicBezTo>
                    <a:pt x="53849" y="65533"/>
                    <a:pt x="51267" y="65979"/>
                    <a:pt x="48741" y="66657"/>
                  </a:cubicBezTo>
                  <a:cubicBezTo>
                    <a:pt x="47154" y="66744"/>
                    <a:pt x="45564" y="66744"/>
                    <a:pt x="43978" y="66657"/>
                  </a:cubicBezTo>
                  <a:cubicBezTo>
                    <a:pt x="42740" y="66657"/>
                    <a:pt x="40073" y="68467"/>
                    <a:pt x="38549" y="68086"/>
                  </a:cubicBezTo>
                  <a:cubicBezTo>
                    <a:pt x="37301" y="67564"/>
                    <a:pt x="36308" y="66572"/>
                    <a:pt x="35786" y="65323"/>
                  </a:cubicBezTo>
                  <a:cubicBezTo>
                    <a:pt x="35215" y="63895"/>
                    <a:pt x="37406" y="61990"/>
                    <a:pt x="37691" y="59513"/>
                  </a:cubicBezTo>
                  <a:cubicBezTo>
                    <a:pt x="37977" y="57037"/>
                    <a:pt x="37691" y="55894"/>
                    <a:pt x="37691" y="54655"/>
                  </a:cubicBezTo>
                  <a:cubicBezTo>
                    <a:pt x="37564" y="52420"/>
                    <a:pt x="37148" y="50211"/>
                    <a:pt x="36453" y="48083"/>
                  </a:cubicBezTo>
                  <a:cubicBezTo>
                    <a:pt x="36453" y="46654"/>
                    <a:pt x="35977" y="40273"/>
                    <a:pt x="35882" y="38558"/>
                  </a:cubicBezTo>
                  <a:cubicBezTo>
                    <a:pt x="35786" y="36844"/>
                    <a:pt x="35882" y="35129"/>
                    <a:pt x="35882" y="33605"/>
                  </a:cubicBezTo>
                  <a:cubicBezTo>
                    <a:pt x="35634" y="32283"/>
                    <a:pt x="35634" y="30927"/>
                    <a:pt x="35882" y="29605"/>
                  </a:cubicBezTo>
                  <a:cubicBezTo>
                    <a:pt x="36416" y="28457"/>
                    <a:pt x="36416" y="27132"/>
                    <a:pt x="35882" y="25985"/>
                  </a:cubicBezTo>
                  <a:cubicBezTo>
                    <a:pt x="35120" y="24937"/>
                    <a:pt x="35882" y="22175"/>
                    <a:pt x="35406" y="20175"/>
                  </a:cubicBezTo>
                  <a:cubicBezTo>
                    <a:pt x="34929" y="18175"/>
                    <a:pt x="35406" y="17318"/>
                    <a:pt x="34643" y="15508"/>
                  </a:cubicBezTo>
                  <a:cubicBezTo>
                    <a:pt x="33882" y="13698"/>
                    <a:pt x="34643" y="13317"/>
                    <a:pt x="32929" y="12841"/>
                  </a:cubicBezTo>
                  <a:cubicBezTo>
                    <a:pt x="31215" y="12364"/>
                    <a:pt x="31881" y="14174"/>
                    <a:pt x="30929" y="14174"/>
                  </a:cubicBezTo>
                  <a:cubicBezTo>
                    <a:pt x="29597" y="14081"/>
                    <a:pt x="28260" y="14081"/>
                    <a:pt x="26928" y="14174"/>
                  </a:cubicBezTo>
                  <a:cubicBezTo>
                    <a:pt x="24737" y="14174"/>
                    <a:pt x="22832" y="18079"/>
                    <a:pt x="24261" y="18937"/>
                  </a:cubicBezTo>
                  <a:cubicBezTo>
                    <a:pt x="25203" y="21594"/>
                    <a:pt x="25624" y="24407"/>
                    <a:pt x="25499" y="27223"/>
                  </a:cubicBezTo>
                  <a:cubicBezTo>
                    <a:pt x="25499" y="35224"/>
                    <a:pt x="26833" y="38558"/>
                    <a:pt x="26547" y="41797"/>
                  </a:cubicBezTo>
                  <a:cubicBezTo>
                    <a:pt x="25976" y="47036"/>
                    <a:pt x="25499" y="54274"/>
                    <a:pt x="25499" y="55418"/>
                  </a:cubicBezTo>
                  <a:cubicBezTo>
                    <a:pt x="25600" y="57710"/>
                    <a:pt x="25984" y="59982"/>
                    <a:pt x="26642" y="62180"/>
                  </a:cubicBezTo>
                  <a:cubicBezTo>
                    <a:pt x="27394" y="63630"/>
                    <a:pt x="27970" y="65165"/>
                    <a:pt x="28357" y="66752"/>
                  </a:cubicBezTo>
                  <a:cubicBezTo>
                    <a:pt x="28357" y="67895"/>
                    <a:pt x="26547" y="68753"/>
                    <a:pt x="26166" y="69038"/>
                  </a:cubicBezTo>
                  <a:cubicBezTo>
                    <a:pt x="24090" y="70236"/>
                    <a:pt x="21841" y="71103"/>
                    <a:pt x="19499" y="71610"/>
                  </a:cubicBezTo>
                  <a:cubicBezTo>
                    <a:pt x="18218" y="72090"/>
                    <a:pt x="16790" y="71442"/>
                    <a:pt x="16310" y="70161"/>
                  </a:cubicBezTo>
                  <a:cubicBezTo>
                    <a:pt x="16175" y="69803"/>
                    <a:pt x="16126" y="69419"/>
                    <a:pt x="16165" y="69038"/>
                  </a:cubicBezTo>
                  <a:cubicBezTo>
                    <a:pt x="16043" y="65806"/>
                    <a:pt x="15499" y="62604"/>
                    <a:pt x="14545" y="59513"/>
                  </a:cubicBezTo>
                  <a:cubicBezTo>
                    <a:pt x="13593" y="58751"/>
                    <a:pt x="12355" y="59513"/>
                    <a:pt x="12355" y="59513"/>
                  </a:cubicBezTo>
                  <a:cubicBezTo>
                    <a:pt x="10005" y="63898"/>
                    <a:pt x="7430" y="68158"/>
                    <a:pt x="4640" y="72277"/>
                  </a:cubicBezTo>
                  <a:cubicBezTo>
                    <a:pt x="3713" y="73142"/>
                    <a:pt x="2651" y="73850"/>
                    <a:pt x="1497" y="74372"/>
                  </a:cubicBezTo>
                  <a:cubicBezTo>
                    <a:pt x="125" y="75425"/>
                    <a:pt x="-567" y="77139"/>
                    <a:pt x="-313" y="78849"/>
                  </a:cubicBezTo>
                  <a:cubicBezTo>
                    <a:pt x="1782" y="85516"/>
                    <a:pt x="-313" y="86374"/>
                    <a:pt x="-313" y="89898"/>
                  </a:cubicBezTo>
                  <a:cubicBezTo>
                    <a:pt x="41" y="93808"/>
                    <a:pt x="1278" y="97586"/>
                    <a:pt x="3306" y="100947"/>
                  </a:cubicBezTo>
                  <a:cubicBezTo>
                    <a:pt x="4153" y="102621"/>
                    <a:pt x="6093" y="103429"/>
                    <a:pt x="7878" y="102852"/>
                  </a:cubicBezTo>
                  <a:cubicBezTo>
                    <a:pt x="12355" y="101995"/>
                    <a:pt x="15308" y="97328"/>
                    <a:pt x="19975" y="93327"/>
                  </a:cubicBezTo>
                  <a:cubicBezTo>
                    <a:pt x="20956" y="92267"/>
                    <a:pt x="21878" y="91154"/>
                    <a:pt x="22737" y="89993"/>
                  </a:cubicBezTo>
                  <a:cubicBezTo>
                    <a:pt x="24300" y="87135"/>
                    <a:pt x="26292" y="84533"/>
                    <a:pt x="28643" y="82278"/>
                  </a:cubicBezTo>
                  <a:cubicBezTo>
                    <a:pt x="31636" y="80617"/>
                    <a:pt x="34840" y="79368"/>
                    <a:pt x="38168" y="78563"/>
                  </a:cubicBezTo>
                  <a:cubicBezTo>
                    <a:pt x="40454" y="77896"/>
                    <a:pt x="44264" y="77325"/>
                    <a:pt x="46074" y="76944"/>
                  </a:cubicBezTo>
                  <a:cubicBezTo>
                    <a:pt x="49508" y="76313"/>
                    <a:pt x="52974" y="75868"/>
                    <a:pt x="56456" y="75610"/>
                  </a:cubicBezTo>
                  <a:cubicBezTo>
                    <a:pt x="58619" y="75361"/>
                    <a:pt x="60755" y="74915"/>
                    <a:pt x="62838" y="74277"/>
                  </a:cubicBezTo>
                  <a:cubicBezTo>
                    <a:pt x="64853" y="73380"/>
                    <a:pt x="67016" y="72863"/>
                    <a:pt x="69219" y="72753"/>
                  </a:cubicBezTo>
                  <a:cubicBezTo>
                    <a:pt x="73488" y="73357"/>
                    <a:pt x="77839" y="72899"/>
                    <a:pt x="81888" y="71419"/>
                  </a:cubicBezTo>
                  <a:cubicBezTo>
                    <a:pt x="83031" y="70848"/>
                    <a:pt x="88269" y="70943"/>
                    <a:pt x="89984" y="70277"/>
                  </a:cubicBezTo>
                  <a:cubicBezTo>
                    <a:pt x="92467" y="69613"/>
                    <a:pt x="95035" y="69324"/>
                    <a:pt x="97604" y="69419"/>
                  </a:cubicBezTo>
                  <a:cubicBezTo>
                    <a:pt x="98073" y="71956"/>
                    <a:pt x="96785" y="74493"/>
                    <a:pt x="94460" y="75611"/>
                  </a:cubicBezTo>
                  <a:cubicBezTo>
                    <a:pt x="93127" y="75611"/>
                    <a:pt x="89889" y="78373"/>
                    <a:pt x="88555" y="78373"/>
                  </a:cubicBezTo>
                  <a:cubicBezTo>
                    <a:pt x="86747" y="78289"/>
                    <a:pt x="84970" y="77869"/>
                    <a:pt x="83316" y="77134"/>
                  </a:cubicBezTo>
                  <a:cubicBezTo>
                    <a:pt x="82364" y="77135"/>
                    <a:pt x="80078" y="77135"/>
                    <a:pt x="78173" y="77135"/>
                  </a:cubicBezTo>
                  <a:cubicBezTo>
                    <a:pt x="76087" y="76849"/>
                    <a:pt x="73972" y="76849"/>
                    <a:pt x="71886" y="77135"/>
                  </a:cubicBezTo>
                  <a:cubicBezTo>
                    <a:pt x="70839" y="77801"/>
                    <a:pt x="68933" y="78944"/>
                    <a:pt x="69219" y="79039"/>
                  </a:cubicBezTo>
                  <a:cubicBezTo>
                    <a:pt x="65409" y="80182"/>
                    <a:pt x="65790" y="79992"/>
                    <a:pt x="64742" y="80659"/>
                  </a:cubicBezTo>
                  <a:cubicBezTo>
                    <a:pt x="63013" y="81205"/>
                    <a:pt x="61220" y="81525"/>
                    <a:pt x="59408" y="81611"/>
                  </a:cubicBezTo>
                  <a:cubicBezTo>
                    <a:pt x="57033" y="82331"/>
                    <a:pt x="54615" y="82903"/>
                    <a:pt x="52169" y="83326"/>
                  </a:cubicBezTo>
                  <a:cubicBezTo>
                    <a:pt x="50550" y="83326"/>
                    <a:pt x="47312" y="83326"/>
                    <a:pt x="45883" y="83993"/>
                  </a:cubicBezTo>
                  <a:cubicBezTo>
                    <a:pt x="45012" y="84459"/>
                    <a:pt x="44183" y="85001"/>
                    <a:pt x="43406" y="85612"/>
                  </a:cubicBezTo>
                  <a:cubicBezTo>
                    <a:pt x="41882" y="86469"/>
                    <a:pt x="37977" y="84850"/>
                    <a:pt x="36644" y="86088"/>
                  </a:cubicBezTo>
                  <a:cubicBezTo>
                    <a:pt x="32453" y="89898"/>
                    <a:pt x="32834" y="96375"/>
                    <a:pt x="31786" y="97518"/>
                  </a:cubicBezTo>
                  <a:cubicBezTo>
                    <a:pt x="30795" y="99425"/>
                    <a:pt x="30335" y="101563"/>
                    <a:pt x="30452" y="103709"/>
                  </a:cubicBezTo>
                  <a:cubicBezTo>
                    <a:pt x="30452" y="105900"/>
                    <a:pt x="30452" y="107043"/>
                    <a:pt x="32262" y="107900"/>
                  </a:cubicBezTo>
                  <a:cubicBezTo>
                    <a:pt x="33741" y="108423"/>
                    <a:pt x="35355" y="108423"/>
                    <a:pt x="36834" y="107900"/>
                  </a:cubicBezTo>
                  <a:cubicBezTo>
                    <a:pt x="38867" y="107374"/>
                    <a:pt x="40755" y="106397"/>
                    <a:pt x="42359" y="105043"/>
                  </a:cubicBezTo>
                  <a:cubicBezTo>
                    <a:pt x="43588" y="103533"/>
                    <a:pt x="45250" y="102436"/>
                    <a:pt x="47121" y="101900"/>
                  </a:cubicBezTo>
                  <a:cubicBezTo>
                    <a:pt x="48359" y="101899"/>
                    <a:pt x="51789" y="100661"/>
                    <a:pt x="51503" y="101899"/>
                  </a:cubicBezTo>
                  <a:cubicBezTo>
                    <a:pt x="51017" y="103815"/>
                    <a:pt x="50314" y="105668"/>
                    <a:pt x="49407" y="107424"/>
                  </a:cubicBezTo>
                  <a:cubicBezTo>
                    <a:pt x="48836" y="108662"/>
                    <a:pt x="49407" y="111901"/>
                    <a:pt x="48645" y="113044"/>
                  </a:cubicBezTo>
                  <a:cubicBezTo>
                    <a:pt x="47883" y="114187"/>
                    <a:pt x="48645" y="114854"/>
                    <a:pt x="47026" y="115711"/>
                  </a:cubicBezTo>
                  <a:cubicBezTo>
                    <a:pt x="45621" y="116690"/>
                    <a:pt x="44081" y="117460"/>
                    <a:pt x="42454" y="117997"/>
                  </a:cubicBezTo>
                  <a:cubicBezTo>
                    <a:pt x="39886" y="118416"/>
                    <a:pt x="37366" y="119086"/>
                    <a:pt x="34929" y="119997"/>
                  </a:cubicBezTo>
                  <a:cubicBezTo>
                    <a:pt x="32834" y="121140"/>
                    <a:pt x="30071" y="123807"/>
                    <a:pt x="28833" y="123807"/>
                  </a:cubicBezTo>
                  <a:cubicBezTo>
                    <a:pt x="27595" y="123807"/>
                    <a:pt x="23690" y="122188"/>
                    <a:pt x="22451" y="122188"/>
                  </a:cubicBezTo>
                  <a:cubicBezTo>
                    <a:pt x="18990" y="122733"/>
                    <a:pt x="15897" y="124657"/>
                    <a:pt x="13879" y="127522"/>
                  </a:cubicBezTo>
                  <a:cubicBezTo>
                    <a:pt x="13060" y="129821"/>
                    <a:pt x="12578" y="132227"/>
                    <a:pt x="12450" y="134665"/>
                  </a:cubicBezTo>
                  <a:cubicBezTo>
                    <a:pt x="12450" y="135904"/>
                    <a:pt x="11593" y="139047"/>
                    <a:pt x="13212" y="139904"/>
                  </a:cubicBezTo>
                  <a:cubicBezTo>
                    <a:pt x="14832" y="140762"/>
                    <a:pt x="15689" y="140571"/>
                    <a:pt x="16356" y="141333"/>
                  </a:cubicBezTo>
                  <a:cubicBezTo>
                    <a:pt x="19118" y="144000"/>
                    <a:pt x="21118" y="143143"/>
                    <a:pt x="23499" y="143047"/>
                  </a:cubicBezTo>
                  <a:cubicBezTo>
                    <a:pt x="25881" y="142952"/>
                    <a:pt x="29214" y="140380"/>
                    <a:pt x="31405" y="140190"/>
                  </a:cubicBezTo>
                  <a:cubicBezTo>
                    <a:pt x="34613" y="139871"/>
                    <a:pt x="37796" y="139330"/>
                    <a:pt x="40930" y="138571"/>
                  </a:cubicBezTo>
                  <a:cubicBezTo>
                    <a:pt x="44046" y="137711"/>
                    <a:pt x="47234" y="137137"/>
                    <a:pt x="50455" y="136856"/>
                  </a:cubicBezTo>
                  <a:cubicBezTo>
                    <a:pt x="53789" y="136856"/>
                    <a:pt x="53979" y="139333"/>
                    <a:pt x="53217" y="140857"/>
                  </a:cubicBezTo>
                  <a:cubicBezTo>
                    <a:pt x="50550" y="145619"/>
                    <a:pt x="48455" y="156192"/>
                    <a:pt x="43216" y="157906"/>
                  </a:cubicBezTo>
                  <a:cubicBezTo>
                    <a:pt x="40740" y="158669"/>
                    <a:pt x="35786" y="159240"/>
                    <a:pt x="30548" y="160193"/>
                  </a:cubicBezTo>
                  <a:cubicBezTo>
                    <a:pt x="27500" y="160764"/>
                    <a:pt x="24452" y="160669"/>
                    <a:pt x="25309" y="162860"/>
                  </a:cubicBezTo>
                  <a:cubicBezTo>
                    <a:pt x="26166" y="165050"/>
                    <a:pt x="34834" y="168384"/>
                    <a:pt x="34834" y="172385"/>
                  </a:cubicBezTo>
                  <a:cubicBezTo>
                    <a:pt x="34834" y="174289"/>
                    <a:pt x="34262" y="177528"/>
                    <a:pt x="35406" y="178480"/>
                  </a:cubicBezTo>
                  <a:cubicBezTo>
                    <a:pt x="38740" y="179406"/>
                    <a:pt x="42263" y="179406"/>
                    <a:pt x="45597" y="178480"/>
                  </a:cubicBezTo>
                  <a:cubicBezTo>
                    <a:pt x="47734" y="177486"/>
                    <a:pt x="50018" y="176842"/>
                    <a:pt x="52360" y="176575"/>
                  </a:cubicBezTo>
                  <a:cubicBezTo>
                    <a:pt x="55215" y="175772"/>
                    <a:pt x="58014" y="174786"/>
                    <a:pt x="60742" y="173623"/>
                  </a:cubicBezTo>
                  <a:cubicBezTo>
                    <a:pt x="64933" y="172289"/>
                    <a:pt x="64647" y="166384"/>
                    <a:pt x="66457" y="162383"/>
                  </a:cubicBezTo>
                  <a:cubicBezTo>
                    <a:pt x="66457" y="161907"/>
                    <a:pt x="69600" y="159621"/>
                    <a:pt x="69410" y="157240"/>
                  </a:cubicBezTo>
                  <a:cubicBezTo>
                    <a:pt x="69552" y="154570"/>
                    <a:pt x="70098" y="151936"/>
                    <a:pt x="71029" y="149429"/>
                  </a:cubicBezTo>
                  <a:cubicBezTo>
                    <a:pt x="71490" y="147201"/>
                    <a:pt x="71777" y="144940"/>
                    <a:pt x="71886" y="142667"/>
                  </a:cubicBezTo>
                  <a:cubicBezTo>
                    <a:pt x="71893" y="139992"/>
                    <a:pt x="71734" y="137320"/>
                    <a:pt x="71410" y="134666"/>
                  </a:cubicBezTo>
                  <a:cubicBezTo>
                    <a:pt x="71410" y="131618"/>
                    <a:pt x="80935" y="129903"/>
                    <a:pt x="82840" y="129522"/>
                  </a:cubicBezTo>
                  <a:cubicBezTo>
                    <a:pt x="84745" y="129141"/>
                    <a:pt x="86364" y="128188"/>
                    <a:pt x="87793" y="127807"/>
                  </a:cubicBezTo>
                  <a:cubicBezTo>
                    <a:pt x="90841" y="127045"/>
                    <a:pt x="92460" y="127045"/>
                    <a:pt x="95127" y="126474"/>
                  </a:cubicBezTo>
                  <a:cubicBezTo>
                    <a:pt x="97794" y="125903"/>
                    <a:pt x="98080" y="124283"/>
                    <a:pt x="99318" y="122950"/>
                  </a:cubicBezTo>
                  <a:cubicBezTo>
                    <a:pt x="100357" y="120633"/>
                    <a:pt x="100970" y="118149"/>
                    <a:pt x="101128" y="115616"/>
                  </a:cubicBezTo>
                  <a:cubicBezTo>
                    <a:pt x="101604" y="113520"/>
                    <a:pt x="98842" y="112948"/>
                    <a:pt x="98366" y="112853"/>
                  </a:cubicBezTo>
                  <a:cubicBezTo>
                    <a:pt x="94841" y="111805"/>
                    <a:pt x="92746" y="110281"/>
                    <a:pt x="91412" y="109996"/>
                  </a:cubicBezTo>
                  <a:cubicBezTo>
                    <a:pt x="87507" y="109043"/>
                    <a:pt x="85888" y="106471"/>
                    <a:pt x="84269" y="106376"/>
                  </a:cubicBezTo>
                  <a:cubicBezTo>
                    <a:pt x="82649" y="106281"/>
                    <a:pt x="81792" y="108377"/>
                    <a:pt x="80173" y="108567"/>
                  </a:cubicBezTo>
                  <a:cubicBezTo>
                    <a:pt x="78554" y="108757"/>
                    <a:pt x="75601" y="110662"/>
                    <a:pt x="73886" y="111044"/>
                  </a:cubicBezTo>
                  <a:cubicBezTo>
                    <a:pt x="72172" y="111424"/>
                    <a:pt x="70743" y="111044"/>
                    <a:pt x="70457" y="110377"/>
                  </a:cubicBezTo>
                  <a:cubicBezTo>
                    <a:pt x="69961" y="108028"/>
                    <a:pt x="70369" y="105579"/>
                    <a:pt x="71600" y="103519"/>
                  </a:cubicBezTo>
                  <a:cubicBezTo>
                    <a:pt x="73366" y="101177"/>
                    <a:pt x="75450" y="99093"/>
                    <a:pt x="77792" y="97328"/>
                  </a:cubicBezTo>
                  <a:cubicBezTo>
                    <a:pt x="79640" y="96047"/>
                    <a:pt x="81198" y="94392"/>
                    <a:pt x="82364" y="92470"/>
                  </a:cubicBezTo>
                  <a:cubicBezTo>
                    <a:pt x="85322" y="88173"/>
                    <a:pt x="89710" y="85068"/>
                    <a:pt x="94746" y="83707"/>
                  </a:cubicBezTo>
                  <a:cubicBezTo>
                    <a:pt x="97126" y="83140"/>
                    <a:pt x="99605" y="83140"/>
                    <a:pt x="101985" y="83707"/>
                  </a:cubicBezTo>
                  <a:cubicBezTo>
                    <a:pt x="103701" y="84661"/>
                    <a:pt x="105733" y="84868"/>
                    <a:pt x="107605" y="84278"/>
                  </a:cubicBezTo>
                  <a:cubicBezTo>
                    <a:pt x="108775" y="83059"/>
                    <a:pt x="110392" y="82371"/>
                    <a:pt x="112082" y="82373"/>
                  </a:cubicBezTo>
                  <a:cubicBezTo>
                    <a:pt x="117208" y="82449"/>
                    <a:pt x="122254" y="81097"/>
                    <a:pt x="126655" y="78468"/>
                  </a:cubicBezTo>
                  <a:cubicBezTo>
                    <a:pt x="128198" y="75519"/>
                    <a:pt x="129076" y="72267"/>
                    <a:pt x="129227" y="68943"/>
                  </a:cubicBezTo>
                  <a:cubicBezTo>
                    <a:pt x="129562" y="65214"/>
                    <a:pt x="128694" y="61475"/>
                    <a:pt x="126750" y="58275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9" name="任意多边形: 形状 318">
              <a:extLst>
                <a:ext uri="{FF2B5EF4-FFF2-40B4-BE49-F238E27FC236}">
                  <a16:creationId xmlns:a16="http://schemas.microsoft.com/office/drawing/2014/main" id="{FDB4FEF1-8A9C-4C42-B5C0-A3C45E70BEAF}"/>
                </a:ext>
              </a:extLst>
            </p:cNvPr>
            <p:cNvSpPr/>
            <p:nvPr/>
          </p:nvSpPr>
          <p:spPr>
            <a:xfrm>
              <a:off x="3760404" y="1635666"/>
              <a:ext cx="184770" cy="288777"/>
            </a:xfrm>
            <a:custGeom>
              <a:avLst/>
              <a:gdLst>
                <a:gd name="connsiteX0" fmla="*/ 82122 w 82486"/>
                <a:gd name="connsiteY0" fmla="*/ 12651 h 128917"/>
                <a:gd name="connsiteX1" fmla="*/ 77835 w 82486"/>
                <a:gd name="connsiteY1" fmla="*/ 5983 h 128917"/>
                <a:gd name="connsiteX2" fmla="*/ 73930 w 82486"/>
                <a:gd name="connsiteY2" fmla="*/ 4078 h 128917"/>
                <a:gd name="connsiteX3" fmla="*/ 69358 w 82486"/>
                <a:gd name="connsiteY3" fmla="*/ 2935 h 128917"/>
                <a:gd name="connsiteX4" fmla="*/ 62500 w 82486"/>
                <a:gd name="connsiteY4" fmla="*/ 2935 h 128917"/>
                <a:gd name="connsiteX5" fmla="*/ 55642 w 82486"/>
                <a:gd name="connsiteY5" fmla="*/ 2269 h 128917"/>
                <a:gd name="connsiteX6" fmla="*/ 51451 w 82486"/>
                <a:gd name="connsiteY6" fmla="*/ -113 h 128917"/>
                <a:gd name="connsiteX7" fmla="*/ 48784 w 82486"/>
                <a:gd name="connsiteY7" fmla="*/ 1030 h 128917"/>
                <a:gd name="connsiteX8" fmla="*/ 44403 w 82486"/>
                <a:gd name="connsiteY8" fmla="*/ 4364 h 128917"/>
                <a:gd name="connsiteX9" fmla="*/ 44403 w 82486"/>
                <a:gd name="connsiteY9" fmla="*/ 7126 h 128917"/>
                <a:gd name="connsiteX10" fmla="*/ 48213 w 82486"/>
                <a:gd name="connsiteY10" fmla="*/ 16651 h 128917"/>
                <a:gd name="connsiteX11" fmla="*/ 45927 w 82486"/>
                <a:gd name="connsiteY11" fmla="*/ 31796 h 128917"/>
                <a:gd name="connsiteX12" fmla="*/ 42117 w 82486"/>
                <a:gd name="connsiteY12" fmla="*/ 38845 h 128917"/>
                <a:gd name="connsiteX13" fmla="*/ 34401 w 82486"/>
                <a:gd name="connsiteY13" fmla="*/ 42369 h 128917"/>
                <a:gd name="connsiteX14" fmla="*/ 28782 w 82486"/>
                <a:gd name="connsiteY14" fmla="*/ 42369 h 128917"/>
                <a:gd name="connsiteX15" fmla="*/ 21067 w 82486"/>
                <a:gd name="connsiteY15" fmla="*/ 44750 h 128917"/>
                <a:gd name="connsiteX16" fmla="*/ 15542 w 82486"/>
                <a:gd name="connsiteY16" fmla="*/ 50275 h 128917"/>
                <a:gd name="connsiteX17" fmla="*/ 14970 w 82486"/>
                <a:gd name="connsiteY17" fmla="*/ 59800 h 128917"/>
                <a:gd name="connsiteX18" fmla="*/ 16113 w 82486"/>
                <a:gd name="connsiteY18" fmla="*/ 64467 h 128917"/>
                <a:gd name="connsiteX19" fmla="*/ 17352 w 82486"/>
                <a:gd name="connsiteY19" fmla="*/ 71229 h 128917"/>
                <a:gd name="connsiteX20" fmla="*/ 20019 w 82486"/>
                <a:gd name="connsiteY20" fmla="*/ 73420 h 128917"/>
                <a:gd name="connsiteX21" fmla="*/ 24114 w 82486"/>
                <a:gd name="connsiteY21" fmla="*/ 72849 h 128917"/>
                <a:gd name="connsiteX22" fmla="*/ 29544 w 82486"/>
                <a:gd name="connsiteY22" fmla="*/ 70944 h 128917"/>
                <a:gd name="connsiteX23" fmla="*/ 35354 w 82486"/>
                <a:gd name="connsiteY23" fmla="*/ 70182 h 128917"/>
                <a:gd name="connsiteX24" fmla="*/ 38402 w 82486"/>
                <a:gd name="connsiteY24" fmla="*/ 72087 h 128917"/>
                <a:gd name="connsiteX25" fmla="*/ 38402 w 82486"/>
                <a:gd name="connsiteY25" fmla="*/ 85041 h 128917"/>
                <a:gd name="connsiteX26" fmla="*/ 32687 w 82486"/>
                <a:gd name="connsiteY26" fmla="*/ 90661 h 128917"/>
                <a:gd name="connsiteX27" fmla="*/ 20400 w 82486"/>
                <a:gd name="connsiteY27" fmla="*/ 97519 h 128917"/>
                <a:gd name="connsiteX28" fmla="*/ 13351 w 82486"/>
                <a:gd name="connsiteY28" fmla="*/ 100186 h 128917"/>
                <a:gd name="connsiteX29" fmla="*/ 6684 w 82486"/>
                <a:gd name="connsiteY29" fmla="*/ 104091 h 128917"/>
                <a:gd name="connsiteX30" fmla="*/ 2397 w 82486"/>
                <a:gd name="connsiteY30" fmla="*/ 104091 h 128917"/>
                <a:gd name="connsiteX31" fmla="*/ -365 w 82486"/>
                <a:gd name="connsiteY31" fmla="*/ 107996 h 128917"/>
                <a:gd name="connsiteX32" fmla="*/ 1254 w 82486"/>
                <a:gd name="connsiteY32" fmla="*/ 112949 h 128917"/>
                <a:gd name="connsiteX33" fmla="*/ 2493 w 82486"/>
                <a:gd name="connsiteY33" fmla="*/ 118759 h 128917"/>
                <a:gd name="connsiteX34" fmla="*/ 7065 w 82486"/>
                <a:gd name="connsiteY34" fmla="*/ 122188 h 128917"/>
                <a:gd name="connsiteX35" fmla="*/ 14113 w 82486"/>
                <a:gd name="connsiteY35" fmla="*/ 128666 h 128917"/>
                <a:gd name="connsiteX36" fmla="*/ 25258 w 82486"/>
                <a:gd name="connsiteY36" fmla="*/ 120665 h 128917"/>
                <a:gd name="connsiteX37" fmla="*/ 32306 w 82486"/>
                <a:gd name="connsiteY37" fmla="*/ 117616 h 128917"/>
                <a:gd name="connsiteX38" fmla="*/ 44022 w 82486"/>
                <a:gd name="connsiteY38" fmla="*/ 110854 h 128917"/>
                <a:gd name="connsiteX39" fmla="*/ 53547 w 82486"/>
                <a:gd name="connsiteY39" fmla="*/ 106663 h 128917"/>
                <a:gd name="connsiteX40" fmla="*/ 62119 w 82486"/>
                <a:gd name="connsiteY40" fmla="*/ 98566 h 128917"/>
                <a:gd name="connsiteX41" fmla="*/ 71644 w 82486"/>
                <a:gd name="connsiteY41" fmla="*/ 92566 h 128917"/>
                <a:gd name="connsiteX42" fmla="*/ 74883 w 82486"/>
                <a:gd name="connsiteY42" fmla="*/ 87517 h 128917"/>
                <a:gd name="connsiteX43" fmla="*/ 77454 w 82486"/>
                <a:gd name="connsiteY43" fmla="*/ 77992 h 128917"/>
                <a:gd name="connsiteX44" fmla="*/ 76597 w 82486"/>
                <a:gd name="connsiteY44" fmla="*/ 73706 h 128917"/>
                <a:gd name="connsiteX45" fmla="*/ 76121 w 82486"/>
                <a:gd name="connsiteY45" fmla="*/ 70944 h 128917"/>
                <a:gd name="connsiteX46" fmla="*/ 74502 w 82486"/>
                <a:gd name="connsiteY46" fmla="*/ 66182 h 128917"/>
                <a:gd name="connsiteX47" fmla="*/ 74978 w 82486"/>
                <a:gd name="connsiteY47" fmla="*/ 59133 h 128917"/>
                <a:gd name="connsiteX48" fmla="*/ 76216 w 82486"/>
                <a:gd name="connsiteY48" fmla="*/ 50846 h 128917"/>
                <a:gd name="connsiteX49" fmla="*/ 76978 w 82486"/>
                <a:gd name="connsiteY49" fmla="*/ 37225 h 128917"/>
                <a:gd name="connsiteX50" fmla="*/ 77931 w 82486"/>
                <a:gd name="connsiteY50" fmla="*/ 29701 h 128917"/>
                <a:gd name="connsiteX51" fmla="*/ 81360 w 82486"/>
                <a:gd name="connsiteY51" fmla="*/ 22462 h 128917"/>
                <a:gd name="connsiteX52" fmla="*/ 81360 w 82486"/>
                <a:gd name="connsiteY52" fmla="*/ 15794 h 128917"/>
                <a:gd name="connsiteX53" fmla="*/ 81360 w 82486"/>
                <a:gd name="connsiteY53" fmla="*/ 11413 h 128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82486" h="128917">
                  <a:moveTo>
                    <a:pt x="82122" y="12651"/>
                  </a:moveTo>
                  <a:cubicBezTo>
                    <a:pt x="81318" y="10083"/>
                    <a:pt x="79838" y="7780"/>
                    <a:pt x="77835" y="5983"/>
                  </a:cubicBezTo>
                  <a:cubicBezTo>
                    <a:pt x="77073" y="5031"/>
                    <a:pt x="74597" y="4555"/>
                    <a:pt x="73930" y="4078"/>
                  </a:cubicBezTo>
                  <a:cubicBezTo>
                    <a:pt x="72479" y="3450"/>
                    <a:pt x="70934" y="3064"/>
                    <a:pt x="69358" y="2935"/>
                  </a:cubicBezTo>
                  <a:cubicBezTo>
                    <a:pt x="68215" y="2935"/>
                    <a:pt x="63453" y="2935"/>
                    <a:pt x="62500" y="2935"/>
                  </a:cubicBezTo>
                  <a:cubicBezTo>
                    <a:pt x="61548" y="2935"/>
                    <a:pt x="57643" y="2935"/>
                    <a:pt x="55642" y="2269"/>
                  </a:cubicBezTo>
                  <a:cubicBezTo>
                    <a:pt x="53642" y="1602"/>
                    <a:pt x="52499" y="-17"/>
                    <a:pt x="51451" y="-113"/>
                  </a:cubicBezTo>
                  <a:cubicBezTo>
                    <a:pt x="50421" y="-245"/>
                    <a:pt x="49399" y="193"/>
                    <a:pt x="48784" y="1030"/>
                  </a:cubicBezTo>
                  <a:cubicBezTo>
                    <a:pt x="47493" y="2348"/>
                    <a:pt x="46017" y="3471"/>
                    <a:pt x="44403" y="4364"/>
                  </a:cubicBezTo>
                  <a:cubicBezTo>
                    <a:pt x="43889" y="5213"/>
                    <a:pt x="43889" y="6277"/>
                    <a:pt x="44403" y="7126"/>
                  </a:cubicBezTo>
                  <a:cubicBezTo>
                    <a:pt x="47046" y="9563"/>
                    <a:pt x="48446" y="13064"/>
                    <a:pt x="48213" y="16651"/>
                  </a:cubicBezTo>
                  <a:cubicBezTo>
                    <a:pt x="48213" y="22271"/>
                    <a:pt x="46212" y="25224"/>
                    <a:pt x="45927" y="31796"/>
                  </a:cubicBezTo>
                  <a:cubicBezTo>
                    <a:pt x="45927" y="35225"/>
                    <a:pt x="43641" y="36654"/>
                    <a:pt x="42117" y="38845"/>
                  </a:cubicBezTo>
                  <a:cubicBezTo>
                    <a:pt x="39715" y="40362"/>
                    <a:pt x="37120" y="41547"/>
                    <a:pt x="34401" y="42369"/>
                  </a:cubicBezTo>
                  <a:cubicBezTo>
                    <a:pt x="32532" y="42524"/>
                    <a:pt x="30652" y="42524"/>
                    <a:pt x="28782" y="42369"/>
                  </a:cubicBezTo>
                  <a:cubicBezTo>
                    <a:pt x="26115" y="42369"/>
                    <a:pt x="23829" y="44369"/>
                    <a:pt x="21067" y="44750"/>
                  </a:cubicBezTo>
                  <a:cubicBezTo>
                    <a:pt x="18304" y="45131"/>
                    <a:pt x="15351" y="46465"/>
                    <a:pt x="15542" y="50275"/>
                  </a:cubicBezTo>
                  <a:cubicBezTo>
                    <a:pt x="15732" y="53461"/>
                    <a:pt x="15540" y="56659"/>
                    <a:pt x="14970" y="59800"/>
                  </a:cubicBezTo>
                  <a:cubicBezTo>
                    <a:pt x="15099" y="61407"/>
                    <a:pt x="15485" y="62982"/>
                    <a:pt x="16113" y="64467"/>
                  </a:cubicBezTo>
                  <a:cubicBezTo>
                    <a:pt x="16218" y="66767"/>
                    <a:pt x="16635" y="69042"/>
                    <a:pt x="17352" y="71229"/>
                  </a:cubicBezTo>
                  <a:cubicBezTo>
                    <a:pt x="18018" y="72658"/>
                    <a:pt x="18876" y="72849"/>
                    <a:pt x="20019" y="73420"/>
                  </a:cubicBezTo>
                  <a:cubicBezTo>
                    <a:pt x="21410" y="73650"/>
                    <a:pt x="22839" y="73450"/>
                    <a:pt x="24114" y="72849"/>
                  </a:cubicBezTo>
                  <a:cubicBezTo>
                    <a:pt x="25829" y="72849"/>
                    <a:pt x="28401" y="70849"/>
                    <a:pt x="29544" y="70944"/>
                  </a:cubicBezTo>
                  <a:cubicBezTo>
                    <a:pt x="31507" y="70979"/>
                    <a:pt x="33466" y="70723"/>
                    <a:pt x="35354" y="70182"/>
                  </a:cubicBezTo>
                  <a:cubicBezTo>
                    <a:pt x="35354" y="70182"/>
                    <a:pt x="37735" y="70658"/>
                    <a:pt x="38402" y="72087"/>
                  </a:cubicBezTo>
                  <a:cubicBezTo>
                    <a:pt x="38672" y="76401"/>
                    <a:pt x="38672" y="80727"/>
                    <a:pt x="38402" y="85041"/>
                  </a:cubicBezTo>
                  <a:cubicBezTo>
                    <a:pt x="38402" y="87899"/>
                    <a:pt x="34592" y="89708"/>
                    <a:pt x="32687" y="90661"/>
                  </a:cubicBezTo>
                  <a:cubicBezTo>
                    <a:pt x="28741" y="93204"/>
                    <a:pt x="24636" y="95495"/>
                    <a:pt x="20400" y="97519"/>
                  </a:cubicBezTo>
                  <a:cubicBezTo>
                    <a:pt x="17914" y="97996"/>
                    <a:pt x="15530" y="98898"/>
                    <a:pt x="13351" y="100186"/>
                  </a:cubicBezTo>
                  <a:cubicBezTo>
                    <a:pt x="11272" y="101717"/>
                    <a:pt x="9037" y="103026"/>
                    <a:pt x="6684" y="104091"/>
                  </a:cubicBezTo>
                  <a:cubicBezTo>
                    <a:pt x="5445" y="104662"/>
                    <a:pt x="3731" y="104091"/>
                    <a:pt x="2397" y="104091"/>
                  </a:cubicBezTo>
                  <a:cubicBezTo>
                    <a:pt x="815" y="104769"/>
                    <a:pt x="-253" y="106278"/>
                    <a:pt x="-365" y="107996"/>
                  </a:cubicBezTo>
                  <a:cubicBezTo>
                    <a:pt x="-365" y="108758"/>
                    <a:pt x="778" y="111140"/>
                    <a:pt x="1254" y="112949"/>
                  </a:cubicBezTo>
                  <a:cubicBezTo>
                    <a:pt x="1731" y="114759"/>
                    <a:pt x="1254" y="117712"/>
                    <a:pt x="2493" y="118759"/>
                  </a:cubicBezTo>
                  <a:cubicBezTo>
                    <a:pt x="4118" y="119761"/>
                    <a:pt x="5648" y="120908"/>
                    <a:pt x="7065" y="122188"/>
                  </a:cubicBezTo>
                  <a:cubicBezTo>
                    <a:pt x="9160" y="124474"/>
                    <a:pt x="11922" y="129618"/>
                    <a:pt x="14113" y="128666"/>
                  </a:cubicBezTo>
                  <a:cubicBezTo>
                    <a:pt x="18043" y="126311"/>
                    <a:pt x="21770" y="123635"/>
                    <a:pt x="25258" y="120665"/>
                  </a:cubicBezTo>
                  <a:cubicBezTo>
                    <a:pt x="27701" y="119881"/>
                    <a:pt x="30062" y="118860"/>
                    <a:pt x="32306" y="117616"/>
                  </a:cubicBezTo>
                  <a:cubicBezTo>
                    <a:pt x="35905" y="114870"/>
                    <a:pt x="39843" y="112597"/>
                    <a:pt x="44022" y="110854"/>
                  </a:cubicBezTo>
                  <a:cubicBezTo>
                    <a:pt x="47292" y="109685"/>
                    <a:pt x="50475" y="108284"/>
                    <a:pt x="53547" y="106663"/>
                  </a:cubicBezTo>
                  <a:cubicBezTo>
                    <a:pt x="55737" y="105329"/>
                    <a:pt x="58214" y="99900"/>
                    <a:pt x="62119" y="98566"/>
                  </a:cubicBezTo>
                  <a:cubicBezTo>
                    <a:pt x="65607" y="97111"/>
                    <a:pt x="68826" y="95083"/>
                    <a:pt x="71644" y="92566"/>
                  </a:cubicBezTo>
                  <a:cubicBezTo>
                    <a:pt x="73330" y="91360"/>
                    <a:pt x="74489" y="89553"/>
                    <a:pt x="74883" y="87517"/>
                  </a:cubicBezTo>
                  <a:cubicBezTo>
                    <a:pt x="75740" y="83041"/>
                    <a:pt x="77169" y="79993"/>
                    <a:pt x="77454" y="77992"/>
                  </a:cubicBezTo>
                  <a:cubicBezTo>
                    <a:pt x="77740" y="75992"/>
                    <a:pt x="76788" y="75421"/>
                    <a:pt x="76597" y="73706"/>
                  </a:cubicBezTo>
                  <a:cubicBezTo>
                    <a:pt x="76407" y="71992"/>
                    <a:pt x="76597" y="71801"/>
                    <a:pt x="76121" y="70944"/>
                  </a:cubicBezTo>
                  <a:cubicBezTo>
                    <a:pt x="75645" y="70087"/>
                    <a:pt x="74502" y="69420"/>
                    <a:pt x="74502" y="66182"/>
                  </a:cubicBezTo>
                  <a:cubicBezTo>
                    <a:pt x="74502" y="62943"/>
                    <a:pt x="74502" y="60276"/>
                    <a:pt x="74978" y="59133"/>
                  </a:cubicBezTo>
                  <a:cubicBezTo>
                    <a:pt x="75454" y="55704"/>
                    <a:pt x="76121" y="53132"/>
                    <a:pt x="76216" y="50846"/>
                  </a:cubicBezTo>
                  <a:cubicBezTo>
                    <a:pt x="76788" y="43322"/>
                    <a:pt x="76883" y="40750"/>
                    <a:pt x="76978" y="37225"/>
                  </a:cubicBezTo>
                  <a:cubicBezTo>
                    <a:pt x="77143" y="34700"/>
                    <a:pt x="77461" y="32187"/>
                    <a:pt x="77931" y="29701"/>
                  </a:cubicBezTo>
                  <a:cubicBezTo>
                    <a:pt x="79360" y="26462"/>
                    <a:pt x="81074" y="23605"/>
                    <a:pt x="81360" y="22462"/>
                  </a:cubicBezTo>
                  <a:cubicBezTo>
                    <a:pt x="81591" y="20245"/>
                    <a:pt x="81591" y="18011"/>
                    <a:pt x="81360" y="15794"/>
                  </a:cubicBezTo>
                  <a:cubicBezTo>
                    <a:pt x="81360" y="14175"/>
                    <a:pt x="81931" y="13508"/>
                    <a:pt x="81360" y="114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0" name="任意多边形: 形状 319">
              <a:extLst>
                <a:ext uri="{FF2B5EF4-FFF2-40B4-BE49-F238E27FC236}">
                  <a16:creationId xmlns:a16="http://schemas.microsoft.com/office/drawing/2014/main" id="{7657D4FD-9E0B-4B3E-9A16-D4A986461CC4}"/>
                </a:ext>
              </a:extLst>
            </p:cNvPr>
            <p:cNvSpPr/>
            <p:nvPr/>
          </p:nvSpPr>
          <p:spPr>
            <a:xfrm>
              <a:off x="3973325" y="1616516"/>
              <a:ext cx="157034" cy="291026"/>
            </a:xfrm>
            <a:custGeom>
              <a:avLst/>
              <a:gdLst>
                <a:gd name="connsiteX0" fmla="*/ 65460 w 70104"/>
                <a:gd name="connsiteY0" fmla="*/ 102925 h 129921"/>
                <a:gd name="connsiteX1" fmla="*/ 58792 w 70104"/>
                <a:gd name="connsiteY1" fmla="*/ 102258 h 129921"/>
                <a:gd name="connsiteX2" fmla="*/ 54506 w 70104"/>
                <a:gd name="connsiteY2" fmla="*/ 100543 h 129921"/>
                <a:gd name="connsiteX3" fmla="*/ 50125 w 70104"/>
                <a:gd name="connsiteY3" fmla="*/ 99686 h 129921"/>
                <a:gd name="connsiteX4" fmla="*/ 44124 w 70104"/>
                <a:gd name="connsiteY4" fmla="*/ 98829 h 129921"/>
                <a:gd name="connsiteX5" fmla="*/ 35551 w 70104"/>
                <a:gd name="connsiteY5" fmla="*/ 95019 h 129921"/>
                <a:gd name="connsiteX6" fmla="*/ 32408 w 70104"/>
                <a:gd name="connsiteY6" fmla="*/ 84827 h 129921"/>
                <a:gd name="connsiteX7" fmla="*/ 32408 w 70104"/>
                <a:gd name="connsiteY7" fmla="*/ 78922 h 129921"/>
                <a:gd name="connsiteX8" fmla="*/ 36314 w 70104"/>
                <a:gd name="connsiteY8" fmla="*/ 66539 h 129921"/>
                <a:gd name="connsiteX9" fmla="*/ 47458 w 70104"/>
                <a:gd name="connsiteY9" fmla="*/ 61205 h 129921"/>
                <a:gd name="connsiteX10" fmla="*/ 54411 w 70104"/>
                <a:gd name="connsiteY10" fmla="*/ 57300 h 129921"/>
                <a:gd name="connsiteX11" fmla="*/ 59460 w 70104"/>
                <a:gd name="connsiteY11" fmla="*/ 53681 h 129921"/>
                <a:gd name="connsiteX12" fmla="*/ 65365 w 70104"/>
                <a:gd name="connsiteY12" fmla="*/ 52252 h 129921"/>
                <a:gd name="connsiteX13" fmla="*/ 68222 w 70104"/>
                <a:gd name="connsiteY13" fmla="*/ 49013 h 129921"/>
                <a:gd name="connsiteX14" fmla="*/ 67269 w 70104"/>
                <a:gd name="connsiteY14" fmla="*/ 42822 h 129921"/>
                <a:gd name="connsiteX15" fmla="*/ 62507 w 70104"/>
                <a:gd name="connsiteY15" fmla="*/ 34059 h 129921"/>
                <a:gd name="connsiteX16" fmla="*/ 54125 w 70104"/>
                <a:gd name="connsiteY16" fmla="*/ 31106 h 129921"/>
                <a:gd name="connsiteX17" fmla="*/ 48982 w 70104"/>
                <a:gd name="connsiteY17" fmla="*/ 34059 h 129921"/>
                <a:gd name="connsiteX18" fmla="*/ 43838 w 70104"/>
                <a:gd name="connsiteY18" fmla="*/ 32249 h 129921"/>
                <a:gd name="connsiteX19" fmla="*/ 44981 w 70104"/>
                <a:gd name="connsiteY19" fmla="*/ 26344 h 129921"/>
                <a:gd name="connsiteX20" fmla="*/ 51268 w 70104"/>
                <a:gd name="connsiteY20" fmla="*/ 14628 h 129921"/>
                <a:gd name="connsiteX21" fmla="*/ 49172 w 70104"/>
                <a:gd name="connsiteY21" fmla="*/ 6246 h 129921"/>
                <a:gd name="connsiteX22" fmla="*/ 46410 w 70104"/>
                <a:gd name="connsiteY22" fmla="*/ 3102 h 129921"/>
                <a:gd name="connsiteX23" fmla="*/ 42886 w 70104"/>
                <a:gd name="connsiteY23" fmla="*/ 2341 h 129921"/>
                <a:gd name="connsiteX24" fmla="*/ 38695 w 70104"/>
                <a:gd name="connsiteY24" fmla="*/ -136 h 129921"/>
                <a:gd name="connsiteX25" fmla="*/ 32789 w 70104"/>
                <a:gd name="connsiteY25" fmla="*/ 912 h 129921"/>
                <a:gd name="connsiteX26" fmla="*/ 28217 w 70104"/>
                <a:gd name="connsiteY26" fmla="*/ 54 h 129921"/>
                <a:gd name="connsiteX27" fmla="*/ 23074 w 70104"/>
                <a:gd name="connsiteY27" fmla="*/ 1102 h 129921"/>
                <a:gd name="connsiteX28" fmla="*/ 16978 w 70104"/>
                <a:gd name="connsiteY28" fmla="*/ -41 h 129921"/>
                <a:gd name="connsiteX29" fmla="*/ 12406 w 70104"/>
                <a:gd name="connsiteY29" fmla="*/ 3102 h 129921"/>
                <a:gd name="connsiteX30" fmla="*/ 12406 w 70104"/>
                <a:gd name="connsiteY30" fmla="*/ 11008 h 129921"/>
                <a:gd name="connsiteX31" fmla="*/ 9834 w 70104"/>
                <a:gd name="connsiteY31" fmla="*/ 22819 h 129921"/>
                <a:gd name="connsiteX32" fmla="*/ 8120 w 70104"/>
                <a:gd name="connsiteY32" fmla="*/ 30058 h 129921"/>
                <a:gd name="connsiteX33" fmla="*/ 7453 w 70104"/>
                <a:gd name="connsiteY33" fmla="*/ 41965 h 129921"/>
                <a:gd name="connsiteX34" fmla="*/ 5833 w 70104"/>
                <a:gd name="connsiteY34" fmla="*/ 49585 h 129921"/>
                <a:gd name="connsiteX35" fmla="*/ 4119 w 70104"/>
                <a:gd name="connsiteY35" fmla="*/ 57109 h 129921"/>
                <a:gd name="connsiteX36" fmla="*/ 2119 w 70104"/>
                <a:gd name="connsiteY36" fmla="*/ 61681 h 129921"/>
                <a:gd name="connsiteX37" fmla="*/ -358 w 70104"/>
                <a:gd name="connsiteY37" fmla="*/ 76255 h 129921"/>
                <a:gd name="connsiteX38" fmla="*/ 595 w 70104"/>
                <a:gd name="connsiteY38" fmla="*/ 85304 h 129921"/>
                <a:gd name="connsiteX39" fmla="*/ 1357 w 70104"/>
                <a:gd name="connsiteY39" fmla="*/ 91114 h 129921"/>
                <a:gd name="connsiteX40" fmla="*/ 1357 w 70104"/>
                <a:gd name="connsiteY40" fmla="*/ 97210 h 129921"/>
                <a:gd name="connsiteX41" fmla="*/ 3357 w 70104"/>
                <a:gd name="connsiteY41" fmla="*/ 106735 h 129921"/>
                <a:gd name="connsiteX42" fmla="*/ 4024 w 70104"/>
                <a:gd name="connsiteY42" fmla="*/ 114831 h 129921"/>
                <a:gd name="connsiteX43" fmla="*/ 8405 w 70104"/>
                <a:gd name="connsiteY43" fmla="*/ 121879 h 129921"/>
                <a:gd name="connsiteX44" fmla="*/ 13073 w 70104"/>
                <a:gd name="connsiteY44" fmla="*/ 124546 h 129921"/>
                <a:gd name="connsiteX45" fmla="*/ 22598 w 70104"/>
                <a:gd name="connsiteY45" fmla="*/ 125023 h 129921"/>
                <a:gd name="connsiteX46" fmla="*/ 28979 w 70104"/>
                <a:gd name="connsiteY46" fmla="*/ 126832 h 129921"/>
                <a:gd name="connsiteX47" fmla="*/ 36599 w 70104"/>
                <a:gd name="connsiteY47" fmla="*/ 126832 h 129921"/>
                <a:gd name="connsiteX48" fmla="*/ 44219 w 70104"/>
                <a:gd name="connsiteY48" fmla="*/ 127594 h 129921"/>
                <a:gd name="connsiteX49" fmla="*/ 49172 w 70104"/>
                <a:gd name="connsiteY49" fmla="*/ 129785 h 129921"/>
                <a:gd name="connsiteX50" fmla="*/ 56221 w 70104"/>
                <a:gd name="connsiteY50" fmla="*/ 128071 h 129921"/>
                <a:gd name="connsiteX51" fmla="*/ 63460 w 70104"/>
                <a:gd name="connsiteY51" fmla="*/ 127023 h 129921"/>
                <a:gd name="connsiteX52" fmla="*/ 66222 w 70104"/>
                <a:gd name="connsiteY52" fmla="*/ 120736 h 129921"/>
                <a:gd name="connsiteX53" fmla="*/ 69556 w 70104"/>
                <a:gd name="connsiteY53" fmla="*/ 111211 h 129921"/>
                <a:gd name="connsiteX54" fmla="*/ 65841 w 70104"/>
                <a:gd name="connsiteY54" fmla="*/ 102639 h 12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70104" h="129921">
                  <a:moveTo>
                    <a:pt x="65460" y="102925"/>
                  </a:moveTo>
                  <a:cubicBezTo>
                    <a:pt x="63287" y="102349"/>
                    <a:pt x="61036" y="102124"/>
                    <a:pt x="58792" y="102258"/>
                  </a:cubicBezTo>
                  <a:cubicBezTo>
                    <a:pt x="57256" y="102006"/>
                    <a:pt x="55793" y="101421"/>
                    <a:pt x="54506" y="100543"/>
                  </a:cubicBezTo>
                  <a:cubicBezTo>
                    <a:pt x="53015" y="100450"/>
                    <a:pt x="51541" y="100162"/>
                    <a:pt x="50125" y="99686"/>
                  </a:cubicBezTo>
                  <a:cubicBezTo>
                    <a:pt x="48167" y="99153"/>
                    <a:pt x="46152" y="98865"/>
                    <a:pt x="44124" y="98829"/>
                  </a:cubicBezTo>
                  <a:cubicBezTo>
                    <a:pt x="40913" y="98582"/>
                    <a:pt x="37886" y="97237"/>
                    <a:pt x="35551" y="95019"/>
                  </a:cubicBezTo>
                  <a:cubicBezTo>
                    <a:pt x="32504" y="91590"/>
                    <a:pt x="33361" y="88256"/>
                    <a:pt x="32408" y="84827"/>
                  </a:cubicBezTo>
                  <a:cubicBezTo>
                    <a:pt x="32033" y="82877"/>
                    <a:pt x="32033" y="80872"/>
                    <a:pt x="32408" y="78922"/>
                  </a:cubicBezTo>
                  <a:cubicBezTo>
                    <a:pt x="32868" y="74575"/>
                    <a:pt x="34197" y="70364"/>
                    <a:pt x="36314" y="66539"/>
                  </a:cubicBezTo>
                  <a:cubicBezTo>
                    <a:pt x="40343" y="65511"/>
                    <a:pt x="44130" y="63699"/>
                    <a:pt x="47458" y="61205"/>
                  </a:cubicBezTo>
                  <a:cubicBezTo>
                    <a:pt x="49695" y="59764"/>
                    <a:pt x="52017" y="58460"/>
                    <a:pt x="54411" y="57300"/>
                  </a:cubicBezTo>
                  <a:cubicBezTo>
                    <a:pt x="55848" y="55783"/>
                    <a:pt x="57561" y="54554"/>
                    <a:pt x="59460" y="53681"/>
                  </a:cubicBezTo>
                  <a:lnTo>
                    <a:pt x="65365" y="52252"/>
                  </a:lnTo>
                  <a:cubicBezTo>
                    <a:pt x="66945" y="51950"/>
                    <a:pt x="68120" y="50618"/>
                    <a:pt x="68222" y="49013"/>
                  </a:cubicBezTo>
                  <a:cubicBezTo>
                    <a:pt x="68226" y="46913"/>
                    <a:pt x="67904" y="44824"/>
                    <a:pt x="67269" y="42822"/>
                  </a:cubicBezTo>
                  <a:cubicBezTo>
                    <a:pt x="65650" y="40155"/>
                    <a:pt x="64793" y="34535"/>
                    <a:pt x="62507" y="34059"/>
                  </a:cubicBezTo>
                  <a:cubicBezTo>
                    <a:pt x="58507" y="33106"/>
                    <a:pt x="55935" y="30249"/>
                    <a:pt x="54125" y="31106"/>
                  </a:cubicBezTo>
                  <a:cubicBezTo>
                    <a:pt x="52315" y="31963"/>
                    <a:pt x="51554" y="33487"/>
                    <a:pt x="48982" y="34059"/>
                  </a:cubicBezTo>
                  <a:cubicBezTo>
                    <a:pt x="47648" y="36345"/>
                    <a:pt x="44410" y="35488"/>
                    <a:pt x="43838" y="32249"/>
                  </a:cubicBezTo>
                  <a:cubicBezTo>
                    <a:pt x="43949" y="30237"/>
                    <a:pt x="44333" y="28251"/>
                    <a:pt x="44981" y="26344"/>
                  </a:cubicBezTo>
                  <a:cubicBezTo>
                    <a:pt x="46696" y="22438"/>
                    <a:pt x="51077" y="21105"/>
                    <a:pt x="51268" y="14628"/>
                  </a:cubicBezTo>
                  <a:cubicBezTo>
                    <a:pt x="51143" y="11721"/>
                    <a:pt x="50430" y="8870"/>
                    <a:pt x="49172" y="6246"/>
                  </a:cubicBezTo>
                  <a:cubicBezTo>
                    <a:pt x="48506" y="4817"/>
                    <a:pt x="47458" y="3293"/>
                    <a:pt x="46410" y="3102"/>
                  </a:cubicBezTo>
                  <a:cubicBezTo>
                    <a:pt x="45198" y="3075"/>
                    <a:pt x="44001" y="2816"/>
                    <a:pt x="42886" y="2341"/>
                  </a:cubicBezTo>
                  <a:cubicBezTo>
                    <a:pt x="41648" y="1483"/>
                    <a:pt x="41362" y="-41"/>
                    <a:pt x="38695" y="-136"/>
                  </a:cubicBezTo>
                  <a:cubicBezTo>
                    <a:pt x="36707" y="92"/>
                    <a:pt x="34735" y="442"/>
                    <a:pt x="32789" y="912"/>
                  </a:cubicBezTo>
                  <a:cubicBezTo>
                    <a:pt x="31287" y="519"/>
                    <a:pt x="29760" y="232"/>
                    <a:pt x="28217" y="54"/>
                  </a:cubicBezTo>
                  <a:cubicBezTo>
                    <a:pt x="26523" y="496"/>
                    <a:pt x="24806" y="846"/>
                    <a:pt x="23074" y="1102"/>
                  </a:cubicBezTo>
                  <a:cubicBezTo>
                    <a:pt x="21169" y="1102"/>
                    <a:pt x="18311" y="-136"/>
                    <a:pt x="16978" y="-41"/>
                  </a:cubicBezTo>
                  <a:cubicBezTo>
                    <a:pt x="15644" y="55"/>
                    <a:pt x="13263" y="-41"/>
                    <a:pt x="12406" y="3102"/>
                  </a:cubicBezTo>
                  <a:cubicBezTo>
                    <a:pt x="12132" y="5731"/>
                    <a:pt x="12132" y="8380"/>
                    <a:pt x="12406" y="11008"/>
                  </a:cubicBezTo>
                  <a:cubicBezTo>
                    <a:pt x="11803" y="14996"/>
                    <a:pt x="10944" y="18941"/>
                    <a:pt x="9834" y="22819"/>
                  </a:cubicBezTo>
                  <a:cubicBezTo>
                    <a:pt x="8960" y="25150"/>
                    <a:pt x="8384" y="27582"/>
                    <a:pt x="8120" y="30058"/>
                  </a:cubicBezTo>
                  <a:cubicBezTo>
                    <a:pt x="8120" y="31201"/>
                    <a:pt x="8120" y="37297"/>
                    <a:pt x="7453" y="41965"/>
                  </a:cubicBezTo>
                  <a:cubicBezTo>
                    <a:pt x="7453" y="42917"/>
                    <a:pt x="6214" y="46536"/>
                    <a:pt x="5833" y="49585"/>
                  </a:cubicBezTo>
                  <a:cubicBezTo>
                    <a:pt x="5453" y="52633"/>
                    <a:pt x="4500" y="52633"/>
                    <a:pt x="4119" y="57109"/>
                  </a:cubicBezTo>
                  <a:cubicBezTo>
                    <a:pt x="4119" y="57967"/>
                    <a:pt x="2214" y="60729"/>
                    <a:pt x="2119" y="61681"/>
                  </a:cubicBezTo>
                  <a:cubicBezTo>
                    <a:pt x="976" y="71206"/>
                    <a:pt x="-358" y="71206"/>
                    <a:pt x="-358" y="76255"/>
                  </a:cubicBezTo>
                  <a:cubicBezTo>
                    <a:pt x="-418" y="79299"/>
                    <a:pt x="-98" y="82339"/>
                    <a:pt x="595" y="85304"/>
                  </a:cubicBezTo>
                  <a:cubicBezTo>
                    <a:pt x="1054" y="87208"/>
                    <a:pt x="1310" y="89156"/>
                    <a:pt x="1357" y="91114"/>
                  </a:cubicBezTo>
                  <a:lnTo>
                    <a:pt x="1357" y="97210"/>
                  </a:lnTo>
                  <a:cubicBezTo>
                    <a:pt x="1357" y="98352"/>
                    <a:pt x="3166" y="105401"/>
                    <a:pt x="3357" y="106735"/>
                  </a:cubicBezTo>
                  <a:cubicBezTo>
                    <a:pt x="3332" y="109448"/>
                    <a:pt x="3555" y="112158"/>
                    <a:pt x="4024" y="114831"/>
                  </a:cubicBezTo>
                  <a:cubicBezTo>
                    <a:pt x="5110" y="117393"/>
                    <a:pt x="6589" y="119771"/>
                    <a:pt x="8405" y="121879"/>
                  </a:cubicBezTo>
                  <a:cubicBezTo>
                    <a:pt x="9816" y="123000"/>
                    <a:pt x="11390" y="123900"/>
                    <a:pt x="13073" y="124546"/>
                  </a:cubicBezTo>
                  <a:cubicBezTo>
                    <a:pt x="15073" y="125118"/>
                    <a:pt x="19645" y="124546"/>
                    <a:pt x="22598" y="125023"/>
                  </a:cubicBezTo>
                  <a:cubicBezTo>
                    <a:pt x="25550" y="125499"/>
                    <a:pt x="27836" y="126832"/>
                    <a:pt x="28979" y="126832"/>
                  </a:cubicBezTo>
                  <a:cubicBezTo>
                    <a:pt x="30122" y="126832"/>
                    <a:pt x="34504" y="126832"/>
                    <a:pt x="36599" y="126832"/>
                  </a:cubicBezTo>
                  <a:cubicBezTo>
                    <a:pt x="39165" y="126619"/>
                    <a:pt x="41747" y="126877"/>
                    <a:pt x="44219" y="127594"/>
                  </a:cubicBezTo>
                  <a:cubicBezTo>
                    <a:pt x="45267" y="128071"/>
                    <a:pt x="47458" y="129785"/>
                    <a:pt x="49172" y="129785"/>
                  </a:cubicBezTo>
                  <a:cubicBezTo>
                    <a:pt x="51601" y="129609"/>
                    <a:pt x="53983" y="129030"/>
                    <a:pt x="56221" y="128071"/>
                  </a:cubicBezTo>
                  <a:cubicBezTo>
                    <a:pt x="58316" y="127213"/>
                    <a:pt x="62031" y="128071"/>
                    <a:pt x="63460" y="127023"/>
                  </a:cubicBezTo>
                  <a:cubicBezTo>
                    <a:pt x="64889" y="125975"/>
                    <a:pt x="65460" y="123213"/>
                    <a:pt x="66222" y="120736"/>
                  </a:cubicBezTo>
                  <a:cubicBezTo>
                    <a:pt x="67498" y="117621"/>
                    <a:pt x="68611" y="114442"/>
                    <a:pt x="69556" y="111211"/>
                  </a:cubicBezTo>
                  <a:cubicBezTo>
                    <a:pt x="70288" y="107853"/>
                    <a:pt x="68792" y="104402"/>
                    <a:pt x="65841" y="10263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1" name="任意多边形: 形状 320">
              <a:extLst>
                <a:ext uri="{FF2B5EF4-FFF2-40B4-BE49-F238E27FC236}">
                  <a16:creationId xmlns:a16="http://schemas.microsoft.com/office/drawing/2014/main" id="{AA887921-CE08-4612-9468-D0360277414E}"/>
                </a:ext>
              </a:extLst>
            </p:cNvPr>
            <p:cNvSpPr/>
            <p:nvPr/>
          </p:nvSpPr>
          <p:spPr>
            <a:xfrm>
              <a:off x="5081116" y="1654281"/>
              <a:ext cx="326786" cy="262862"/>
            </a:xfrm>
            <a:custGeom>
              <a:avLst/>
              <a:gdLst>
                <a:gd name="connsiteX0" fmla="*/ 144510 w 145885"/>
                <a:gd name="connsiteY0" fmla="*/ 90161 h 117348"/>
                <a:gd name="connsiteX1" fmla="*/ 143843 w 145885"/>
                <a:gd name="connsiteY1" fmla="*/ 85399 h 117348"/>
                <a:gd name="connsiteX2" fmla="*/ 136890 w 145885"/>
                <a:gd name="connsiteY2" fmla="*/ 79874 h 117348"/>
                <a:gd name="connsiteX3" fmla="*/ 131652 w 145885"/>
                <a:gd name="connsiteY3" fmla="*/ 76922 h 117348"/>
                <a:gd name="connsiteX4" fmla="*/ 126222 w 145885"/>
                <a:gd name="connsiteY4" fmla="*/ 75493 h 117348"/>
                <a:gd name="connsiteX5" fmla="*/ 121269 w 145885"/>
                <a:gd name="connsiteY5" fmla="*/ 75969 h 117348"/>
                <a:gd name="connsiteX6" fmla="*/ 116126 w 145885"/>
                <a:gd name="connsiteY6" fmla="*/ 78064 h 117348"/>
                <a:gd name="connsiteX7" fmla="*/ 96123 w 145885"/>
                <a:gd name="connsiteY7" fmla="*/ 78064 h 117348"/>
                <a:gd name="connsiteX8" fmla="*/ 95552 w 145885"/>
                <a:gd name="connsiteY8" fmla="*/ 67015 h 117348"/>
                <a:gd name="connsiteX9" fmla="*/ 96314 w 145885"/>
                <a:gd name="connsiteY9" fmla="*/ 62729 h 117348"/>
                <a:gd name="connsiteX10" fmla="*/ 97457 w 145885"/>
                <a:gd name="connsiteY10" fmla="*/ 58728 h 117348"/>
                <a:gd name="connsiteX11" fmla="*/ 98885 w 145885"/>
                <a:gd name="connsiteY11" fmla="*/ 54823 h 117348"/>
                <a:gd name="connsiteX12" fmla="*/ 100600 w 145885"/>
                <a:gd name="connsiteY12" fmla="*/ 50727 h 117348"/>
                <a:gd name="connsiteX13" fmla="*/ 98028 w 145885"/>
                <a:gd name="connsiteY13" fmla="*/ 41774 h 117348"/>
                <a:gd name="connsiteX14" fmla="*/ 108887 w 145885"/>
                <a:gd name="connsiteY14" fmla="*/ 34154 h 117348"/>
                <a:gd name="connsiteX15" fmla="*/ 114221 w 145885"/>
                <a:gd name="connsiteY15" fmla="*/ 30535 h 117348"/>
                <a:gd name="connsiteX16" fmla="*/ 121269 w 145885"/>
                <a:gd name="connsiteY16" fmla="*/ 24534 h 117348"/>
                <a:gd name="connsiteX17" fmla="*/ 130223 w 145885"/>
                <a:gd name="connsiteY17" fmla="*/ 16247 h 117348"/>
                <a:gd name="connsiteX18" fmla="*/ 128032 w 145885"/>
                <a:gd name="connsiteY18" fmla="*/ 12723 h 117348"/>
                <a:gd name="connsiteX19" fmla="*/ 126222 w 145885"/>
                <a:gd name="connsiteY19" fmla="*/ 7484 h 117348"/>
                <a:gd name="connsiteX20" fmla="*/ 120698 w 145885"/>
                <a:gd name="connsiteY20" fmla="*/ 2055 h 117348"/>
                <a:gd name="connsiteX21" fmla="*/ 116888 w 145885"/>
                <a:gd name="connsiteY21" fmla="*/ -136 h 117348"/>
                <a:gd name="connsiteX22" fmla="*/ 112411 w 145885"/>
                <a:gd name="connsiteY22" fmla="*/ 531 h 117348"/>
                <a:gd name="connsiteX23" fmla="*/ 107267 w 145885"/>
                <a:gd name="connsiteY23" fmla="*/ 1102 h 117348"/>
                <a:gd name="connsiteX24" fmla="*/ 89170 w 145885"/>
                <a:gd name="connsiteY24" fmla="*/ 8818 h 117348"/>
                <a:gd name="connsiteX25" fmla="*/ 86122 w 145885"/>
                <a:gd name="connsiteY25" fmla="*/ 9865 h 117348"/>
                <a:gd name="connsiteX26" fmla="*/ 81931 w 145885"/>
                <a:gd name="connsiteY26" fmla="*/ 11104 h 117348"/>
                <a:gd name="connsiteX27" fmla="*/ 57737 w 145885"/>
                <a:gd name="connsiteY27" fmla="*/ 15104 h 117348"/>
                <a:gd name="connsiteX28" fmla="*/ 47546 w 145885"/>
                <a:gd name="connsiteY28" fmla="*/ 12723 h 117348"/>
                <a:gd name="connsiteX29" fmla="*/ 42021 w 145885"/>
                <a:gd name="connsiteY29" fmla="*/ 17485 h 117348"/>
                <a:gd name="connsiteX30" fmla="*/ 42593 w 145885"/>
                <a:gd name="connsiteY30" fmla="*/ 23867 h 117348"/>
                <a:gd name="connsiteX31" fmla="*/ 43736 w 145885"/>
                <a:gd name="connsiteY31" fmla="*/ 30535 h 117348"/>
                <a:gd name="connsiteX32" fmla="*/ 48212 w 145885"/>
                <a:gd name="connsiteY32" fmla="*/ 38726 h 117348"/>
                <a:gd name="connsiteX33" fmla="*/ 50594 w 145885"/>
                <a:gd name="connsiteY33" fmla="*/ 45584 h 117348"/>
                <a:gd name="connsiteX34" fmla="*/ 58023 w 145885"/>
                <a:gd name="connsiteY34" fmla="*/ 45108 h 117348"/>
                <a:gd name="connsiteX35" fmla="*/ 63929 w 145885"/>
                <a:gd name="connsiteY35" fmla="*/ 44156 h 117348"/>
                <a:gd name="connsiteX36" fmla="*/ 65167 w 145885"/>
                <a:gd name="connsiteY36" fmla="*/ 49489 h 117348"/>
                <a:gd name="connsiteX37" fmla="*/ 63929 w 145885"/>
                <a:gd name="connsiteY37" fmla="*/ 56252 h 117348"/>
                <a:gd name="connsiteX38" fmla="*/ 52118 w 145885"/>
                <a:gd name="connsiteY38" fmla="*/ 76636 h 117348"/>
                <a:gd name="connsiteX39" fmla="*/ 36878 w 145885"/>
                <a:gd name="connsiteY39" fmla="*/ 82922 h 117348"/>
                <a:gd name="connsiteX40" fmla="*/ 31448 w 145885"/>
                <a:gd name="connsiteY40" fmla="*/ 84065 h 117348"/>
                <a:gd name="connsiteX41" fmla="*/ 17542 w 145885"/>
                <a:gd name="connsiteY41" fmla="*/ 89304 h 117348"/>
                <a:gd name="connsiteX42" fmla="*/ 10874 w 145885"/>
                <a:gd name="connsiteY42" fmla="*/ 88637 h 117348"/>
                <a:gd name="connsiteX43" fmla="*/ -365 w 145885"/>
                <a:gd name="connsiteY43" fmla="*/ 94924 h 117348"/>
                <a:gd name="connsiteX44" fmla="*/ 302 w 145885"/>
                <a:gd name="connsiteY44" fmla="*/ 101972 h 117348"/>
                <a:gd name="connsiteX45" fmla="*/ 302 w 145885"/>
                <a:gd name="connsiteY45" fmla="*/ 107687 h 117348"/>
                <a:gd name="connsiteX46" fmla="*/ 10684 w 145885"/>
                <a:gd name="connsiteY46" fmla="*/ 117212 h 117348"/>
                <a:gd name="connsiteX47" fmla="*/ 37830 w 145885"/>
                <a:gd name="connsiteY47" fmla="*/ 106925 h 117348"/>
                <a:gd name="connsiteX48" fmla="*/ 60023 w 145885"/>
                <a:gd name="connsiteY48" fmla="*/ 102353 h 117348"/>
                <a:gd name="connsiteX49" fmla="*/ 72597 w 145885"/>
                <a:gd name="connsiteY49" fmla="*/ 102353 h 117348"/>
                <a:gd name="connsiteX50" fmla="*/ 83550 w 145885"/>
                <a:gd name="connsiteY50" fmla="*/ 100734 h 117348"/>
                <a:gd name="connsiteX51" fmla="*/ 95075 w 145885"/>
                <a:gd name="connsiteY51" fmla="*/ 99877 h 117348"/>
                <a:gd name="connsiteX52" fmla="*/ 106315 w 145885"/>
                <a:gd name="connsiteY52" fmla="*/ 99877 h 117348"/>
                <a:gd name="connsiteX53" fmla="*/ 118697 w 145885"/>
                <a:gd name="connsiteY53" fmla="*/ 100924 h 117348"/>
                <a:gd name="connsiteX54" fmla="*/ 126222 w 145885"/>
                <a:gd name="connsiteY54" fmla="*/ 100258 h 117348"/>
                <a:gd name="connsiteX55" fmla="*/ 133556 w 145885"/>
                <a:gd name="connsiteY55" fmla="*/ 101591 h 117348"/>
                <a:gd name="connsiteX56" fmla="*/ 140224 w 145885"/>
                <a:gd name="connsiteY56" fmla="*/ 101115 h 117348"/>
                <a:gd name="connsiteX57" fmla="*/ 143748 w 145885"/>
                <a:gd name="connsiteY57" fmla="*/ 97686 h 117348"/>
                <a:gd name="connsiteX58" fmla="*/ 145463 w 145885"/>
                <a:gd name="connsiteY58" fmla="*/ 93590 h 117348"/>
                <a:gd name="connsiteX59" fmla="*/ 144987 w 145885"/>
                <a:gd name="connsiteY59" fmla="*/ 91019 h 117348"/>
                <a:gd name="connsiteX60" fmla="*/ 144320 w 145885"/>
                <a:gd name="connsiteY60" fmla="*/ 89304 h 117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45885" h="117348">
                  <a:moveTo>
                    <a:pt x="144510" y="90161"/>
                  </a:moveTo>
                  <a:cubicBezTo>
                    <a:pt x="144576" y="88546"/>
                    <a:pt x="144350" y="86933"/>
                    <a:pt x="143843" y="85399"/>
                  </a:cubicBezTo>
                  <a:cubicBezTo>
                    <a:pt x="142415" y="81779"/>
                    <a:pt x="138890" y="81017"/>
                    <a:pt x="136890" y="79874"/>
                  </a:cubicBezTo>
                  <a:cubicBezTo>
                    <a:pt x="135251" y="78712"/>
                    <a:pt x="133495" y="77722"/>
                    <a:pt x="131652" y="76922"/>
                  </a:cubicBezTo>
                  <a:cubicBezTo>
                    <a:pt x="129885" y="76293"/>
                    <a:pt x="128069" y="75815"/>
                    <a:pt x="126222" y="75493"/>
                  </a:cubicBezTo>
                  <a:cubicBezTo>
                    <a:pt x="124561" y="75523"/>
                    <a:pt x="122905" y="75682"/>
                    <a:pt x="121269" y="75969"/>
                  </a:cubicBezTo>
                  <a:cubicBezTo>
                    <a:pt x="119459" y="76445"/>
                    <a:pt x="118507" y="78064"/>
                    <a:pt x="116126" y="78064"/>
                  </a:cubicBezTo>
                  <a:cubicBezTo>
                    <a:pt x="109464" y="77677"/>
                    <a:pt x="102785" y="77677"/>
                    <a:pt x="96123" y="78064"/>
                  </a:cubicBezTo>
                  <a:cubicBezTo>
                    <a:pt x="94599" y="76636"/>
                    <a:pt x="95456" y="72159"/>
                    <a:pt x="95552" y="67015"/>
                  </a:cubicBezTo>
                  <a:cubicBezTo>
                    <a:pt x="95428" y="65545"/>
                    <a:pt x="95691" y="64067"/>
                    <a:pt x="96314" y="62729"/>
                  </a:cubicBezTo>
                  <a:cubicBezTo>
                    <a:pt x="97054" y="61525"/>
                    <a:pt x="97449" y="60141"/>
                    <a:pt x="97457" y="58728"/>
                  </a:cubicBezTo>
                  <a:cubicBezTo>
                    <a:pt x="97529" y="57313"/>
                    <a:pt x="98027" y="55952"/>
                    <a:pt x="98885" y="54823"/>
                  </a:cubicBezTo>
                  <a:cubicBezTo>
                    <a:pt x="99836" y="53650"/>
                    <a:pt x="100431" y="52229"/>
                    <a:pt x="100600" y="50727"/>
                  </a:cubicBezTo>
                  <a:cubicBezTo>
                    <a:pt x="100600" y="45013"/>
                    <a:pt x="97647" y="47204"/>
                    <a:pt x="98028" y="41774"/>
                  </a:cubicBezTo>
                  <a:cubicBezTo>
                    <a:pt x="98409" y="36345"/>
                    <a:pt x="103362" y="36535"/>
                    <a:pt x="108887" y="34154"/>
                  </a:cubicBezTo>
                  <a:cubicBezTo>
                    <a:pt x="110893" y="33324"/>
                    <a:pt x="112708" y="32093"/>
                    <a:pt x="114221" y="30535"/>
                  </a:cubicBezTo>
                  <a:cubicBezTo>
                    <a:pt x="116179" y="28115"/>
                    <a:pt x="118569" y="26081"/>
                    <a:pt x="121269" y="24534"/>
                  </a:cubicBezTo>
                  <a:cubicBezTo>
                    <a:pt x="126127" y="21105"/>
                    <a:pt x="129842" y="21200"/>
                    <a:pt x="130223" y="16247"/>
                  </a:cubicBezTo>
                  <a:cubicBezTo>
                    <a:pt x="130223" y="15581"/>
                    <a:pt x="128318" y="14056"/>
                    <a:pt x="128032" y="12723"/>
                  </a:cubicBezTo>
                  <a:cubicBezTo>
                    <a:pt x="127722" y="10889"/>
                    <a:pt x="127110" y="9118"/>
                    <a:pt x="126222" y="7484"/>
                  </a:cubicBezTo>
                  <a:cubicBezTo>
                    <a:pt x="124476" y="5580"/>
                    <a:pt x="122632" y="3768"/>
                    <a:pt x="120698" y="2055"/>
                  </a:cubicBezTo>
                  <a:cubicBezTo>
                    <a:pt x="119744" y="876"/>
                    <a:pt x="118386" y="95"/>
                    <a:pt x="116888" y="-136"/>
                  </a:cubicBezTo>
                  <a:cubicBezTo>
                    <a:pt x="115649" y="-136"/>
                    <a:pt x="114792" y="531"/>
                    <a:pt x="112411" y="531"/>
                  </a:cubicBezTo>
                  <a:cubicBezTo>
                    <a:pt x="110676" y="296"/>
                    <a:pt x="108909" y="492"/>
                    <a:pt x="107267" y="1102"/>
                  </a:cubicBezTo>
                  <a:cubicBezTo>
                    <a:pt x="101522" y="4301"/>
                    <a:pt x="95456" y="6887"/>
                    <a:pt x="89170" y="8818"/>
                  </a:cubicBezTo>
                  <a:lnTo>
                    <a:pt x="86122" y="9865"/>
                  </a:lnTo>
                  <a:lnTo>
                    <a:pt x="81931" y="11104"/>
                  </a:lnTo>
                  <a:cubicBezTo>
                    <a:pt x="73944" y="12871"/>
                    <a:pt x="65868" y="14206"/>
                    <a:pt x="57737" y="15104"/>
                  </a:cubicBezTo>
                  <a:cubicBezTo>
                    <a:pt x="54594" y="15104"/>
                    <a:pt x="48689" y="12151"/>
                    <a:pt x="47546" y="12723"/>
                  </a:cubicBezTo>
                  <a:cubicBezTo>
                    <a:pt x="44879" y="14056"/>
                    <a:pt x="42021" y="14342"/>
                    <a:pt x="42021" y="17485"/>
                  </a:cubicBezTo>
                  <a:cubicBezTo>
                    <a:pt x="42021" y="18724"/>
                    <a:pt x="42593" y="22629"/>
                    <a:pt x="42593" y="23867"/>
                  </a:cubicBezTo>
                  <a:cubicBezTo>
                    <a:pt x="42452" y="26148"/>
                    <a:pt x="42844" y="28431"/>
                    <a:pt x="43736" y="30535"/>
                  </a:cubicBezTo>
                  <a:cubicBezTo>
                    <a:pt x="45953" y="32802"/>
                    <a:pt x="47502" y="35636"/>
                    <a:pt x="48212" y="38726"/>
                  </a:cubicBezTo>
                  <a:cubicBezTo>
                    <a:pt x="48213" y="41774"/>
                    <a:pt x="48213" y="44727"/>
                    <a:pt x="50594" y="45584"/>
                  </a:cubicBezTo>
                  <a:cubicBezTo>
                    <a:pt x="53068" y="46094"/>
                    <a:pt x="55634" y="45930"/>
                    <a:pt x="58023" y="45108"/>
                  </a:cubicBezTo>
                  <a:cubicBezTo>
                    <a:pt x="59954" y="44591"/>
                    <a:pt x="61933" y="44272"/>
                    <a:pt x="63929" y="44156"/>
                  </a:cubicBezTo>
                  <a:cubicBezTo>
                    <a:pt x="65072" y="44156"/>
                    <a:pt x="65167" y="47204"/>
                    <a:pt x="65167" y="49489"/>
                  </a:cubicBezTo>
                  <a:cubicBezTo>
                    <a:pt x="65168" y="51800"/>
                    <a:pt x="64748" y="54092"/>
                    <a:pt x="63929" y="56252"/>
                  </a:cubicBezTo>
                  <a:cubicBezTo>
                    <a:pt x="62405" y="60824"/>
                    <a:pt x="61929" y="72731"/>
                    <a:pt x="52118" y="76636"/>
                  </a:cubicBezTo>
                  <a:cubicBezTo>
                    <a:pt x="47450" y="78446"/>
                    <a:pt x="41164" y="81589"/>
                    <a:pt x="36878" y="82922"/>
                  </a:cubicBezTo>
                  <a:cubicBezTo>
                    <a:pt x="35544" y="82922"/>
                    <a:pt x="32973" y="83494"/>
                    <a:pt x="31448" y="84065"/>
                  </a:cubicBezTo>
                  <a:cubicBezTo>
                    <a:pt x="26876" y="85684"/>
                    <a:pt x="18780" y="88923"/>
                    <a:pt x="17542" y="89304"/>
                  </a:cubicBezTo>
                  <a:cubicBezTo>
                    <a:pt x="16304" y="89685"/>
                    <a:pt x="12017" y="88447"/>
                    <a:pt x="10874" y="88637"/>
                  </a:cubicBezTo>
                  <a:cubicBezTo>
                    <a:pt x="9731" y="88828"/>
                    <a:pt x="1349" y="92162"/>
                    <a:pt x="-365" y="94924"/>
                  </a:cubicBezTo>
                  <a:cubicBezTo>
                    <a:pt x="422" y="97185"/>
                    <a:pt x="651" y="99603"/>
                    <a:pt x="302" y="101972"/>
                  </a:cubicBezTo>
                  <a:cubicBezTo>
                    <a:pt x="-25" y="103863"/>
                    <a:pt x="-25" y="105796"/>
                    <a:pt x="302" y="107687"/>
                  </a:cubicBezTo>
                  <a:cubicBezTo>
                    <a:pt x="4398" y="111497"/>
                    <a:pt x="8684" y="117212"/>
                    <a:pt x="10684" y="117212"/>
                  </a:cubicBezTo>
                  <a:cubicBezTo>
                    <a:pt x="12684" y="117212"/>
                    <a:pt x="28686" y="110068"/>
                    <a:pt x="37830" y="106925"/>
                  </a:cubicBezTo>
                  <a:cubicBezTo>
                    <a:pt x="45037" y="104589"/>
                    <a:pt x="52480" y="103056"/>
                    <a:pt x="60023" y="102353"/>
                  </a:cubicBezTo>
                  <a:cubicBezTo>
                    <a:pt x="63643" y="102353"/>
                    <a:pt x="68596" y="103210"/>
                    <a:pt x="72597" y="102353"/>
                  </a:cubicBezTo>
                  <a:lnTo>
                    <a:pt x="83550" y="100734"/>
                  </a:lnTo>
                  <a:cubicBezTo>
                    <a:pt x="87316" y="99802"/>
                    <a:pt x="91213" y="99512"/>
                    <a:pt x="95075" y="99877"/>
                  </a:cubicBezTo>
                  <a:cubicBezTo>
                    <a:pt x="97266" y="99877"/>
                    <a:pt x="104600" y="99877"/>
                    <a:pt x="106315" y="99877"/>
                  </a:cubicBezTo>
                  <a:cubicBezTo>
                    <a:pt x="110421" y="100446"/>
                    <a:pt x="114554" y="100796"/>
                    <a:pt x="118697" y="100924"/>
                  </a:cubicBezTo>
                  <a:cubicBezTo>
                    <a:pt x="121555" y="100924"/>
                    <a:pt x="123746" y="100258"/>
                    <a:pt x="126222" y="100258"/>
                  </a:cubicBezTo>
                  <a:cubicBezTo>
                    <a:pt x="128689" y="100571"/>
                    <a:pt x="131137" y="101016"/>
                    <a:pt x="133556" y="101591"/>
                  </a:cubicBezTo>
                  <a:lnTo>
                    <a:pt x="140224" y="101115"/>
                  </a:lnTo>
                  <a:cubicBezTo>
                    <a:pt x="141653" y="101115"/>
                    <a:pt x="142796" y="99019"/>
                    <a:pt x="143748" y="97686"/>
                  </a:cubicBezTo>
                  <a:cubicBezTo>
                    <a:pt x="144598" y="96455"/>
                    <a:pt x="145182" y="95060"/>
                    <a:pt x="145463" y="93590"/>
                  </a:cubicBezTo>
                  <a:cubicBezTo>
                    <a:pt x="145621" y="92704"/>
                    <a:pt x="145452" y="91790"/>
                    <a:pt x="144987" y="91019"/>
                  </a:cubicBezTo>
                  <a:cubicBezTo>
                    <a:pt x="144986" y="91018"/>
                    <a:pt x="144320" y="89875"/>
                    <a:pt x="144320" y="89304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2" name="任意多边形: 形状 321">
              <a:extLst>
                <a:ext uri="{FF2B5EF4-FFF2-40B4-BE49-F238E27FC236}">
                  <a16:creationId xmlns:a16="http://schemas.microsoft.com/office/drawing/2014/main" id="{279F7C81-4AFC-4213-8B1C-1D06B83BC0A3}"/>
                </a:ext>
              </a:extLst>
            </p:cNvPr>
            <p:cNvSpPr/>
            <p:nvPr/>
          </p:nvSpPr>
          <p:spPr>
            <a:xfrm>
              <a:off x="5501947" y="1639463"/>
              <a:ext cx="353697" cy="296433"/>
            </a:xfrm>
            <a:custGeom>
              <a:avLst/>
              <a:gdLst>
                <a:gd name="connsiteX0" fmla="*/ 157523 w 157899"/>
                <a:gd name="connsiteY0" fmla="*/ 116492 h 132335"/>
                <a:gd name="connsiteX1" fmla="*/ 153142 w 157899"/>
                <a:gd name="connsiteY1" fmla="*/ 114492 h 132335"/>
                <a:gd name="connsiteX2" fmla="*/ 140378 w 157899"/>
                <a:gd name="connsiteY2" fmla="*/ 109730 h 132335"/>
                <a:gd name="connsiteX3" fmla="*/ 134854 w 157899"/>
                <a:gd name="connsiteY3" fmla="*/ 106110 h 132335"/>
                <a:gd name="connsiteX4" fmla="*/ 127519 w 157899"/>
                <a:gd name="connsiteY4" fmla="*/ 103157 h 132335"/>
                <a:gd name="connsiteX5" fmla="*/ 114661 w 157899"/>
                <a:gd name="connsiteY5" fmla="*/ 94394 h 132335"/>
                <a:gd name="connsiteX6" fmla="*/ 102088 w 157899"/>
                <a:gd name="connsiteY6" fmla="*/ 80297 h 132335"/>
                <a:gd name="connsiteX7" fmla="*/ 85133 w 157899"/>
                <a:gd name="connsiteY7" fmla="*/ 62962 h 132335"/>
                <a:gd name="connsiteX8" fmla="*/ 83990 w 157899"/>
                <a:gd name="connsiteY8" fmla="*/ 55056 h 132335"/>
                <a:gd name="connsiteX9" fmla="*/ 87324 w 157899"/>
                <a:gd name="connsiteY9" fmla="*/ 50103 h 132335"/>
                <a:gd name="connsiteX10" fmla="*/ 97611 w 157899"/>
                <a:gd name="connsiteY10" fmla="*/ 46198 h 132335"/>
                <a:gd name="connsiteX11" fmla="*/ 104278 w 157899"/>
                <a:gd name="connsiteY11" fmla="*/ 45341 h 132335"/>
                <a:gd name="connsiteX12" fmla="*/ 110184 w 157899"/>
                <a:gd name="connsiteY12" fmla="*/ 42864 h 132335"/>
                <a:gd name="connsiteX13" fmla="*/ 120185 w 157899"/>
                <a:gd name="connsiteY13" fmla="*/ 38578 h 132335"/>
                <a:gd name="connsiteX14" fmla="*/ 124471 w 157899"/>
                <a:gd name="connsiteY14" fmla="*/ 35339 h 132335"/>
                <a:gd name="connsiteX15" fmla="*/ 126567 w 157899"/>
                <a:gd name="connsiteY15" fmla="*/ 32767 h 132335"/>
                <a:gd name="connsiteX16" fmla="*/ 121138 w 157899"/>
                <a:gd name="connsiteY16" fmla="*/ 22385 h 132335"/>
                <a:gd name="connsiteX17" fmla="*/ 113327 w 157899"/>
                <a:gd name="connsiteY17" fmla="*/ 19909 h 132335"/>
                <a:gd name="connsiteX18" fmla="*/ 104278 w 157899"/>
                <a:gd name="connsiteY18" fmla="*/ 19909 h 132335"/>
                <a:gd name="connsiteX19" fmla="*/ 98373 w 157899"/>
                <a:gd name="connsiteY19" fmla="*/ 24005 h 132335"/>
                <a:gd name="connsiteX20" fmla="*/ 93325 w 157899"/>
                <a:gd name="connsiteY20" fmla="*/ 25719 h 132335"/>
                <a:gd name="connsiteX21" fmla="*/ 89134 w 157899"/>
                <a:gd name="connsiteY21" fmla="*/ 27624 h 132335"/>
                <a:gd name="connsiteX22" fmla="*/ 85705 w 157899"/>
                <a:gd name="connsiteY22" fmla="*/ 28481 h 132335"/>
                <a:gd name="connsiteX23" fmla="*/ 85705 w 157899"/>
                <a:gd name="connsiteY23" fmla="*/ 23528 h 132335"/>
                <a:gd name="connsiteX24" fmla="*/ 89229 w 157899"/>
                <a:gd name="connsiteY24" fmla="*/ 15051 h 132335"/>
                <a:gd name="connsiteX25" fmla="*/ 88276 w 157899"/>
                <a:gd name="connsiteY25" fmla="*/ 10574 h 132335"/>
                <a:gd name="connsiteX26" fmla="*/ 86752 w 157899"/>
                <a:gd name="connsiteY26" fmla="*/ 5812 h 132335"/>
                <a:gd name="connsiteX27" fmla="*/ 80085 w 157899"/>
                <a:gd name="connsiteY27" fmla="*/ 287 h 132335"/>
                <a:gd name="connsiteX28" fmla="*/ 71703 w 157899"/>
                <a:gd name="connsiteY28" fmla="*/ 287 h 132335"/>
                <a:gd name="connsiteX29" fmla="*/ 67226 w 157899"/>
                <a:gd name="connsiteY29" fmla="*/ 1716 h 132335"/>
                <a:gd name="connsiteX30" fmla="*/ 61321 w 157899"/>
                <a:gd name="connsiteY30" fmla="*/ 1240 h 132335"/>
                <a:gd name="connsiteX31" fmla="*/ 59035 w 157899"/>
                <a:gd name="connsiteY31" fmla="*/ 3907 h 132335"/>
                <a:gd name="connsiteX32" fmla="*/ 59035 w 157899"/>
                <a:gd name="connsiteY32" fmla="*/ 11336 h 132335"/>
                <a:gd name="connsiteX33" fmla="*/ 58082 w 157899"/>
                <a:gd name="connsiteY33" fmla="*/ 20004 h 132335"/>
                <a:gd name="connsiteX34" fmla="*/ 55225 w 157899"/>
                <a:gd name="connsiteY34" fmla="*/ 33625 h 132335"/>
                <a:gd name="connsiteX35" fmla="*/ 40461 w 157899"/>
                <a:gd name="connsiteY35" fmla="*/ 38863 h 132335"/>
                <a:gd name="connsiteX36" fmla="*/ 31508 w 157899"/>
                <a:gd name="connsiteY36" fmla="*/ 38864 h 132335"/>
                <a:gd name="connsiteX37" fmla="*/ 27793 w 157899"/>
                <a:gd name="connsiteY37" fmla="*/ 41245 h 132335"/>
                <a:gd name="connsiteX38" fmla="*/ 23411 w 157899"/>
                <a:gd name="connsiteY38" fmla="*/ 42959 h 132335"/>
                <a:gd name="connsiteX39" fmla="*/ 19982 w 157899"/>
                <a:gd name="connsiteY39" fmla="*/ 46483 h 132335"/>
                <a:gd name="connsiteX40" fmla="*/ 17982 w 157899"/>
                <a:gd name="connsiteY40" fmla="*/ 52103 h 132335"/>
                <a:gd name="connsiteX41" fmla="*/ 25316 w 157899"/>
                <a:gd name="connsiteY41" fmla="*/ 61628 h 132335"/>
                <a:gd name="connsiteX42" fmla="*/ 31603 w 157899"/>
                <a:gd name="connsiteY42" fmla="*/ 64581 h 132335"/>
                <a:gd name="connsiteX43" fmla="*/ 35698 w 157899"/>
                <a:gd name="connsiteY43" fmla="*/ 64581 h 132335"/>
                <a:gd name="connsiteX44" fmla="*/ 39889 w 157899"/>
                <a:gd name="connsiteY44" fmla="*/ 63438 h 132335"/>
                <a:gd name="connsiteX45" fmla="*/ 43128 w 157899"/>
                <a:gd name="connsiteY45" fmla="*/ 63438 h 132335"/>
                <a:gd name="connsiteX46" fmla="*/ 47224 w 157899"/>
                <a:gd name="connsiteY46" fmla="*/ 63438 h 132335"/>
                <a:gd name="connsiteX47" fmla="*/ 45604 w 157899"/>
                <a:gd name="connsiteY47" fmla="*/ 69248 h 132335"/>
                <a:gd name="connsiteX48" fmla="*/ 37603 w 157899"/>
                <a:gd name="connsiteY48" fmla="*/ 83345 h 132335"/>
                <a:gd name="connsiteX49" fmla="*/ 16839 w 157899"/>
                <a:gd name="connsiteY49" fmla="*/ 103157 h 132335"/>
                <a:gd name="connsiteX50" fmla="*/ 13696 w 157899"/>
                <a:gd name="connsiteY50" fmla="*/ 104586 h 132335"/>
                <a:gd name="connsiteX51" fmla="*/ 9314 w 157899"/>
                <a:gd name="connsiteY51" fmla="*/ 107920 h 132335"/>
                <a:gd name="connsiteX52" fmla="*/ 2837 w 157899"/>
                <a:gd name="connsiteY52" fmla="*/ 111635 h 132335"/>
                <a:gd name="connsiteX53" fmla="*/ -20 w 157899"/>
                <a:gd name="connsiteY53" fmla="*/ 114873 h 132335"/>
                <a:gd name="connsiteX54" fmla="*/ 4361 w 157899"/>
                <a:gd name="connsiteY54" fmla="*/ 116397 h 132335"/>
                <a:gd name="connsiteX55" fmla="*/ 6933 w 157899"/>
                <a:gd name="connsiteY55" fmla="*/ 121636 h 132335"/>
                <a:gd name="connsiteX56" fmla="*/ 10362 w 157899"/>
                <a:gd name="connsiteY56" fmla="*/ 124589 h 132335"/>
                <a:gd name="connsiteX57" fmla="*/ 15410 w 157899"/>
                <a:gd name="connsiteY57" fmla="*/ 123636 h 132335"/>
                <a:gd name="connsiteX58" fmla="*/ 24935 w 157899"/>
                <a:gd name="connsiteY58" fmla="*/ 121255 h 132335"/>
                <a:gd name="connsiteX59" fmla="*/ 34936 w 157899"/>
                <a:gd name="connsiteY59" fmla="*/ 115825 h 132335"/>
                <a:gd name="connsiteX60" fmla="*/ 48271 w 157899"/>
                <a:gd name="connsiteY60" fmla="*/ 107634 h 132335"/>
                <a:gd name="connsiteX61" fmla="*/ 61416 w 157899"/>
                <a:gd name="connsiteY61" fmla="*/ 94871 h 132335"/>
                <a:gd name="connsiteX62" fmla="*/ 70465 w 157899"/>
                <a:gd name="connsiteY62" fmla="*/ 81155 h 132335"/>
                <a:gd name="connsiteX63" fmla="*/ 83514 w 157899"/>
                <a:gd name="connsiteY63" fmla="*/ 92584 h 132335"/>
                <a:gd name="connsiteX64" fmla="*/ 89610 w 157899"/>
                <a:gd name="connsiteY64" fmla="*/ 99157 h 132335"/>
                <a:gd name="connsiteX65" fmla="*/ 99135 w 157899"/>
                <a:gd name="connsiteY65" fmla="*/ 111063 h 132335"/>
                <a:gd name="connsiteX66" fmla="*/ 107326 w 157899"/>
                <a:gd name="connsiteY66" fmla="*/ 125922 h 132335"/>
                <a:gd name="connsiteX67" fmla="*/ 112756 w 157899"/>
                <a:gd name="connsiteY67" fmla="*/ 129637 h 132335"/>
                <a:gd name="connsiteX68" fmla="*/ 122281 w 157899"/>
                <a:gd name="connsiteY68" fmla="*/ 130970 h 132335"/>
                <a:gd name="connsiteX69" fmla="*/ 128377 w 157899"/>
                <a:gd name="connsiteY69" fmla="*/ 132113 h 132335"/>
                <a:gd name="connsiteX70" fmla="*/ 135330 w 157899"/>
                <a:gd name="connsiteY70" fmla="*/ 132113 h 132335"/>
                <a:gd name="connsiteX71" fmla="*/ 142093 w 157899"/>
                <a:gd name="connsiteY71" fmla="*/ 132113 h 132335"/>
                <a:gd name="connsiteX72" fmla="*/ 145141 w 157899"/>
                <a:gd name="connsiteY72" fmla="*/ 131542 h 132335"/>
                <a:gd name="connsiteX73" fmla="*/ 148093 w 157899"/>
                <a:gd name="connsiteY73" fmla="*/ 128970 h 132335"/>
                <a:gd name="connsiteX74" fmla="*/ 155428 w 157899"/>
                <a:gd name="connsiteY74" fmla="*/ 125160 h 132335"/>
                <a:gd name="connsiteX75" fmla="*/ 155999 w 157899"/>
                <a:gd name="connsiteY75" fmla="*/ 120493 h 132335"/>
                <a:gd name="connsiteX76" fmla="*/ 157428 w 157899"/>
                <a:gd name="connsiteY76" fmla="*/ 117159 h 132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57899" h="132335">
                  <a:moveTo>
                    <a:pt x="157523" y="116492"/>
                  </a:moveTo>
                  <a:cubicBezTo>
                    <a:pt x="156856" y="115254"/>
                    <a:pt x="154570" y="115064"/>
                    <a:pt x="153142" y="114492"/>
                  </a:cubicBezTo>
                  <a:cubicBezTo>
                    <a:pt x="147427" y="112111"/>
                    <a:pt x="144093" y="110968"/>
                    <a:pt x="140378" y="109730"/>
                  </a:cubicBezTo>
                  <a:cubicBezTo>
                    <a:pt x="138950" y="109253"/>
                    <a:pt x="136949" y="107063"/>
                    <a:pt x="134854" y="106110"/>
                  </a:cubicBezTo>
                  <a:cubicBezTo>
                    <a:pt x="132293" y="105442"/>
                    <a:pt x="129829" y="104449"/>
                    <a:pt x="127519" y="103157"/>
                  </a:cubicBezTo>
                  <a:cubicBezTo>
                    <a:pt x="123534" y="99818"/>
                    <a:pt x="119227" y="96882"/>
                    <a:pt x="114661" y="94394"/>
                  </a:cubicBezTo>
                  <a:cubicBezTo>
                    <a:pt x="109517" y="91823"/>
                    <a:pt x="105136" y="82774"/>
                    <a:pt x="102088" y="80297"/>
                  </a:cubicBezTo>
                  <a:cubicBezTo>
                    <a:pt x="95667" y="75324"/>
                    <a:pt x="89962" y="69491"/>
                    <a:pt x="85133" y="62962"/>
                  </a:cubicBezTo>
                  <a:cubicBezTo>
                    <a:pt x="83612" y="60621"/>
                    <a:pt x="83194" y="57732"/>
                    <a:pt x="83990" y="55056"/>
                  </a:cubicBezTo>
                  <a:cubicBezTo>
                    <a:pt x="84863" y="53257"/>
                    <a:pt x="85985" y="51589"/>
                    <a:pt x="87324" y="50103"/>
                  </a:cubicBezTo>
                  <a:cubicBezTo>
                    <a:pt x="90580" y="48385"/>
                    <a:pt x="94035" y="47073"/>
                    <a:pt x="97611" y="46198"/>
                  </a:cubicBezTo>
                  <a:cubicBezTo>
                    <a:pt x="99814" y="45782"/>
                    <a:pt x="102041" y="45495"/>
                    <a:pt x="104278" y="45341"/>
                  </a:cubicBezTo>
                  <a:cubicBezTo>
                    <a:pt x="106372" y="44855"/>
                    <a:pt x="108369" y="44017"/>
                    <a:pt x="110184" y="42864"/>
                  </a:cubicBezTo>
                  <a:cubicBezTo>
                    <a:pt x="113668" y="41815"/>
                    <a:pt x="117023" y="40377"/>
                    <a:pt x="120185" y="38578"/>
                  </a:cubicBezTo>
                  <a:cubicBezTo>
                    <a:pt x="122185" y="37244"/>
                    <a:pt x="123424" y="35434"/>
                    <a:pt x="124471" y="35339"/>
                  </a:cubicBezTo>
                  <a:cubicBezTo>
                    <a:pt x="125519" y="35244"/>
                    <a:pt x="126662" y="34577"/>
                    <a:pt x="126567" y="32767"/>
                  </a:cubicBezTo>
                  <a:cubicBezTo>
                    <a:pt x="126567" y="28291"/>
                    <a:pt x="124471" y="23242"/>
                    <a:pt x="121138" y="22385"/>
                  </a:cubicBezTo>
                  <a:cubicBezTo>
                    <a:pt x="117804" y="21528"/>
                    <a:pt x="114661" y="22385"/>
                    <a:pt x="113327" y="19909"/>
                  </a:cubicBezTo>
                  <a:cubicBezTo>
                    <a:pt x="111994" y="17432"/>
                    <a:pt x="104278" y="19909"/>
                    <a:pt x="104278" y="19909"/>
                  </a:cubicBezTo>
                  <a:cubicBezTo>
                    <a:pt x="104278" y="19909"/>
                    <a:pt x="100468" y="22576"/>
                    <a:pt x="98373" y="24005"/>
                  </a:cubicBezTo>
                  <a:cubicBezTo>
                    <a:pt x="96753" y="24746"/>
                    <a:pt x="95061" y="25320"/>
                    <a:pt x="93325" y="25719"/>
                  </a:cubicBezTo>
                  <a:cubicBezTo>
                    <a:pt x="91896" y="25719"/>
                    <a:pt x="89610" y="27433"/>
                    <a:pt x="89134" y="27624"/>
                  </a:cubicBezTo>
                  <a:cubicBezTo>
                    <a:pt x="88118" y="28284"/>
                    <a:pt x="86911" y="28586"/>
                    <a:pt x="85705" y="28481"/>
                  </a:cubicBezTo>
                  <a:cubicBezTo>
                    <a:pt x="84657" y="28481"/>
                    <a:pt x="85705" y="24385"/>
                    <a:pt x="85705" y="23528"/>
                  </a:cubicBezTo>
                  <a:cubicBezTo>
                    <a:pt x="87038" y="19814"/>
                    <a:pt x="88658" y="16766"/>
                    <a:pt x="89229" y="15051"/>
                  </a:cubicBezTo>
                  <a:cubicBezTo>
                    <a:pt x="89800" y="13337"/>
                    <a:pt x="88658" y="12575"/>
                    <a:pt x="88276" y="10574"/>
                  </a:cubicBezTo>
                  <a:cubicBezTo>
                    <a:pt x="87895" y="8574"/>
                    <a:pt x="89038" y="6955"/>
                    <a:pt x="86752" y="5812"/>
                  </a:cubicBezTo>
                  <a:cubicBezTo>
                    <a:pt x="84042" y="4654"/>
                    <a:pt x="81727" y="2735"/>
                    <a:pt x="80085" y="287"/>
                  </a:cubicBezTo>
                  <a:cubicBezTo>
                    <a:pt x="80085" y="-665"/>
                    <a:pt x="73894" y="287"/>
                    <a:pt x="71703" y="287"/>
                  </a:cubicBezTo>
                  <a:cubicBezTo>
                    <a:pt x="69512" y="287"/>
                    <a:pt x="69226" y="1716"/>
                    <a:pt x="67226" y="1716"/>
                  </a:cubicBezTo>
                  <a:cubicBezTo>
                    <a:pt x="65226" y="1716"/>
                    <a:pt x="65226" y="192"/>
                    <a:pt x="61321" y="1240"/>
                  </a:cubicBezTo>
                  <a:cubicBezTo>
                    <a:pt x="60083" y="1240"/>
                    <a:pt x="58939" y="1811"/>
                    <a:pt x="59035" y="3907"/>
                  </a:cubicBezTo>
                  <a:cubicBezTo>
                    <a:pt x="59430" y="6367"/>
                    <a:pt x="59430" y="8876"/>
                    <a:pt x="59035" y="11336"/>
                  </a:cubicBezTo>
                  <a:cubicBezTo>
                    <a:pt x="59090" y="14254"/>
                    <a:pt x="58770" y="17168"/>
                    <a:pt x="58082" y="20004"/>
                  </a:cubicBezTo>
                  <a:cubicBezTo>
                    <a:pt x="56047" y="24248"/>
                    <a:pt x="55067" y="28921"/>
                    <a:pt x="55225" y="33625"/>
                  </a:cubicBezTo>
                  <a:cubicBezTo>
                    <a:pt x="50745" y="36428"/>
                    <a:pt x="45706" y="38216"/>
                    <a:pt x="40461" y="38863"/>
                  </a:cubicBezTo>
                  <a:cubicBezTo>
                    <a:pt x="37413" y="38864"/>
                    <a:pt x="33127" y="38197"/>
                    <a:pt x="31508" y="38864"/>
                  </a:cubicBezTo>
                  <a:cubicBezTo>
                    <a:pt x="30100" y="39356"/>
                    <a:pt x="28827" y="40171"/>
                    <a:pt x="27793" y="41245"/>
                  </a:cubicBezTo>
                  <a:cubicBezTo>
                    <a:pt x="26364" y="42197"/>
                    <a:pt x="24650" y="42007"/>
                    <a:pt x="23411" y="42959"/>
                  </a:cubicBezTo>
                  <a:cubicBezTo>
                    <a:pt x="22173" y="43912"/>
                    <a:pt x="21411" y="45436"/>
                    <a:pt x="19982" y="46483"/>
                  </a:cubicBezTo>
                  <a:cubicBezTo>
                    <a:pt x="18254" y="47790"/>
                    <a:pt x="17468" y="49999"/>
                    <a:pt x="17982" y="52103"/>
                  </a:cubicBezTo>
                  <a:cubicBezTo>
                    <a:pt x="18358" y="56438"/>
                    <a:pt x="21222" y="60157"/>
                    <a:pt x="25316" y="61628"/>
                  </a:cubicBezTo>
                  <a:cubicBezTo>
                    <a:pt x="28174" y="61628"/>
                    <a:pt x="29412" y="63819"/>
                    <a:pt x="31603" y="64581"/>
                  </a:cubicBezTo>
                  <a:cubicBezTo>
                    <a:pt x="32934" y="65011"/>
                    <a:pt x="34367" y="65011"/>
                    <a:pt x="35698" y="64581"/>
                  </a:cubicBezTo>
                  <a:cubicBezTo>
                    <a:pt x="37032" y="64581"/>
                    <a:pt x="38746" y="63438"/>
                    <a:pt x="39889" y="63438"/>
                  </a:cubicBezTo>
                  <a:cubicBezTo>
                    <a:pt x="41033" y="63438"/>
                    <a:pt x="41890" y="63438"/>
                    <a:pt x="43128" y="63438"/>
                  </a:cubicBezTo>
                  <a:cubicBezTo>
                    <a:pt x="44366" y="63438"/>
                    <a:pt x="47128" y="62485"/>
                    <a:pt x="47224" y="63438"/>
                  </a:cubicBezTo>
                  <a:cubicBezTo>
                    <a:pt x="47156" y="65476"/>
                    <a:pt x="46601" y="67469"/>
                    <a:pt x="45604" y="69248"/>
                  </a:cubicBezTo>
                  <a:cubicBezTo>
                    <a:pt x="44069" y="74505"/>
                    <a:pt x="41329" y="79331"/>
                    <a:pt x="37603" y="83345"/>
                  </a:cubicBezTo>
                  <a:cubicBezTo>
                    <a:pt x="31071" y="90345"/>
                    <a:pt x="24138" y="96960"/>
                    <a:pt x="16839" y="103157"/>
                  </a:cubicBezTo>
                  <a:cubicBezTo>
                    <a:pt x="16077" y="103633"/>
                    <a:pt x="14267" y="103919"/>
                    <a:pt x="13696" y="104586"/>
                  </a:cubicBezTo>
                  <a:cubicBezTo>
                    <a:pt x="12311" y="105794"/>
                    <a:pt x="10847" y="106907"/>
                    <a:pt x="9314" y="107920"/>
                  </a:cubicBezTo>
                  <a:cubicBezTo>
                    <a:pt x="7406" y="109552"/>
                    <a:pt x="5209" y="110812"/>
                    <a:pt x="2837" y="111635"/>
                  </a:cubicBezTo>
                  <a:cubicBezTo>
                    <a:pt x="-211" y="112682"/>
                    <a:pt x="-878" y="114016"/>
                    <a:pt x="-20" y="114873"/>
                  </a:cubicBezTo>
                  <a:cubicBezTo>
                    <a:pt x="1381" y="115537"/>
                    <a:pt x="2850" y="116048"/>
                    <a:pt x="4361" y="116397"/>
                  </a:cubicBezTo>
                  <a:cubicBezTo>
                    <a:pt x="5885" y="117159"/>
                    <a:pt x="5980" y="120874"/>
                    <a:pt x="6933" y="121636"/>
                  </a:cubicBezTo>
                  <a:cubicBezTo>
                    <a:pt x="7885" y="122398"/>
                    <a:pt x="9028" y="124303"/>
                    <a:pt x="10362" y="124589"/>
                  </a:cubicBezTo>
                  <a:cubicBezTo>
                    <a:pt x="12088" y="124579"/>
                    <a:pt x="13799" y="124256"/>
                    <a:pt x="15410" y="123636"/>
                  </a:cubicBezTo>
                  <a:cubicBezTo>
                    <a:pt x="17410" y="122683"/>
                    <a:pt x="21983" y="122874"/>
                    <a:pt x="24935" y="121255"/>
                  </a:cubicBezTo>
                  <a:cubicBezTo>
                    <a:pt x="27888" y="119635"/>
                    <a:pt x="32650" y="117350"/>
                    <a:pt x="34936" y="115825"/>
                  </a:cubicBezTo>
                  <a:cubicBezTo>
                    <a:pt x="39875" y="113995"/>
                    <a:pt x="44406" y="111212"/>
                    <a:pt x="48271" y="107634"/>
                  </a:cubicBezTo>
                  <a:cubicBezTo>
                    <a:pt x="53701" y="101729"/>
                    <a:pt x="56939" y="99728"/>
                    <a:pt x="61416" y="94871"/>
                  </a:cubicBezTo>
                  <a:cubicBezTo>
                    <a:pt x="65893" y="90013"/>
                    <a:pt x="69798" y="80774"/>
                    <a:pt x="70465" y="81155"/>
                  </a:cubicBezTo>
                  <a:cubicBezTo>
                    <a:pt x="71131" y="81535"/>
                    <a:pt x="77704" y="88393"/>
                    <a:pt x="83514" y="92584"/>
                  </a:cubicBezTo>
                  <a:cubicBezTo>
                    <a:pt x="85684" y="94643"/>
                    <a:pt x="87720" y="96838"/>
                    <a:pt x="89610" y="99157"/>
                  </a:cubicBezTo>
                  <a:cubicBezTo>
                    <a:pt x="92492" y="103352"/>
                    <a:pt x="95675" y="107331"/>
                    <a:pt x="99135" y="111063"/>
                  </a:cubicBezTo>
                  <a:cubicBezTo>
                    <a:pt x="107993" y="119255"/>
                    <a:pt x="105517" y="120588"/>
                    <a:pt x="107326" y="125922"/>
                  </a:cubicBezTo>
                  <a:cubicBezTo>
                    <a:pt x="107993" y="127827"/>
                    <a:pt x="110851" y="129160"/>
                    <a:pt x="112756" y="129637"/>
                  </a:cubicBezTo>
                  <a:cubicBezTo>
                    <a:pt x="114661" y="130113"/>
                    <a:pt x="118756" y="128780"/>
                    <a:pt x="122281" y="130970"/>
                  </a:cubicBezTo>
                  <a:cubicBezTo>
                    <a:pt x="124223" y="131729"/>
                    <a:pt x="126291" y="132117"/>
                    <a:pt x="128377" y="132113"/>
                  </a:cubicBezTo>
                  <a:cubicBezTo>
                    <a:pt x="131139" y="132113"/>
                    <a:pt x="133711" y="132113"/>
                    <a:pt x="135330" y="132113"/>
                  </a:cubicBezTo>
                  <a:cubicBezTo>
                    <a:pt x="137583" y="132228"/>
                    <a:pt x="139840" y="132228"/>
                    <a:pt x="142093" y="132113"/>
                  </a:cubicBezTo>
                  <a:cubicBezTo>
                    <a:pt x="142950" y="132113"/>
                    <a:pt x="144188" y="132113"/>
                    <a:pt x="145141" y="131542"/>
                  </a:cubicBezTo>
                  <a:cubicBezTo>
                    <a:pt x="146093" y="130970"/>
                    <a:pt x="146855" y="129160"/>
                    <a:pt x="148093" y="128970"/>
                  </a:cubicBezTo>
                  <a:cubicBezTo>
                    <a:pt x="150967" y="128793"/>
                    <a:pt x="153631" y="127409"/>
                    <a:pt x="155428" y="125160"/>
                  </a:cubicBezTo>
                  <a:cubicBezTo>
                    <a:pt x="156475" y="123922"/>
                    <a:pt x="155904" y="121731"/>
                    <a:pt x="155999" y="120493"/>
                  </a:cubicBezTo>
                  <a:cubicBezTo>
                    <a:pt x="156094" y="119255"/>
                    <a:pt x="158000" y="118207"/>
                    <a:pt x="157428" y="11715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2946821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-矩形 7">
            <a:extLst>
              <a:ext uri="{FF2B5EF4-FFF2-40B4-BE49-F238E27FC236}">
                <a16:creationId xmlns:a16="http://schemas.microsoft.com/office/drawing/2014/main" id="{F617AE56-2DFD-4B3C-9381-5F4B6AA7F4D0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137938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266" name="图形 265">
            <a:extLst>
              <a:ext uri="{FF2B5EF4-FFF2-40B4-BE49-F238E27FC236}">
                <a16:creationId xmlns:a16="http://schemas.microsoft.com/office/drawing/2014/main" id="{33F53BE3-276F-4194-91B9-130600529D3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3218"/>
          <a:stretch>
            <a:fillRect/>
          </a:stretch>
        </p:blipFill>
        <p:spPr>
          <a:xfrm>
            <a:off x="-13675" y="162968"/>
            <a:ext cx="3873138" cy="6532064"/>
          </a:xfrm>
          <a:custGeom>
            <a:avLst/>
            <a:gdLst>
              <a:gd name="connsiteX0" fmla="*/ 0 w 3873138"/>
              <a:gd name="connsiteY0" fmla="*/ 0 h 6532064"/>
              <a:gd name="connsiteX1" fmla="*/ 3873138 w 3873138"/>
              <a:gd name="connsiteY1" fmla="*/ 0 h 6532064"/>
              <a:gd name="connsiteX2" fmla="*/ 3873138 w 3873138"/>
              <a:gd name="connsiteY2" fmla="*/ 6532064 h 6532064"/>
              <a:gd name="connsiteX3" fmla="*/ 0 w 3873138"/>
              <a:gd name="connsiteY3" fmla="*/ 6532064 h 653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73138" h="6532064">
                <a:moveTo>
                  <a:pt x="0" y="0"/>
                </a:moveTo>
                <a:lnTo>
                  <a:pt x="3873138" y="0"/>
                </a:lnTo>
                <a:lnTo>
                  <a:pt x="3873138" y="6532064"/>
                </a:lnTo>
                <a:lnTo>
                  <a:pt x="0" y="6532064"/>
                </a:lnTo>
                <a:close/>
              </a:path>
            </a:pathLst>
          </a:custGeom>
        </p:spPr>
      </p:pic>
      <p:sp>
        <p:nvSpPr>
          <p:cNvPr id="35" name="PA-矩形 7">
            <a:extLst>
              <a:ext uri="{FF2B5EF4-FFF2-40B4-BE49-F238E27FC236}">
                <a16:creationId xmlns:a16="http://schemas.microsoft.com/office/drawing/2014/main" id="{F617AE56-2DFD-4B3C-9381-5F4B6AA7F4D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11373037" y="1"/>
            <a:ext cx="81896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137303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B9BCF8FA-A10E-4A84-94FB-9EE190AFE929}"/>
              </a:ext>
            </a:extLst>
          </p:cNvPr>
          <p:cNvSpPr/>
          <p:nvPr userDrawn="1"/>
        </p:nvSpPr>
        <p:spPr>
          <a:xfrm>
            <a:off x="0" y="1504950"/>
            <a:ext cx="12192000" cy="38481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C46A2DAE-C2C5-44C0-8C41-6B17019A21CC}"/>
              </a:ext>
            </a:extLst>
          </p:cNvPr>
          <p:cNvSpPr/>
          <p:nvPr userDrawn="1"/>
        </p:nvSpPr>
        <p:spPr>
          <a:xfrm flipV="1">
            <a:off x="5143364" y="3786901"/>
            <a:ext cx="6236023" cy="193259"/>
          </a:xfrm>
          <a:custGeom>
            <a:avLst/>
            <a:gdLst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" fmla="*/ 0 w 6415214"/>
              <a:gd name="connsiteY0" fmla="*/ 171407 h 262847"/>
              <a:gd name="connsiteX1" fmla="*/ 6415214 w 6415214"/>
              <a:gd name="connsiteY1" fmla="*/ 171407 h 262847"/>
              <a:gd name="connsiteX2" fmla="*/ 6415214 w 6415214"/>
              <a:gd name="connsiteY2" fmla="*/ 100390 h 262847"/>
              <a:gd name="connsiteX3" fmla="*/ 511261 w 6415214"/>
              <a:gd name="connsiteY3" fmla="*/ 100390 h 262847"/>
              <a:gd name="connsiteX4" fmla="*/ 229919 w 6415214"/>
              <a:gd name="connsiteY4" fmla="*/ 0 h 262847"/>
              <a:gd name="connsiteX5" fmla="*/ 229919 w 6415214"/>
              <a:gd name="connsiteY5" fmla="*/ 100390 h 262847"/>
              <a:gd name="connsiteX6" fmla="*/ 0 w 6415214"/>
              <a:gd name="connsiteY6" fmla="*/ 100390 h 262847"/>
              <a:gd name="connsiteX7" fmla="*/ 91440 w 6415214"/>
              <a:gd name="connsiteY7" fmla="*/ 262847 h 262847"/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" fmla="*/ 0 w 6415214"/>
              <a:gd name="connsiteY0" fmla="*/ 171407 h 171407"/>
              <a:gd name="connsiteX1" fmla="*/ 6415214 w 6415214"/>
              <a:gd name="connsiteY1" fmla="*/ 100390 h 171407"/>
              <a:gd name="connsiteX2" fmla="*/ 511261 w 6415214"/>
              <a:gd name="connsiteY2" fmla="*/ 100390 h 171407"/>
              <a:gd name="connsiteX3" fmla="*/ 229919 w 6415214"/>
              <a:gd name="connsiteY3" fmla="*/ 0 h 171407"/>
              <a:gd name="connsiteX4" fmla="*/ 229919 w 6415214"/>
              <a:gd name="connsiteY4" fmla="*/ 100390 h 171407"/>
              <a:gd name="connsiteX5" fmla="*/ 0 w 6415214"/>
              <a:gd name="connsiteY5" fmla="*/ 100390 h 171407"/>
              <a:gd name="connsiteX0" fmla="*/ 6415214 w 6415214"/>
              <a:gd name="connsiteY0" fmla="*/ 100390 h 100390"/>
              <a:gd name="connsiteX1" fmla="*/ 511261 w 6415214"/>
              <a:gd name="connsiteY1" fmla="*/ 100390 h 100390"/>
              <a:gd name="connsiteX2" fmla="*/ 229919 w 6415214"/>
              <a:gd name="connsiteY2" fmla="*/ 0 h 100390"/>
              <a:gd name="connsiteX3" fmla="*/ 229919 w 6415214"/>
              <a:gd name="connsiteY3" fmla="*/ 100390 h 100390"/>
              <a:gd name="connsiteX4" fmla="*/ 0 w 6415214"/>
              <a:gd name="connsiteY4" fmla="*/ 100390 h 100390"/>
              <a:gd name="connsiteX0" fmla="*/ 6415214 w 6415214"/>
              <a:gd name="connsiteY0" fmla="*/ 195640 h 195640"/>
              <a:gd name="connsiteX1" fmla="*/ 511261 w 6415214"/>
              <a:gd name="connsiteY1" fmla="*/ 195640 h 195640"/>
              <a:gd name="connsiteX2" fmla="*/ 227538 w 6415214"/>
              <a:gd name="connsiteY2" fmla="*/ 0 h 195640"/>
              <a:gd name="connsiteX3" fmla="*/ 229919 w 6415214"/>
              <a:gd name="connsiteY3" fmla="*/ 195640 h 195640"/>
              <a:gd name="connsiteX4" fmla="*/ 0 w 6415214"/>
              <a:gd name="connsiteY4" fmla="*/ 195640 h 195640"/>
              <a:gd name="connsiteX0" fmla="*/ 6415214 w 6415214"/>
              <a:gd name="connsiteY0" fmla="*/ 193259 h 193259"/>
              <a:gd name="connsiteX1" fmla="*/ 511261 w 6415214"/>
              <a:gd name="connsiteY1" fmla="*/ 193259 h 193259"/>
              <a:gd name="connsiteX2" fmla="*/ 232301 w 6415214"/>
              <a:gd name="connsiteY2" fmla="*/ 0 h 193259"/>
              <a:gd name="connsiteX3" fmla="*/ 229919 w 6415214"/>
              <a:gd name="connsiteY3" fmla="*/ 193259 h 193259"/>
              <a:gd name="connsiteX4" fmla="*/ 0 w 6415214"/>
              <a:gd name="connsiteY4" fmla="*/ 193259 h 193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5214" h="193259">
                <a:moveTo>
                  <a:pt x="6415214" y="193259"/>
                </a:moveTo>
                <a:lnTo>
                  <a:pt x="511261" y="193259"/>
                </a:lnTo>
                <a:lnTo>
                  <a:pt x="232301" y="0"/>
                </a:lnTo>
                <a:cubicBezTo>
                  <a:pt x="233095" y="65213"/>
                  <a:pt x="229125" y="128046"/>
                  <a:pt x="229919" y="193259"/>
                </a:cubicBezTo>
                <a:lnTo>
                  <a:pt x="0" y="193259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  <a:sym typeface="+mn-lt"/>
            </a:endParaRPr>
          </a:p>
        </p:txBody>
      </p:sp>
      <p:sp>
        <p:nvSpPr>
          <p:cNvPr id="48" name="标题 47">
            <a:extLst>
              <a:ext uri="{FF2B5EF4-FFF2-40B4-BE49-F238E27FC236}">
                <a16:creationId xmlns:a16="http://schemas.microsoft.com/office/drawing/2014/main" id="{253B7C5E-3F08-4EBF-9056-30949C85AE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43364" y="2558484"/>
            <a:ext cx="6206079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lnSpc>
                <a:spcPct val="100000"/>
              </a:lnSpc>
              <a:defRPr lang="zh-CN" altLang="en-US" sz="3600" b="1" spc="100" dirty="0">
                <a:latin typeface="+mn-ea"/>
                <a:ea typeface="+mn-ea"/>
                <a:cs typeface="+mn-ea"/>
              </a:defRPr>
            </a:lvl1pPr>
          </a:lstStyle>
          <a:p>
            <a:pPr marL="0" lvl="0"/>
            <a:r>
              <a:rPr lang="zh-CN" altLang="en-US" dirty="0"/>
              <a:t>请在此输入标题</a:t>
            </a:r>
            <a:br>
              <a:rPr lang="zh-CN" altLang="en-US" dirty="0"/>
            </a:br>
            <a:r>
              <a:rPr lang="zh-CN" altLang="en-US" dirty="0"/>
              <a:t>尽量回车保证标题为两行</a:t>
            </a:r>
          </a:p>
        </p:txBody>
      </p:sp>
      <p:sp>
        <p:nvSpPr>
          <p:cNvPr id="60" name="文本占位符 87">
            <a:extLst>
              <a:ext uri="{FF2B5EF4-FFF2-40B4-BE49-F238E27FC236}">
                <a16:creationId xmlns:a16="http://schemas.microsoft.com/office/drawing/2014/main" id="{00D06366-D345-4DCE-A938-EC3BB78363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37014" y="2329801"/>
            <a:ext cx="5154585" cy="2585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1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Wingdings 3" panose="05040102010807070707" pitchFamily="18" charset="2"/>
              </a:defRPr>
            </a:lvl1pPr>
          </a:lstStyle>
          <a:p>
            <a:pPr marL="228600" lvl="0" indent="-228600"/>
            <a:r>
              <a:rPr lang="zh-CN" altLang="en-US" dirty="0"/>
              <a:t>请在此输入你的副标题</a:t>
            </a:r>
          </a:p>
        </p:txBody>
      </p:sp>
      <p:sp>
        <p:nvSpPr>
          <p:cNvPr id="38" name="文本占位符 53">
            <a:extLst>
              <a:ext uri="{FF2B5EF4-FFF2-40B4-BE49-F238E27FC236}">
                <a16:creationId xmlns:a16="http://schemas.microsoft.com/office/drawing/2014/main" id="{6465F7BF-7316-4A2A-9ECF-AB9E637FFCF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43364" y="4185030"/>
            <a:ext cx="6229674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grpSp>
        <p:nvGrpSpPr>
          <p:cNvPr id="142" name="Group 11_1_1">
            <a:extLst>
              <a:ext uri="{FF2B5EF4-FFF2-40B4-BE49-F238E27FC236}">
                <a16:creationId xmlns:a16="http://schemas.microsoft.com/office/drawing/2014/main" id="{68A61C24-024A-49D1-9101-0FE16F2212EE}"/>
              </a:ext>
            </a:extLst>
          </p:cNvPr>
          <p:cNvGrpSpPr/>
          <p:nvPr userDrawn="1"/>
        </p:nvGrpSpPr>
        <p:grpSpPr>
          <a:xfrm>
            <a:off x="1104911" y="2343808"/>
            <a:ext cx="2855385" cy="2170385"/>
            <a:chOff x="4974003" y="2617131"/>
            <a:chExt cx="1093730" cy="831347"/>
          </a:xfrm>
        </p:grpSpPr>
        <p:grpSp>
          <p:nvGrpSpPr>
            <p:cNvPr id="143" name="组合 142">
              <a:extLst>
                <a:ext uri="{FF2B5EF4-FFF2-40B4-BE49-F238E27FC236}">
                  <a16:creationId xmlns:a16="http://schemas.microsoft.com/office/drawing/2014/main" id="{FE171B62-CFD9-45FC-B207-DF7EB108BCB2}"/>
                </a:ext>
              </a:extLst>
            </p:cNvPr>
            <p:cNvGrpSpPr/>
            <p:nvPr/>
          </p:nvGrpSpPr>
          <p:grpSpPr>
            <a:xfrm>
              <a:off x="5251372" y="2617131"/>
              <a:ext cx="540067" cy="540067"/>
              <a:chOff x="5251372" y="2617131"/>
              <a:chExt cx="540067" cy="540067"/>
            </a:xfrm>
          </p:grpSpPr>
          <p:sp>
            <p:nvSpPr>
              <p:cNvPr id="183" name="任意多边形: 形状 182">
                <a:extLst>
                  <a:ext uri="{FF2B5EF4-FFF2-40B4-BE49-F238E27FC236}">
                    <a16:creationId xmlns:a16="http://schemas.microsoft.com/office/drawing/2014/main" id="{E9772473-CE7E-4610-90D1-AB2A0AE92EB0}"/>
                  </a:ext>
                </a:extLst>
              </p:cNvPr>
              <p:cNvSpPr/>
              <p:nvPr/>
            </p:nvSpPr>
            <p:spPr>
              <a:xfrm>
                <a:off x="5254991" y="2620465"/>
                <a:ext cx="533400" cy="533400"/>
              </a:xfrm>
              <a:custGeom>
                <a:avLst/>
                <a:gdLst>
                  <a:gd name="connsiteX0" fmla="*/ -365 w 533400"/>
                  <a:gd name="connsiteY0" fmla="*/ 266564 h 533400"/>
                  <a:gd name="connsiteX1" fmla="*/ 266335 w 533400"/>
                  <a:gd name="connsiteY1" fmla="*/ -136 h 533400"/>
                  <a:gd name="connsiteX2" fmla="*/ 533035 w 533400"/>
                  <a:gd name="connsiteY2" fmla="*/ 266564 h 533400"/>
                  <a:gd name="connsiteX3" fmla="*/ 266335 w 533400"/>
                  <a:gd name="connsiteY3" fmla="*/ 533264 h 533400"/>
                  <a:gd name="connsiteX4" fmla="*/ -365 w 533400"/>
                  <a:gd name="connsiteY4" fmla="*/ 266564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400" h="533400">
                    <a:moveTo>
                      <a:pt x="-365" y="266564"/>
                    </a:moveTo>
                    <a:cubicBezTo>
                      <a:pt x="-365" y="119270"/>
                      <a:pt x="119041" y="-136"/>
                      <a:pt x="266335" y="-136"/>
                    </a:cubicBezTo>
                    <a:cubicBezTo>
                      <a:pt x="413629" y="-136"/>
                      <a:pt x="533035" y="119270"/>
                      <a:pt x="533035" y="266564"/>
                    </a:cubicBezTo>
                    <a:cubicBezTo>
                      <a:pt x="533035" y="413858"/>
                      <a:pt x="413629" y="533264"/>
                      <a:pt x="266335" y="533264"/>
                    </a:cubicBezTo>
                    <a:cubicBezTo>
                      <a:pt x="119041" y="533264"/>
                      <a:pt x="-365" y="413858"/>
                      <a:pt x="-365" y="266564"/>
                    </a:cubicBezTo>
                  </a:path>
                </a:pathLst>
              </a:custGeom>
              <a:solidFill>
                <a:srgbClr val="A13F0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4" name="任意多边形: 形状 183">
                <a:extLst>
                  <a:ext uri="{FF2B5EF4-FFF2-40B4-BE49-F238E27FC236}">
                    <a16:creationId xmlns:a16="http://schemas.microsoft.com/office/drawing/2014/main" id="{0F63B540-2C44-47EA-B03A-1F691F9BCAA7}"/>
                  </a:ext>
                </a:extLst>
              </p:cNvPr>
              <p:cNvSpPr/>
              <p:nvPr/>
            </p:nvSpPr>
            <p:spPr>
              <a:xfrm>
                <a:off x="5251372" y="2617131"/>
                <a:ext cx="540067" cy="540067"/>
              </a:xfrm>
              <a:custGeom>
                <a:avLst/>
                <a:gdLst>
                  <a:gd name="connsiteX0" fmla="*/ 269669 w 540067"/>
                  <a:gd name="connsiteY0" fmla="*/ 539932 h 540067"/>
                  <a:gd name="connsiteX1" fmla="*/ -365 w 540067"/>
                  <a:gd name="connsiteY1" fmla="*/ 269898 h 540067"/>
                  <a:gd name="connsiteX2" fmla="*/ 269669 w 540067"/>
                  <a:gd name="connsiteY2" fmla="*/ -136 h 540067"/>
                  <a:gd name="connsiteX3" fmla="*/ 539703 w 540067"/>
                  <a:gd name="connsiteY3" fmla="*/ 269898 h 540067"/>
                  <a:gd name="connsiteX4" fmla="*/ 269669 w 540067"/>
                  <a:gd name="connsiteY4" fmla="*/ 539932 h 540067"/>
                  <a:gd name="connsiteX5" fmla="*/ 269669 w 540067"/>
                  <a:gd name="connsiteY5" fmla="*/ 7198 h 540067"/>
                  <a:gd name="connsiteX6" fmla="*/ 6779 w 540067"/>
                  <a:gd name="connsiteY6" fmla="*/ 269898 h 540067"/>
                  <a:gd name="connsiteX7" fmla="*/ 269478 w 540067"/>
                  <a:gd name="connsiteY7" fmla="*/ 532788 h 540067"/>
                  <a:gd name="connsiteX8" fmla="*/ 532368 w 540067"/>
                  <a:gd name="connsiteY8" fmla="*/ 270089 h 540067"/>
                  <a:gd name="connsiteX9" fmla="*/ 532368 w 540067"/>
                  <a:gd name="connsiteY9" fmla="*/ 269898 h 540067"/>
                  <a:gd name="connsiteX10" fmla="*/ 269573 w 540067"/>
                  <a:gd name="connsiteY10" fmla="*/ 7199 h 540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40067" h="540067">
                    <a:moveTo>
                      <a:pt x="269669" y="539932"/>
                    </a:moveTo>
                    <a:cubicBezTo>
                      <a:pt x="120533" y="539932"/>
                      <a:pt x="-365" y="419034"/>
                      <a:pt x="-365" y="269898"/>
                    </a:cubicBezTo>
                    <a:cubicBezTo>
                      <a:pt x="-365" y="120762"/>
                      <a:pt x="120533" y="-136"/>
                      <a:pt x="269669" y="-136"/>
                    </a:cubicBezTo>
                    <a:cubicBezTo>
                      <a:pt x="418804" y="-136"/>
                      <a:pt x="539703" y="120762"/>
                      <a:pt x="539703" y="269898"/>
                    </a:cubicBezTo>
                    <a:cubicBezTo>
                      <a:pt x="539545" y="418968"/>
                      <a:pt x="418739" y="539774"/>
                      <a:pt x="269669" y="539932"/>
                    </a:cubicBezTo>
                    <a:moveTo>
                      <a:pt x="269669" y="7198"/>
                    </a:moveTo>
                    <a:cubicBezTo>
                      <a:pt x="124531" y="7146"/>
                      <a:pt x="6831" y="124760"/>
                      <a:pt x="6779" y="269898"/>
                    </a:cubicBezTo>
                    <a:cubicBezTo>
                      <a:pt x="6726" y="415036"/>
                      <a:pt x="124341" y="532735"/>
                      <a:pt x="269478" y="532788"/>
                    </a:cubicBezTo>
                    <a:cubicBezTo>
                      <a:pt x="414616" y="532841"/>
                      <a:pt x="532316" y="415226"/>
                      <a:pt x="532368" y="270089"/>
                    </a:cubicBezTo>
                    <a:cubicBezTo>
                      <a:pt x="532368" y="270025"/>
                      <a:pt x="532368" y="269962"/>
                      <a:pt x="532368" y="269898"/>
                    </a:cubicBezTo>
                    <a:cubicBezTo>
                      <a:pt x="532211" y="124841"/>
                      <a:pt x="414630" y="7304"/>
                      <a:pt x="269573" y="7199"/>
                    </a:cubicBezTo>
                  </a:path>
                </a:pathLst>
              </a:custGeom>
              <a:solidFill>
                <a:srgbClr val="DAB29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5" name="任意多边形: 形状 184">
                <a:extLst>
                  <a:ext uri="{FF2B5EF4-FFF2-40B4-BE49-F238E27FC236}">
                    <a16:creationId xmlns:a16="http://schemas.microsoft.com/office/drawing/2014/main" id="{59695BAA-87E0-42CF-A459-D9B7633AE1F5}"/>
                  </a:ext>
                </a:extLst>
              </p:cNvPr>
              <p:cNvSpPr/>
              <p:nvPr/>
            </p:nvSpPr>
            <p:spPr>
              <a:xfrm>
                <a:off x="5319380" y="2685140"/>
                <a:ext cx="404050" cy="404050"/>
              </a:xfrm>
              <a:custGeom>
                <a:avLst/>
                <a:gdLst>
                  <a:gd name="connsiteX0" fmla="*/ -365 w 404050"/>
                  <a:gd name="connsiteY0" fmla="*/ 201889 h 404050"/>
                  <a:gd name="connsiteX1" fmla="*/ 201660 w 404050"/>
                  <a:gd name="connsiteY1" fmla="*/ -136 h 404050"/>
                  <a:gd name="connsiteX2" fmla="*/ 403685 w 404050"/>
                  <a:gd name="connsiteY2" fmla="*/ 201889 h 404050"/>
                  <a:gd name="connsiteX3" fmla="*/ 201660 w 404050"/>
                  <a:gd name="connsiteY3" fmla="*/ 403914 h 404050"/>
                  <a:gd name="connsiteX4" fmla="*/ -365 w 404050"/>
                  <a:gd name="connsiteY4" fmla="*/ 201889 h 404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4050" h="404050">
                    <a:moveTo>
                      <a:pt x="-365" y="201889"/>
                    </a:moveTo>
                    <a:cubicBezTo>
                      <a:pt x="-365" y="90314"/>
                      <a:pt x="90085" y="-136"/>
                      <a:pt x="201660" y="-136"/>
                    </a:cubicBezTo>
                    <a:cubicBezTo>
                      <a:pt x="313236" y="-136"/>
                      <a:pt x="403685" y="90314"/>
                      <a:pt x="403685" y="201889"/>
                    </a:cubicBezTo>
                    <a:cubicBezTo>
                      <a:pt x="403685" y="313465"/>
                      <a:pt x="313236" y="403914"/>
                      <a:pt x="201660" y="403914"/>
                    </a:cubicBezTo>
                    <a:cubicBezTo>
                      <a:pt x="90107" y="403862"/>
                      <a:pt x="-312" y="313443"/>
                      <a:pt x="-365" y="201889"/>
                    </a:cubicBezTo>
                  </a:path>
                </a:pathLst>
              </a:custGeom>
              <a:solidFill>
                <a:srgbClr val="005C3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186" name="图形 4">
                <a:extLst>
                  <a:ext uri="{FF2B5EF4-FFF2-40B4-BE49-F238E27FC236}">
                    <a16:creationId xmlns:a16="http://schemas.microsoft.com/office/drawing/2014/main" id="{79DB1531-BFEF-4A07-B26F-419585DE8069}"/>
                  </a:ext>
                </a:extLst>
              </p:cNvPr>
              <p:cNvGrpSpPr/>
              <p:nvPr/>
            </p:nvGrpSpPr>
            <p:grpSpPr>
              <a:xfrm>
                <a:off x="5443776" y="3014229"/>
                <a:ext cx="156019" cy="72855"/>
                <a:chOff x="5443776" y="3014229"/>
                <a:chExt cx="156019" cy="72855"/>
              </a:xfrm>
              <a:solidFill>
                <a:srgbClr val="009944"/>
              </a:solidFill>
            </p:grpSpPr>
            <p:sp>
              <p:nvSpPr>
                <p:cNvPr id="253" name="任意多边形: 形状 252">
                  <a:extLst>
                    <a:ext uri="{FF2B5EF4-FFF2-40B4-BE49-F238E27FC236}">
                      <a16:creationId xmlns:a16="http://schemas.microsoft.com/office/drawing/2014/main" id="{63DFD684-F0B0-42DF-A40B-29126D4E991A}"/>
                    </a:ext>
                  </a:extLst>
                </p:cNvPr>
                <p:cNvSpPr/>
                <p:nvPr/>
              </p:nvSpPr>
              <p:spPr>
                <a:xfrm>
                  <a:off x="5443776" y="3014229"/>
                  <a:ext cx="156019" cy="52578"/>
                </a:xfrm>
                <a:custGeom>
                  <a:avLst/>
                  <a:gdLst>
                    <a:gd name="connsiteX0" fmla="*/ 76978 w 156019"/>
                    <a:gd name="connsiteY0" fmla="*/ -136 h 52578"/>
                    <a:gd name="connsiteX1" fmla="*/ 75073 w 156019"/>
                    <a:gd name="connsiteY1" fmla="*/ 2341 h 52578"/>
                    <a:gd name="connsiteX2" fmla="*/ 72978 w 156019"/>
                    <a:gd name="connsiteY2" fmla="*/ 4627 h 52578"/>
                    <a:gd name="connsiteX3" fmla="*/ 73740 w 156019"/>
                    <a:gd name="connsiteY3" fmla="*/ 5389 h 52578"/>
                    <a:gd name="connsiteX4" fmla="*/ 73740 w 156019"/>
                    <a:gd name="connsiteY4" fmla="*/ 21962 h 52578"/>
                    <a:gd name="connsiteX5" fmla="*/ 64881 w 156019"/>
                    <a:gd name="connsiteY5" fmla="*/ 22438 h 52578"/>
                    <a:gd name="connsiteX6" fmla="*/ 59262 w 156019"/>
                    <a:gd name="connsiteY6" fmla="*/ 25867 h 52578"/>
                    <a:gd name="connsiteX7" fmla="*/ 52975 w 156019"/>
                    <a:gd name="connsiteY7" fmla="*/ 27582 h 52578"/>
                    <a:gd name="connsiteX8" fmla="*/ 48022 w 156019"/>
                    <a:gd name="connsiteY8" fmla="*/ 31011 h 52578"/>
                    <a:gd name="connsiteX9" fmla="*/ 42974 w 156019"/>
                    <a:gd name="connsiteY9" fmla="*/ 32916 h 52578"/>
                    <a:gd name="connsiteX10" fmla="*/ 39545 w 156019"/>
                    <a:gd name="connsiteY10" fmla="*/ 37298 h 52578"/>
                    <a:gd name="connsiteX11" fmla="*/ 35640 w 156019"/>
                    <a:gd name="connsiteY11" fmla="*/ 39488 h 52578"/>
                    <a:gd name="connsiteX12" fmla="*/ 31258 w 156019"/>
                    <a:gd name="connsiteY12" fmla="*/ 41679 h 52578"/>
                    <a:gd name="connsiteX13" fmla="*/ 26877 w 156019"/>
                    <a:gd name="connsiteY13" fmla="*/ 45870 h 52578"/>
                    <a:gd name="connsiteX14" fmla="*/ 18685 w 156019"/>
                    <a:gd name="connsiteY14" fmla="*/ 50251 h 52578"/>
                    <a:gd name="connsiteX15" fmla="*/ -365 w 156019"/>
                    <a:gd name="connsiteY15" fmla="*/ 52442 h 52578"/>
                    <a:gd name="connsiteX16" fmla="*/ 155655 w 156019"/>
                    <a:gd name="connsiteY16" fmla="*/ 52442 h 52578"/>
                    <a:gd name="connsiteX17" fmla="*/ 140415 w 156019"/>
                    <a:gd name="connsiteY17" fmla="*/ 49966 h 52578"/>
                    <a:gd name="connsiteX18" fmla="*/ 132509 w 156019"/>
                    <a:gd name="connsiteY18" fmla="*/ 45584 h 52578"/>
                    <a:gd name="connsiteX19" fmla="*/ 127175 w 156019"/>
                    <a:gd name="connsiteY19" fmla="*/ 43393 h 52578"/>
                    <a:gd name="connsiteX20" fmla="*/ 122984 w 156019"/>
                    <a:gd name="connsiteY20" fmla="*/ 42917 h 52578"/>
                    <a:gd name="connsiteX21" fmla="*/ 119364 w 156019"/>
                    <a:gd name="connsiteY21" fmla="*/ 41393 h 52578"/>
                    <a:gd name="connsiteX22" fmla="*/ 117460 w 156019"/>
                    <a:gd name="connsiteY22" fmla="*/ 39012 h 52578"/>
                    <a:gd name="connsiteX23" fmla="*/ 113554 w 156019"/>
                    <a:gd name="connsiteY23" fmla="*/ 36535 h 52578"/>
                    <a:gd name="connsiteX24" fmla="*/ 108411 w 156019"/>
                    <a:gd name="connsiteY24" fmla="*/ 32725 h 52578"/>
                    <a:gd name="connsiteX25" fmla="*/ 104791 w 156019"/>
                    <a:gd name="connsiteY25" fmla="*/ 32725 h 52578"/>
                    <a:gd name="connsiteX26" fmla="*/ 101553 w 156019"/>
                    <a:gd name="connsiteY26" fmla="*/ 29582 h 52578"/>
                    <a:gd name="connsiteX27" fmla="*/ 95266 w 156019"/>
                    <a:gd name="connsiteY27" fmla="*/ 27773 h 52578"/>
                    <a:gd name="connsiteX28" fmla="*/ 88694 w 156019"/>
                    <a:gd name="connsiteY28" fmla="*/ 23772 h 52578"/>
                    <a:gd name="connsiteX29" fmla="*/ 80216 w 156019"/>
                    <a:gd name="connsiteY29" fmla="*/ 22343 h 52578"/>
                    <a:gd name="connsiteX30" fmla="*/ 80217 w 156019"/>
                    <a:gd name="connsiteY30" fmla="*/ 5579 h 52578"/>
                    <a:gd name="connsiteX31" fmla="*/ 80788 w 156019"/>
                    <a:gd name="connsiteY31" fmla="*/ 4913 h 52578"/>
                    <a:gd name="connsiteX32" fmla="*/ 78597 w 156019"/>
                    <a:gd name="connsiteY32" fmla="*/ 2817 h 52578"/>
                    <a:gd name="connsiteX33" fmla="*/ 76597 w 156019"/>
                    <a:gd name="connsiteY33" fmla="*/ 340 h 52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156019" h="52578">
                      <a:moveTo>
                        <a:pt x="76978" y="-136"/>
                      </a:moveTo>
                      <a:cubicBezTo>
                        <a:pt x="76431" y="754"/>
                        <a:pt x="75793" y="1584"/>
                        <a:pt x="75073" y="2341"/>
                      </a:cubicBezTo>
                      <a:cubicBezTo>
                        <a:pt x="74121" y="3389"/>
                        <a:pt x="72597" y="4341"/>
                        <a:pt x="72978" y="4627"/>
                      </a:cubicBezTo>
                      <a:lnTo>
                        <a:pt x="73740" y="5389"/>
                      </a:lnTo>
                      <a:lnTo>
                        <a:pt x="73740" y="21962"/>
                      </a:lnTo>
                      <a:cubicBezTo>
                        <a:pt x="70780" y="21680"/>
                        <a:pt x="67794" y="21840"/>
                        <a:pt x="64881" y="22438"/>
                      </a:cubicBezTo>
                      <a:cubicBezTo>
                        <a:pt x="63167" y="23486"/>
                        <a:pt x="61071" y="24629"/>
                        <a:pt x="59262" y="25867"/>
                      </a:cubicBezTo>
                      <a:cubicBezTo>
                        <a:pt x="57302" y="26854"/>
                        <a:pt x="55164" y="27437"/>
                        <a:pt x="52975" y="27582"/>
                      </a:cubicBezTo>
                      <a:cubicBezTo>
                        <a:pt x="51642" y="27582"/>
                        <a:pt x="49832" y="30344"/>
                        <a:pt x="48022" y="31011"/>
                      </a:cubicBezTo>
                      <a:cubicBezTo>
                        <a:pt x="46212" y="31678"/>
                        <a:pt x="43831" y="32440"/>
                        <a:pt x="42974" y="32916"/>
                      </a:cubicBezTo>
                      <a:cubicBezTo>
                        <a:pt x="42117" y="33392"/>
                        <a:pt x="40688" y="36916"/>
                        <a:pt x="39545" y="37298"/>
                      </a:cubicBezTo>
                      <a:cubicBezTo>
                        <a:pt x="38402" y="37678"/>
                        <a:pt x="36306" y="37298"/>
                        <a:pt x="35640" y="39488"/>
                      </a:cubicBezTo>
                      <a:cubicBezTo>
                        <a:pt x="34973" y="41679"/>
                        <a:pt x="31639" y="41107"/>
                        <a:pt x="31258" y="41679"/>
                      </a:cubicBezTo>
                      <a:cubicBezTo>
                        <a:pt x="30877" y="42250"/>
                        <a:pt x="27829" y="45775"/>
                        <a:pt x="26877" y="45870"/>
                      </a:cubicBezTo>
                      <a:cubicBezTo>
                        <a:pt x="23870" y="46741"/>
                        <a:pt x="21079" y="48234"/>
                        <a:pt x="18685" y="50251"/>
                      </a:cubicBezTo>
                      <a:cubicBezTo>
                        <a:pt x="5160" y="51394"/>
                        <a:pt x="-365" y="52442"/>
                        <a:pt x="-365" y="52442"/>
                      </a:cubicBezTo>
                      <a:lnTo>
                        <a:pt x="155655" y="52442"/>
                      </a:lnTo>
                      <a:cubicBezTo>
                        <a:pt x="150671" y="51103"/>
                        <a:pt x="145565" y="50273"/>
                        <a:pt x="140415" y="49966"/>
                      </a:cubicBezTo>
                      <a:cubicBezTo>
                        <a:pt x="137954" y="48209"/>
                        <a:pt x="135302" y="46739"/>
                        <a:pt x="132509" y="45584"/>
                      </a:cubicBezTo>
                      <a:cubicBezTo>
                        <a:pt x="130794" y="45013"/>
                        <a:pt x="127937" y="43584"/>
                        <a:pt x="127175" y="43393"/>
                      </a:cubicBezTo>
                      <a:cubicBezTo>
                        <a:pt x="126413" y="43203"/>
                        <a:pt x="123651" y="43393"/>
                        <a:pt x="122984" y="42917"/>
                      </a:cubicBezTo>
                      <a:cubicBezTo>
                        <a:pt x="122068" y="41891"/>
                        <a:pt x="120739" y="41331"/>
                        <a:pt x="119364" y="41393"/>
                      </a:cubicBezTo>
                      <a:cubicBezTo>
                        <a:pt x="117745" y="41393"/>
                        <a:pt x="118126" y="40536"/>
                        <a:pt x="117460" y="39012"/>
                      </a:cubicBezTo>
                      <a:cubicBezTo>
                        <a:pt x="116793" y="37488"/>
                        <a:pt x="114983" y="37298"/>
                        <a:pt x="113554" y="36535"/>
                      </a:cubicBezTo>
                      <a:cubicBezTo>
                        <a:pt x="112125" y="35773"/>
                        <a:pt x="109744" y="33202"/>
                        <a:pt x="108411" y="32725"/>
                      </a:cubicBezTo>
                      <a:cubicBezTo>
                        <a:pt x="107077" y="32249"/>
                        <a:pt x="105648" y="32725"/>
                        <a:pt x="104791" y="32725"/>
                      </a:cubicBezTo>
                      <a:cubicBezTo>
                        <a:pt x="103934" y="32725"/>
                        <a:pt x="103172" y="29963"/>
                        <a:pt x="101553" y="29582"/>
                      </a:cubicBezTo>
                      <a:cubicBezTo>
                        <a:pt x="99933" y="29201"/>
                        <a:pt x="96123" y="28915"/>
                        <a:pt x="95266" y="27773"/>
                      </a:cubicBezTo>
                      <a:cubicBezTo>
                        <a:pt x="94409" y="26630"/>
                        <a:pt x="90694" y="25391"/>
                        <a:pt x="88694" y="23772"/>
                      </a:cubicBezTo>
                      <a:cubicBezTo>
                        <a:pt x="86000" y="22707"/>
                        <a:pt x="83111" y="22220"/>
                        <a:pt x="80216" y="22343"/>
                      </a:cubicBezTo>
                      <a:lnTo>
                        <a:pt x="80217" y="5579"/>
                      </a:lnTo>
                      <a:cubicBezTo>
                        <a:pt x="80217" y="5579"/>
                        <a:pt x="80883" y="5579"/>
                        <a:pt x="80788" y="4913"/>
                      </a:cubicBezTo>
                      <a:cubicBezTo>
                        <a:pt x="80693" y="4246"/>
                        <a:pt x="79455" y="3674"/>
                        <a:pt x="78597" y="2817"/>
                      </a:cubicBezTo>
                      <a:lnTo>
                        <a:pt x="76597" y="340"/>
                      </a:lnTo>
                    </a:path>
                  </a:pathLst>
                </a:custGeom>
                <a:solidFill>
                  <a:srgbClr val="00994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4" name="任意多边形: 形状 253">
                  <a:extLst>
                    <a:ext uri="{FF2B5EF4-FFF2-40B4-BE49-F238E27FC236}">
                      <a16:creationId xmlns:a16="http://schemas.microsoft.com/office/drawing/2014/main" id="{08C2F30E-8A16-4BB0-8371-5EA5538B100F}"/>
                    </a:ext>
                  </a:extLst>
                </p:cNvPr>
                <p:cNvSpPr/>
                <p:nvPr/>
              </p:nvSpPr>
              <p:spPr>
                <a:xfrm>
                  <a:off x="5450063" y="3067172"/>
                  <a:ext cx="33295" cy="19026"/>
                </a:xfrm>
                <a:custGeom>
                  <a:avLst/>
                  <a:gdLst>
                    <a:gd name="connsiteX0" fmla="*/ -365 w 33295"/>
                    <a:gd name="connsiteY0" fmla="*/ 165 h 19026"/>
                    <a:gd name="connsiteX1" fmla="*/ 969 w 33295"/>
                    <a:gd name="connsiteY1" fmla="*/ 1404 h 19026"/>
                    <a:gd name="connsiteX2" fmla="*/ 8589 w 33295"/>
                    <a:gd name="connsiteY2" fmla="*/ 4166 h 19026"/>
                    <a:gd name="connsiteX3" fmla="*/ 13542 w 33295"/>
                    <a:gd name="connsiteY3" fmla="*/ 15310 h 19026"/>
                    <a:gd name="connsiteX4" fmla="*/ 19828 w 33295"/>
                    <a:gd name="connsiteY4" fmla="*/ 15310 h 19026"/>
                    <a:gd name="connsiteX5" fmla="*/ 19828 w 33295"/>
                    <a:gd name="connsiteY5" fmla="*/ 17501 h 19026"/>
                    <a:gd name="connsiteX6" fmla="*/ 25162 w 33295"/>
                    <a:gd name="connsiteY6" fmla="*/ 17501 h 19026"/>
                    <a:gd name="connsiteX7" fmla="*/ 23448 w 33295"/>
                    <a:gd name="connsiteY7" fmla="*/ 18072 h 19026"/>
                    <a:gd name="connsiteX8" fmla="*/ 28781 w 33295"/>
                    <a:gd name="connsiteY8" fmla="*/ 18072 h 19026"/>
                    <a:gd name="connsiteX9" fmla="*/ 23829 w 33295"/>
                    <a:gd name="connsiteY9" fmla="*/ 18644 h 19026"/>
                    <a:gd name="connsiteX10" fmla="*/ 32592 w 33295"/>
                    <a:gd name="connsiteY10" fmla="*/ 18644 h 19026"/>
                    <a:gd name="connsiteX11" fmla="*/ 32592 w 33295"/>
                    <a:gd name="connsiteY11" fmla="*/ 15119 h 19026"/>
                    <a:gd name="connsiteX12" fmla="*/ 23067 w 33295"/>
                    <a:gd name="connsiteY12" fmla="*/ 15119 h 19026"/>
                    <a:gd name="connsiteX13" fmla="*/ 22019 w 33295"/>
                    <a:gd name="connsiteY13" fmla="*/ 13786 h 19026"/>
                    <a:gd name="connsiteX14" fmla="*/ 19352 w 33295"/>
                    <a:gd name="connsiteY14" fmla="*/ 13786 h 19026"/>
                    <a:gd name="connsiteX15" fmla="*/ 11732 w 33295"/>
                    <a:gd name="connsiteY15" fmla="*/ 1975 h 19026"/>
                    <a:gd name="connsiteX16" fmla="*/ -174 w 33295"/>
                    <a:gd name="connsiteY16" fmla="*/ -120 h 190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3295" h="19026">
                      <a:moveTo>
                        <a:pt x="-365" y="165"/>
                      </a:moveTo>
                      <a:cubicBezTo>
                        <a:pt x="-275" y="844"/>
                        <a:pt x="285" y="1364"/>
                        <a:pt x="969" y="1404"/>
                      </a:cubicBezTo>
                      <a:cubicBezTo>
                        <a:pt x="3630" y="1948"/>
                        <a:pt x="6197" y="2878"/>
                        <a:pt x="8589" y="4166"/>
                      </a:cubicBezTo>
                      <a:cubicBezTo>
                        <a:pt x="12875" y="6738"/>
                        <a:pt x="13542" y="15310"/>
                        <a:pt x="13542" y="15310"/>
                      </a:cubicBezTo>
                      <a:lnTo>
                        <a:pt x="19828" y="15310"/>
                      </a:lnTo>
                      <a:lnTo>
                        <a:pt x="19828" y="17501"/>
                      </a:lnTo>
                      <a:lnTo>
                        <a:pt x="25162" y="17501"/>
                      </a:lnTo>
                      <a:cubicBezTo>
                        <a:pt x="25162" y="17501"/>
                        <a:pt x="21923" y="17977"/>
                        <a:pt x="23448" y="18072"/>
                      </a:cubicBezTo>
                      <a:cubicBezTo>
                        <a:pt x="24972" y="18168"/>
                        <a:pt x="29163" y="18072"/>
                        <a:pt x="28781" y="18072"/>
                      </a:cubicBezTo>
                      <a:cubicBezTo>
                        <a:pt x="28401" y="18072"/>
                        <a:pt x="22495" y="18644"/>
                        <a:pt x="23829" y="18644"/>
                      </a:cubicBezTo>
                      <a:cubicBezTo>
                        <a:pt x="26740" y="18973"/>
                        <a:pt x="29680" y="18973"/>
                        <a:pt x="32592" y="18644"/>
                      </a:cubicBezTo>
                      <a:cubicBezTo>
                        <a:pt x="33354" y="17977"/>
                        <a:pt x="32592" y="15119"/>
                        <a:pt x="32592" y="15119"/>
                      </a:cubicBezTo>
                      <a:lnTo>
                        <a:pt x="23067" y="15119"/>
                      </a:lnTo>
                      <a:cubicBezTo>
                        <a:pt x="23067" y="15119"/>
                        <a:pt x="23067" y="13881"/>
                        <a:pt x="22019" y="13786"/>
                      </a:cubicBezTo>
                      <a:lnTo>
                        <a:pt x="19352" y="13786"/>
                      </a:lnTo>
                      <a:cubicBezTo>
                        <a:pt x="19352" y="13786"/>
                        <a:pt x="17447" y="4261"/>
                        <a:pt x="11732" y="1975"/>
                      </a:cubicBezTo>
                      <a:cubicBezTo>
                        <a:pt x="7951" y="460"/>
                        <a:pt x="3897" y="-253"/>
                        <a:pt x="-174" y="-120"/>
                      </a:cubicBezTo>
                    </a:path>
                  </a:pathLst>
                </a:custGeom>
                <a:solidFill>
                  <a:srgbClr val="00994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5" name="任意多边形: 形状 254">
                  <a:extLst>
                    <a:ext uri="{FF2B5EF4-FFF2-40B4-BE49-F238E27FC236}">
                      <a16:creationId xmlns:a16="http://schemas.microsoft.com/office/drawing/2014/main" id="{37E0B64A-53CB-4DEC-8383-955002CD379A}"/>
                    </a:ext>
                  </a:extLst>
                </p:cNvPr>
                <p:cNvSpPr/>
                <p:nvPr/>
              </p:nvSpPr>
              <p:spPr>
                <a:xfrm>
                  <a:off x="5472303" y="3070183"/>
                  <a:ext cx="1905" cy="9808"/>
                </a:xfrm>
                <a:custGeom>
                  <a:avLst/>
                  <a:gdLst>
                    <a:gd name="connsiteX0" fmla="*/ -221 w 1905"/>
                    <a:gd name="connsiteY0" fmla="*/ 108 h 9808"/>
                    <a:gd name="connsiteX1" fmla="*/ -221 w 1905"/>
                    <a:gd name="connsiteY1" fmla="*/ 9061 h 9808"/>
                    <a:gd name="connsiteX2" fmla="*/ 1398 w 1905"/>
                    <a:gd name="connsiteY2" fmla="*/ 9061 h 9808"/>
                    <a:gd name="connsiteX3" fmla="*/ 1398 w 1905"/>
                    <a:gd name="connsiteY3" fmla="*/ 203 h 9808"/>
                    <a:gd name="connsiteX4" fmla="*/ -31 w 1905"/>
                    <a:gd name="connsiteY4" fmla="*/ 203 h 9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" h="9808">
                      <a:moveTo>
                        <a:pt x="-221" y="108"/>
                      </a:moveTo>
                      <a:cubicBezTo>
                        <a:pt x="-413" y="3089"/>
                        <a:pt x="-413" y="6080"/>
                        <a:pt x="-221" y="9061"/>
                      </a:cubicBezTo>
                      <a:cubicBezTo>
                        <a:pt x="-221" y="10013"/>
                        <a:pt x="1398" y="9728"/>
                        <a:pt x="1398" y="9061"/>
                      </a:cubicBezTo>
                      <a:cubicBezTo>
                        <a:pt x="1588" y="6111"/>
                        <a:pt x="1588" y="3152"/>
                        <a:pt x="1398" y="203"/>
                      </a:cubicBezTo>
                      <a:cubicBezTo>
                        <a:pt x="1398" y="-559"/>
                        <a:pt x="-31" y="203"/>
                        <a:pt x="-31" y="203"/>
                      </a:cubicBezTo>
                    </a:path>
                  </a:pathLst>
                </a:custGeom>
                <a:solidFill>
                  <a:srgbClr val="00994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6" name="任意多边形: 形状 255">
                  <a:extLst>
                    <a:ext uri="{FF2B5EF4-FFF2-40B4-BE49-F238E27FC236}">
                      <a16:creationId xmlns:a16="http://schemas.microsoft.com/office/drawing/2014/main" id="{5851034B-1255-4671-AA7E-89844271EE25}"/>
                    </a:ext>
                  </a:extLst>
                </p:cNvPr>
                <p:cNvSpPr/>
                <p:nvPr/>
              </p:nvSpPr>
              <p:spPr>
                <a:xfrm>
                  <a:off x="5475717" y="3068291"/>
                  <a:ext cx="2302" cy="12054"/>
                </a:xfrm>
                <a:custGeom>
                  <a:avLst/>
                  <a:gdLst>
                    <a:gd name="connsiteX0" fmla="*/ -111 w 2302"/>
                    <a:gd name="connsiteY0" fmla="*/ 761 h 12054"/>
                    <a:gd name="connsiteX1" fmla="*/ -111 w 2302"/>
                    <a:gd name="connsiteY1" fmla="*/ 11525 h 12054"/>
                    <a:gd name="connsiteX2" fmla="*/ 1794 w 2302"/>
                    <a:gd name="connsiteY2" fmla="*/ 11525 h 12054"/>
                    <a:gd name="connsiteX3" fmla="*/ 1794 w 2302"/>
                    <a:gd name="connsiteY3" fmla="*/ 476 h 12054"/>
                    <a:gd name="connsiteX4" fmla="*/ 405 w 2302"/>
                    <a:gd name="connsiteY4" fmla="*/ -40 h 12054"/>
                    <a:gd name="connsiteX5" fmla="*/ -111 w 2302"/>
                    <a:gd name="connsiteY5" fmla="*/ 476 h 12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02" h="12054">
                      <a:moveTo>
                        <a:pt x="-111" y="761"/>
                      </a:moveTo>
                      <a:cubicBezTo>
                        <a:pt x="-450" y="4341"/>
                        <a:pt x="-450" y="7945"/>
                        <a:pt x="-111" y="11525"/>
                      </a:cubicBezTo>
                      <a:cubicBezTo>
                        <a:pt x="-111" y="12001"/>
                        <a:pt x="1794" y="12096"/>
                        <a:pt x="1794" y="11525"/>
                      </a:cubicBezTo>
                      <a:cubicBezTo>
                        <a:pt x="1986" y="7844"/>
                        <a:pt x="1986" y="4156"/>
                        <a:pt x="1794" y="476"/>
                      </a:cubicBezTo>
                      <a:cubicBezTo>
                        <a:pt x="1553" y="-51"/>
                        <a:pt x="931" y="-282"/>
                        <a:pt x="405" y="-40"/>
                      </a:cubicBezTo>
                      <a:cubicBezTo>
                        <a:pt x="177" y="64"/>
                        <a:pt x="-6" y="247"/>
                        <a:pt x="-111" y="476"/>
                      </a:cubicBezTo>
                    </a:path>
                  </a:pathLst>
                </a:custGeom>
                <a:solidFill>
                  <a:srgbClr val="00994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7" name="任意多边形: 形状 256">
                  <a:extLst>
                    <a:ext uri="{FF2B5EF4-FFF2-40B4-BE49-F238E27FC236}">
                      <a16:creationId xmlns:a16="http://schemas.microsoft.com/office/drawing/2014/main" id="{AFD008FF-8099-4FC3-A515-D19B3BB752EF}"/>
                    </a:ext>
                  </a:extLst>
                </p:cNvPr>
                <p:cNvSpPr/>
                <p:nvPr/>
              </p:nvSpPr>
              <p:spPr>
                <a:xfrm>
                  <a:off x="5479588" y="3069757"/>
                  <a:ext cx="1625" cy="9527"/>
                </a:xfrm>
                <a:custGeom>
                  <a:avLst/>
                  <a:gdLst>
                    <a:gd name="connsiteX0" fmla="*/ 495 w 1625"/>
                    <a:gd name="connsiteY0" fmla="*/ -133 h 9527"/>
                    <a:gd name="connsiteX1" fmla="*/ -362 w 1625"/>
                    <a:gd name="connsiteY1" fmla="*/ 3010 h 9527"/>
                    <a:gd name="connsiteX2" fmla="*/ 495 w 1625"/>
                    <a:gd name="connsiteY2" fmla="*/ 9392 h 9527"/>
                    <a:gd name="connsiteX3" fmla="*/ 1257 w 1625"/>
                    <a:gd name="connsiteY3" fmla="*/ 3010 h 9527"/>
                    <a:gd name="connsiteX4" fmla="*/ 495 w 1625"/>
                    <a:gd name="connsiteY4" fmla="*/ -133 h 95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25" h="9527">
                      <a:moveTo>
                        <a:pt x="495" y="-133"/>
                      </a:moveTo>
                      <a:cubicBezTo>
                        <a:pt x="-458" y="-133"/>
                        <a:pt x="-362" y="1486"/>
                        <a:pt x="-362" y="3010"/>
                      </a:cubicBezTo>
                      <a:cubicBezTo>
                        <a:pt x="-362" y="4534"/>
                        <a:pt x="-362" y="9392"/>
                        <a:pt x="495" y="9392"/>
                      </a:cubicBezTo>
                      <a:cubicBezTo>
                        <a:pt x="1352" y="9392"/>
                        <a:pt x="1257" y="3772"/>
                        <a:pt x="1257" y="3010"/>
                      </a:cubicBezTo>
                      <a:cubicBezTo>
                        <a:pt x="1257" y="2248"/>
                        <a:pt x="1257" y="-229"/>
                        <a:pt x="495" y="-133"/>
                      </a:cubicBezTo>
                    </a:path>
                  </a:pathLst>
                </a:custGeom>
                <a:solidFill>
                  <a:srgbClr val="00994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8" name="任意多边形: 形状 257">
                  <a:extLst>
                    <a:ext uri="{FF2B5EF4-FFF2-40B4-BE49-F238E27FC236}">
                      <a16:creationId xmlns:a16="http://schemas.microsoft.com/office/drawing/2014/main" id="{1D77064E-C92D-4586-9DB2-48DE44C4BFB3}"/>
                    </a:ext>
                  </a:extLst>
                </p:cNvPr>
                <p:cNvSpPr/>
                <p:nvPr/>
              </p:nvSpPr>
              <p:spPr>
                <a:xfrm>
                  <a:off x="5518167" y="3070331"/>
                  <a:ext cx="2190" cy="9429"/>
                </a:xfrm>
                <a:custGeom>
                  <a:avLst/>
                  <a:gdLst>
                    <a:gd name="connsiteX0" fmla="*/ 873 w 2190"/>
                    <a:gd name="connsiteY0" fmla="*/ -136 h 9429"/>
                    <a:gd name="connsiteX1" fmla="*/ -365 w 2190"/>
                    <a:gd name="connsiteY1" fmla="*/ 2721 h 9429"/>
                    <a:gd name="connsiteX2" fmla="*/ 969 w 2190"/>
                    <a:gd name="connsiteY2" fmla="*/ 9294 h 9429"/>
                    <a:gd name="connsiteX3" fmla="*/ 1826 w 2190"/>
                    <a:gd name="connsiteY3" fmla="*/ 2436 h 9429"/>
                    <a:gd name="connsiteX4" fmla="*/ 873 w 2190"/>
                    <a:gd name="connsiteY4" fmla="*/ -136 h 9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90" h="9429">
                      <a:moveTo>
                        <a:pt x="873" y="-136"/>
                      </a:moveTo>
                      <a:cubicBezTo>
                        <a:pt x="-365" y="-136"/>
                        <a:pt x="-365" y="721"/>
                        <a:pt x="-365" y="2721"/>
                      </a:cubicBezTo>
                      <a:cubicBezTo>
                        <a:pt x="-365" y="4722"/>
                        <a:pt x="207" y="9294"/>
                        <a:pt x="969" y="9294"/>
                      </a:cubicBezTo>
                      <a:cubicBezTo>
                        <a:pt x="1731" y="9294"/>
                        <a:pt x="1826" y="3674"/>
                        <a:pt x="1826" y="2436"/>
                      </a:cubicBezTo>
                      <a:cubicBezTo>
                        <a:pt x="1826" y="1198"/>
                        <a:pt x="1826" y="-136"/>
                        <a:pt x="873" y="-136"/>
                      </a:cubicBezTo>
                    </a:path>
                  </a:pathLst>
                </a:custGeom>
                <a:solidFill>
                  <a:srgbClr val="00994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9" name="任意多边形: 形状 258">
                  <a:extLst>
                    <a:ext uri="{FF2B5EF4-FFF2-40B4-BE49-F238E27FC236}">
                      <a16:creationId xmlns:a16="http://schemas.microsoft.com/office/drawing/2014/main" id="{8B469D92-A0D8-4210-8890-2821A960A0B2}"/>
                    </a:ext>
                  </a:extLst>
                </p:cNvPr>
                <p:cNvSpPr/>
                <p:nvPr/>
              </p:nvSpPr>
              <p:spPr>
                <a:xfrm>
                  <a:off x="5522148" y="3068331"/>
                  <a:ext cx="2381" cy="12001"/>
                </a:xfrm>
                <a:custGeom>
                  <a:avLst/>
                  <a:gdLst>
                    <a:gd name="connsiteX0" fmla="*/ 988 w 2381"/>
                    <a:gd name="connsiteY0" fmla="*/ -136 h 12001"/>
                    <a:gd name="connsiteX1" fmla="*/ -346 w 2381"/>
                    <a:gd name="connsiteY1" fmla="*/ 3864 h 12001"/>
                    <a:gd name="connsiteX2" fmla="*/ 797 w 2381"/>
                    <a:gd name="connsiteY2" fmla="*/ 11865 h 12001"/>
                    <a:gd name="connsiteX3" fmla="*/ 1940 w 2381"/>
                    <a:gd name="connsiteY3" fmla="*/ 3960 h 12001"/>
                    <a:gd name="connsiteX4" fmla="*/ 988 w 2381"/>
                    <a:gd name="connsiteY4" fmla="*/ -136 h 120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81" h="12001">
                      <a:moveTo>
                        <a:pt x="988" y="-136"/>
                      </a:moveTo>
                      <a:cubicBezTo>
                        <a:pt x="-631" y="-136"/>
                        <a:pt x="-346" y="1960"/>
                        <a:pt x="-346" y="3864"/>
                      </a:cubicBezTo>
                      <a:cubicBezTo>
                        <a:pt x="-346" y="5769"/>
                        <a:pt x="-346" y="11865"/>
                        <a:pt x="797" y="11865"/>
                      </a:cubicBezTo>
                      <a:cubicBezTo>
                        <a:pt x="1940" y="11865"/>
                        <a:pt x="1940" y="6055"/>
                        <a:pt x="1940" y="3960"/>
                      </a:cubicBezTo>
                      <a:cubicBezTo>
                        <a:pt x="1940" y="1864"/>
                        <a:pt x="2417" y="-136"/>
                        <a:pt x="988" y="-136"/>
                      </a:cubicBezTo>
                    </a:path>
                  </a:pathLst>
                </a:custGeom>
                <a:solidFill>
                  <a:srgbClr val="00994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0" name="任意多边形: 形状 259">
                  <a:extLst>
                    <a:ext uri="{FF2B5EF4-FFF2-40B4-BE49-F238E27FC236}">
                      <a16:creationId xmlns:a16="http://schemas.microsoft.com/office/drawing/2014/main" id="{BC9D84F2-2B40-49E8-BF19-AB69BCC08DCA}"/>
                    </a:ext>
                  </a:extLst>
                </p:cNvPr>
                <p:cNvSpPr/>
                <p:nvPr/>
              </p:nvSpPr>
              <p:spPr>
                <a:xfrm>
                  <a:off x="5526263" y="3070617"/>
                  <a:ext cx="1874" cy="9143"/>
                </a:xfrm>
                <a:custGeom>
                  <a:avLst/>
                  <a:gdLst>
                    <a:gd name="connsiteX0" fmla="*/ 302 w 1874"/>
                    <a:gd name="connsiteY0" fmla="*/ -136 h 9143"/>
                    <a:gd name="connsiteX1" fmla="*/ -365 w 1874"/>
                    <a:gd name="connsiteY1" fmla="*/ 2531 h 9143"/>
                    <a:gd name="connsiteX2" fmla="*/ 302 w 1874"/>
                    <a:gd name="connsiteY2" fmla="*/ 9008 h 9143"/>
                    <a:gd name="connsiteX3" fmla="*/ 1445 w 1874"/>
                    <a:gd name="connsiteY3" fmla="*/ 2150 h 9143"/>
                    <a:gd name="connsiteX4" fmla="*/ 302 w 1874"/>
                    <a:gd name="connsiteY4" fmla="*/ -136 h 91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74" h="9143">
                      <a:moveTo>
                        <a:pt x="302" y="-136"/>
                      </a:moveTo>
                      <a:cubicBezTo>
                        <a:pt x="-365" y="-136"/>
                        <a:pt x="-365" y="531"/>
                        <a:pt x="-365" y="2531"/>
                      </a:cubicBezTo>
                      <a:cubicBezTo>
                        <a:pt x="-365" y="4531"/>
                        <a:pt x="-365" y="9008"/>
                        <a:pt x="302" y="9008"/>
                      </a:cubicBezTo>
                      <a:cubicBezTo>
                        <a:pt x="969" y="9008"/>
                        <a:pt x="1254" y="3484"/>
                        <a:pt x="1445" y="2150"/>
                      </a:cubicBezTo>
                      <a:cubicBezTo>
                        <a:pt x="1635" y="817"/>
                        <a:pt x="1445" y="-136"/>
                        <a:pt x="302" y="-136"/>
                      </a:cubicBezTo>
                    </a:path>
                  </a:pathLst>
                </a:custGeom>
                <a:solidFill>
                  <a:srgbClr val="00994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1" name="任意多边形: 形状 260">
                  <a:extLst>
                    <a:ext uri="{FF2B5EF4-FFF2-40B4-BE49-F238E27FC236}">
                      <a16:creationId xmlns:a16="http://schemas.microsoft.com/office/drawing/2014/main" id="{961661F1-1DDF-411E-8C8B-7726FE7AC037}"/>
                    </a:ext>
                  </a:extLst>
                </p:cNvPr>
                <p:cNvSpPr/>
                <p:nvPr/>
              </p:nvSpPr>
              <p:spPr>
                <a:xfrm>
                  <a:off x="5563887" y="3070331"/>
                  <a:ext cx="2217" cy="9334"/>
                </a:xfrm>
                <a:custGeom>
                  <a:avLst/>
                  <a:gdLst>
                    <a:gd name="connsiteX0" fmla="*/ 778 w 2217"/>
                    <a:gd name="connsiteY0" fmla="*/ -136 h 9334"/>
                    <a:gd name="connsiteX1" fmla="*/ -365 w 2217"/>
                    <a:gd name="connsiteY1" fmla="*/ 2721 h 9334"/>
                    <a:gd name="connsiteX2" fmla="*/ 968 w 2217"/>
                    <a:gd name="connsiteY2" fmla="*/ 9199 h 9334"/>
                    <a:gd name="connsiteX3" fmla="*/ 1731 w 2217"/>
                    <a:gd name="connsiteY3" fmla="*/ 2436 h 9334"/>
                    <a:gd name="connsiteX4" fmla="*/ 778 w 2217"/>
                    <a:gd name="connsiteY4" fmla="*/ -136 h 93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17" h="9334">
                      <a:moveTo>
                        <a:pt x="778" y="-136"/>
                      </a:moveTo>
                      <a:cubicBezTo>
                        <a:pt x="-365" y="-136"/>
                        <a:pt x="-365" y="721"/>
                        <a:pt x="-365" y="2721"/>
                      </a:cubicBezTo>
                      <a:cubicBezTo>
                        <a:pt x="-365" y="4722"/>
                        <a:pt x="-365" y="9199"/>
                        <a:pt x="968" y="9199"/>
                      </a:cubicBezTo>
                      <a:cubicBezTo>
                        <a:pt x="2302" y="9199"/>
                        <a:pt x="1731" y="3674"/>
                        <a:pt x="1731" y="2436"/>
                      </a:cubicBezTo>
                      <a:cubicBezTo>
                        <a:pt x="1731" y="1198"/>
                        <a:pt x="1731" y="-136"/>
                        <a:pt x="778" y="-136"/>
                      </a:cubicBezTo>
                    </a:path>
                  </a:pathLst>
                </a:custGeom>
                <a:solidFill>
                  <a:srgbClr val="00994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2" name="任意多边形: 形状 261">
                  <a:extLst>
                    <a:ext uri="{FF2B5EF4-FFF2-40B4-BE49-F238E27FC236}">
                      <a16:creationId xmlns:a16="http://schemas.microsoft.com/office/drawing/2014/main" id="{B5C888D9-1D70-44DE-B032-AA0CAE575E53}"/>
                    </a:ext>
                  </a:extLst>
                </p:cNvPr>
                <p:cNvSpPr/>
                <p:nvPr/>
              </p:nvSpPr>
              <p:spPr>
                <a:xfrm>
                  <a:off x="5568134" y="3068331"/>
                  <a:ext cx="2325" cy="12001"/>
                </a:xfrm>
                <a:custGeom>
                  <a:avLst/>
                  <a:gdLst>
                    <a:gd name="connsiteX0" fmla="*/ 912 w 2325"/>
                    <a:gd name="connsiteY0" fmla="*/ -136 h 12001"/>
                    <a:gd name="connsiteX1" fmla="*/ -326 w 2325"/>
                    <a:gd name="connsiteY1" fmla="*/ 3864 h 12001"/>
                    <a:gd name="connsiteX2" fmla="*/ 817 w 2325"/>
                    <a:gd name="connsiteY2" fmla="*/ 11865 h 12001"/>
                    <a:gd name="connsiteX3" fmla="*/ 1960 w 2325"/>
                    <a:gd name="connsiteY3" fmla="*/ 3960 h 12001"/>
                    <a:gd name="connsiteX4" fmla="*/ 912 w 2325"/>
                    <a:gd name="connsiteY4" fmla="*/ -136 h 120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25" h="12001">
                      <a:moveTo>
                        <a:pt x="912" y="-136"/>
                      </a:moveTo>
                      <a:cubicBezTo>
                        <a:pt x="-707" y="-136"/>
                        <a:pt x="-326" y="1960"/>
                        <a:pt x="-326" y="3864"/>
                      </a:cubicBezTo>
                      <a:cubicBezTo>
                        <a:pt x="-326" y="5769"/>
                        <a:pt x="-326" y="11865"/>
                        <a:pt x="817" y="11865"/>
                      </a:cubicBezTo>
                      <a:cubicBezTo>
                        <a:pt x="1960" y="11865"/>
                        <a:pt x="1960" y="6055"/>
                        <a:pt x="1960" y="3960"/>
                      </a:cubicBezTo>
                      <a:cubicBezTo>
                        <a:pt x="1960" y="1864"/>
                        <a:pt x="1960" y="-136"/>
                        <a:pt x="912" y="-136"/>
                      </a:cubicBezTo>
                    </a:path>
                  </a:pathLst>
                </a:custGeom>
                <a:solidFill>
                  <a:srgbClr val="00994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3" name="任意多边形: 形状 262">
                  <a:extLst>
                    <a:ext uri="{FF2B5EF4-FFF2-40B4-BE49-F238E27FC236}">
                      <a16:creationId xmlns:a16="http://schemas.microsoft.com/office/drawing/2014/main" id="{29F03796-E33C-43C6-8077-B9D6DFDC30F3}"/>
                    </a:ext>
                  </a:extLst>
                </p:cNvPr>
                <p:cNvSpPr/>
                <p:nvPr/>
              </p:nvSpPr>
              <p:spPr>
                <a:xfrm>
                  <a:off x="5572269" y="3070617"/>
                  <a:ext cx="1779" cy="9143"/>
                </a:xfrm>
                <a:custGeom>
                  <a:avLst/>
                  <a:gdLst>
                    <a:gd name="connsiteX0" fmla="*/ 302 w 1779"/>
                    <a:gd name="connsiteY0" fmla="*/ -136 h 9143"/>
                    <a:gd name="connsiteX1" fmla="*/ -365 w 1779"/>
                    <a:gd name="connsiteY1" fmla="*/ 2531 h 9143"/>
                    <a:gd name="connsiteX2" fmla="*/ 302 w 1779"/>
                    <a:gd name="connsiteY2" fmla="*/ 9008 h 9143"/>
                    <a:gd name="connsiteX3" fmla="*/ 1349 w 1779"/>
                    <a:gd name="connsiteY3" fmla="*/ 2150 h 9143"/>
                    <a:gd name="connsiteX4" fmla="*/ 302 w 1779"/>
                    <a:gd name="connsiteY4" fmla="*/ -136 h 91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79" h="9143">
                      <a:moveTo>
                        <a:pt x="302" y="-136"/>
                      </a:moveTo>
                      <a:cubicBezTo>
                        <a:pt x="-365" y="-136"/>
                        <a:pt x="-365" y="531"/>
                        <a:pt x="-365" y="2531"/>
                      </a:cubicBezTo>
                      <a:cubicBezTo>
                        <a:pt x="-365" y="4531"/>
                        <a:pt x="-365" y="9008"/>
                        <a:pt x="302" y="9008"/>
                      </a:cubicBezTo>
                      <a:cubicBezTo>
                        <a:pt x="968" y="9008"/>
                        <a:pt x="1159" y="3484"/>
                        <a:pt x="1349" y="2150"/>
                      </a:cubicBezTo>
                      <a:cubicBezTo>
                        <a:pt x="1540" y="817"/>
                        <a:pt x="1349" y="-136"/>
                        <a:pt x="302" y="-136"/>
                      </a:cubicBezTo>
                    </a:path>
                  </a:pathLst>
                </a:custGeom>
                <a:solidFill>
                  <a:srgbClr val="00994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4" name="任意多边形: 形状 263">
                  <a:extLst>
                    <a:ext uri="{FF2B5EF4-FFF2-40B4-BE49-F238E27FC236}">
                      <a16:creationId xmlns:a16="http://schemas.microsoft.com/office/drawing/2014/main" id="{EF80B819-76E3-4D19-9620-6F251C9A36A6}"/>
                    </a:ext>
                  </a:extLst>
                </p:cNvPr>
                <p:cNvSpPr/>
                <p:nvPr/>
              </p:nvSpPr>
              <p:spPr>
                <a:xfrm>
                  <a:off x="5483591" y="3067393"/>
                  <a:ext cx="108299" cy="19691"/>
                </a:xfrm>
                <a:custGeom>
                  <a:avLst/>
                  <a:gdLst>
                    <a:gd name="connsiteX0" fmla="*/ 45831 w 108299"/>
                    <a:gd name="connsiteY0" fmla="*/ 15185 h 19691"/>
                    <a:gd name="connsiteX1" fmla="*/ 45831 w 108299"/>
                    <a:gd name="connsiteY1" fmla="*/ 19376 h 19691"/>
                    <a:gd name="connsiteX2" fmla="*/ 40878 w 108299"/>
                    <a:gd name="connsiteY2" fmla="*/ 19376 h 19691"/>
                    <a:gd name="connsiteX3" fmla="*/ 42974 w 108299"/>
                    <a:gd name="connsiteY3" fmla="*/ 18614 h 19691"/>
                    <a:gd name="connsiteX4" fmla="*/ 41259 w 108299"/>
                    <a:gd name="connsiteY4" fmla="*/ 18614 h 19691"/>
                    <a:gd name="connsiteX5" fmla="*/ 42021 w 108299"/>
                    <a:gd name="connsiteY5" fmla="*/ 17852 h 19691"/>
                    <a:gd name="connsiteX6" fmla="*/ 39259 w 108299"/>
                    <a:gd name="connsiteY6" fmla="*/ 17852 h 19691"/>
                    <a:gd name="connsiteX7" fmla="*/ 40307 w 108299"/>
                    <a:gd name="connsiteY7" fmla="*/ 17185 h 19691"/>
                    <a:gd name="connsiteX8" fmla="*/ 35640 w 108299"/>
                    <a:gd name="connsiteY8" fmla="*/ 17185 h 19691"/>
                    <a:gd name="connsiteX9" fmla="*/ 36592 w 108299"/>
                    <a:gd name="connsiteY9" fmla="*/ 16423 h 19691"/>
                    <a:gd name="connsiteX10" fmla="*/ 27067 w 108299"/>
                    <a:gd name="connsiteY10" fmla="*/ 16423 h 19691"/>
                    <a:gd name="connsiteX11" fmla="*/ 21733 w 108299"/>
                    <a:gd name="connsiteY11" fmla="*/ 4136 h 19691"/>
                    <a:gd name="connsiteX12" fmla="*/ 7826 w 108299"/>
                    <a:gd name="connsiteY12" fmla="*/ 3469 h 19691"/>
                    <a:gd name="connsiteX13" fmla="*/ 873 w 108299"/>
                    <a:gd name="connsiteY13" fmla="*/ 14137 h 19691"/>
                    <a:gd name="connsiteX14" fmla="*/ -365 w 108299"/>
                    <a:gd name="connsiteY14" fmla="*/ 14137 h 19691"/>
                    <a:gd name="connsiteX15" fmla="*/ 2778 w 108299"/>
                    <a:gd name="connsiteY15" fmla="*/ 5374 h 19691"/>
                    <a:gd name="connsiteX16" fmla="*/ 14399 w 108299"/>
                    <a:gd name="connsiteY16" fmla="*/ 707 h 19691"/>
                    <a:gd name="connsiteX17" fmla="*/ 32670 w 108299"/>
                    <a:gd name="connsiteY17" fmla="*/ 9332 h 19691"/>
                    <a:gd name="connsiteX18" fmla="*/ 33449 w 108299"/>
                    <a:gd name="connsiteY18" fmla="*/ 15470 h 19691"/>
                    <a:gd name="connsiteX19" fmla="*/ 44307 w 108299"/>
                    <a:gd name="connsiteY19" fmla="*/ 15470 h 19691"/>
                    <a:gd name="connsiteX20" fmla="*/ 48403 w 108299"/>
                    <a:gd name="connsiteY20" fmla="*/ 5945 h 19691"/>
                    <a:gd name="connsiteX21" fmla="*/ 60023 w 108299"/>
                    <a:gd name="connsiteY21" fmla="*/ 1278 h 19691"/>
                    <a:gd name="connsiteX22" fmla="*/ 76216 w 108299"/>
                    <a:gd name="connsiteY22" fmla="*/ 5564 h 19691"/>
                    <a:gd name="connsiteX23" fmla="*/ 79359 w 108299"/>
                    <a:gd name="connsiteY23" fmla="*/ 16042 h 19691"/>
                    <a:gd name="connsiteX24" fmla="*/ 90313 w 108299"/>
                    <a:gd name="connsiteY24" fmla="*/ 16042 h 19691"/>
                    <a:gd name="connsiteX25" fmla="*/ 96599 w 108299"/>
                    <a:gd name="connsiteY25" fmla="*/ 3469 h 19691"/>
                    <a:gd name="connsiteX26" fmla="*/ 107934 w 108299"/>
                    <a:gd name="connsiteY26" fmla="*/ 897 h 19691"/>
                    <a:gd name="connsiteX27" fmla="*/ 107934 w 108299"/>
                    <a:gd name="connsiteY27" fmla="*/ 4898 h 19691"/>
                    <a:gd name="connsiteX28" fmla="*/ 96695 w 108299"/>
                    <a:gd name="connsiteY28" fmla="*/ 6517 h 19691"/>
                    <a:gd name="connsiteX29" fmla="*/ 92028 w 108299"/>
                    <a:gd name="connsiteY29" fmla="*/ 16042 h 19691"/>
                    <a:gd name="connsiteX30" fmla="*/ 91551 w 108299"/>
                    <a:gd name="connsiteY30" fmla="*/ 17471 h 19691"/>
                    <a:gd name="connsiteX31" fmla="*/ 85646 w 108299"/>
                    <a:gd name="connsiteY31" fmla="*/ 18614 h 19691"/>
                    <a:gd name="connsiteX32" fmla="*/ 88598 w 108299"/>
                    <a:gd name="connsiteY32" fmla="*/ 17185 h 19691"/>
                    <a:gd name="connsiteX33" fmla="*/ 82788 w 108299"/>
                    <a:gd name="connsiteY33" fmla="*/ 18423 h 19691"/>
                    <a:gd name="connsiteX34" fmla="*/ 85931 w 108299"/>
                    <a:gd name="connsiteY34" fmla="*/ 18423 h 19691"/>
                    <a:gd name="connsiteX35" fmla="*/ 80788 w 108299"/>
                    <a:gd name="connsiteY35" fmla="*/ 18423 h 19691"/>
                    <a:gd name="connsiteX36" fmla="*/ 82407 w 108299"/>
                    <a:gd name="connsiteY36" fmla="*/ 17947 h 19691"/>
                    <a:gd name="connsiteX37" fmla="*/ 72882 w 108299"/>
                    <a:gd name="connsiteY37" fmla="*/ 17947 h 19691"/>
                    <a:gd name="connsiteX38" fmla="*/ 67548 w 108299"/>
                    <a:gd name="connsiteY38" fmla="*/ 5660 h 19691"/>
                    <a:gd name="connsiteX39" fmla="*/ 53642 w 108299"/>
                    <a:gd name="connsiteY39" fmla="*/ 4993 h 19691"/>
                    <a:gd name="connsiteX40" fmla="*/ 46689 w 108299"/>
                    <a:gd name="connsiteY40" fmla="*/ 15661 h 19691"/>
                    <a:gd name="connsiteX41" fmla="*/ 46022 w 108299"/>
                    <a:gd name="connsiteY41" fmla="*/ 17280 h 19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</a:cxnLst>
                  <a:rect l="l" t="t" r="r" b="b"/>
                  <a:pathLst>
                    <a:path w="108299" h="19691">
                      <a:moveTo>
                        <a:pt x="45831" y="15185"/>
                      </a:moveTo>
                      <a:cubicBezTo>
                        <a:pt x="45423" y="16552"/>
                        <a:pt x="45423" y="18008"/>
                        <a:pt x="45831" y="19376"/>
                      </a:cubicBezTo>
                      <a:cubicBezTo>
                        <a:pt x="44189" y="19615"/>
                        <a:pt x="42520" y="19615"/>
                        <a:pt x="40878" y="19376"/>
                      </a:cubicBezTo>
                      <a:cubicBezTo>
                        <a:pt x="40211" y="19376"/>
                        <a:pt x="43736" y="19376"/>
                        <a:pt x="42974" y="18614"/>
                      </a:cubicBezTo>
                      <a:cubicBezTo>
                        <a:pt x="42212" y="17852"/>
                        <a:pt x="41545" y="18614"/>
                        <a:pt x="41259" y="18614"/>
                      </a:cubicBezTo>
                      <a:cubicBezTo>
                        <a:pt x="40973" y="18614"/>
                        <a:pt x="41926" y="18614"/>
                        <a:pt x="42021" y="17852"/>
                      </a:cubicBezTo>
                      <a:cubicBezTo>
                        <a:pt x="42116" y="17090"/>
                        <a:pt x="39640" y="17852"/>
                        <a:pt x="39259" y="17852"/>
                      </a:cubicBezTo>
                      <a:cubicBezTo>
                        <a:pt x="38878" y="17852"/>
                        <a:pt x="40307" y="17185"/>
                        <a:pt x="40307" y="17185"/>
                      </a:cubicBezTo>
                      <a:lnTo>
                        <a:pt x="35640" y="17185"/>
                      </a:lnTo>
                      <a:lnTo>
                        <a:pt x="36592" y="16423"/>
                      </a:lnTo>
                      <a:lnTo>
                        <a:pt x="27067" y="16423"/>
                      </a:lnTo>
                      <a:cubicBezTo>
                        <a:pt x="27067" y="16423"/>
                        <a:pt x="27639" y="6326"/>
                        <a:pt x="21733" y="4136"/>
                      </a:cubicBezTo>
                      <a:cubicBezTo>
                        <a:pt x="17317" y="2296"/>
                        <a:pt x="12397" y="2060"/>
                        <a:pt x="7826" y="3469"/>
                      </a:cubicBezTo>
                      <a:cubicBezTo>
                        <a:pt x="2873" y="5183"/>
                        <a:pt x="1635" y="13661"/>
                        <a:pt x="873" y="14137"/>
                      </a:cubicBezTo>
                      <a:cubicBezTo>
                        <a:pt x="111" y="14613"/>
                        <a:pt x="-365" y="14137"/>
                        <a:pt x="-365" y="14137"/>
                      </a:cubicBezTo>
                      <a:cubicBezTo>
                        <a:pt x="78" y="11033"/>
                        <a:pt x="1148" y="8052"/>
                        <a:pt x="2778" y="5374"/>
                      </a:cubicBezTo>
                      <a:cubicBezTo>
                        <a:pt x="5825" y="2256"/>
                        <a:pt x="10042" y="562"/>
                        <a:pt x="14399" y="707"/>
                      </a:cubicBezTo>
                      <a:cubicBezTo>
                        <a:pt x="21826" y="-1957"/>
                        <a:pt x="30007" y="1905"/>
                        <a:pt x="32670" y="9332"/>
                      </a:cubicBezTo>
                      <a:cubicBezTo>
                        <a:pt x="33375" y="11297"/>
                        <a:pt x="33641" y="13392"/>
                        <a:pt x="33449" y="15470"/>
                      </a:cubicBezTo>
                      <a:lnTo>
                        <a:pt x="44307" y="15470"/>
                      </a:lnTo>
                      <a:cubicBezTo>
                        <a:pt x="45183" y="12107"/>
                        <a:pt x="46564" y="8895"/>
                        <a:pt x="48403" y="5945"/>
                      </a:cubicBezTo>
                      <a:cubicBezTo>
                        <a:pt x="51469" y="2857"/>
                        <a:pt x="55673" y="1168"/>
                        <a:pt x="60023" y="1278"/>
                      </a:cubicBezTo>
                      <a:cubicBezTo>
                        <a:pt x="65780" y="428"/>
                        <a:pt x="71634" y="1978"/>
                        <a:pt x="76216" y="5564"/>
                      </a:cubicBezTo>
                      <a:cubicBezTo>
                        <a:pt x="78208" y="8701"/>
                        <a:pt x="79296" y="12327"/>
                        <a:pt x="79359" y="16042"/>
                      </a:cubicBezTo>
                      <a:lnTo>
                        <a:pt x="90313" y="16042"/>
                      </a:lnTo>
                      <a:cubicBezTo>
                        <a:pt x="91362" y="11405"/>
                        <a:pt x="93519" y="7091"/>
                        <a:pt x="96599" y="3469"/>
                      </a:cubicBezTo>
                      <a:cubicBezTo>
                        <a:pt x="100018" y="1452"/>
                        <a:pt x="103980" y="553"/>
                        <a:pt x="107934" y="897"/>
                      </a:cubicBezTo>
                      <a:lnTo>
                        <a:pt x="107934" y="4898"/>
                      </a:lnTo>
                      <a:cubicBezTo>
                        <a:pt x="104111" y="4488"/>
                        <a:pt x="100247" y="5044"/>
                        <a:pt x="96695" y="6517"/>
                      </a:cubicBezTo>
                      <a:cubicBezTo>
                        <a:pt x="94227" y="9158"/>
                        <a:pt x="92603" y="12474"/>
                        <a:pt x="92028" y="16042"/>
                      </a:cubicBezTo>
                      <a:cubicBezTo>
                        <a:pt x="92027" y="17185"/>
                        <a:pt x="92694" y="16899"/>
                        <a:pt x="91551" y="17471"/>
                      </a:cubicBezTo>
                      <a:cubicBezTo>
                        <a:pt x="89648" y="18135"/>
                        <a:pt x="87659" y="18520"/>
                        <a:pt x="85646" y="18614"/>
                      </a:cubicBezTo>
                      <a:cubicBezTo>
                        <a:pt x="84884" y="18614"/>
                        <a:pt x="88503" y="17375"/>
                        <a:pt x="88598" y="17185"/>
                      </a:cubicBezTo>
                      <a:cubicBezTo>
                        <a:pt x="88694" y="16994"/>
                        <a:pt x="83455" y="18423"/>
                        <a:pt x="82788" y="18423"/>
                      </a:cubicBezTo>
                      <a:lnTo>
                        <a:pt x="85931" y="18423"/>
                      </a:lnTo>
                      <a:lnTo>
                        <a:pt x="80788" y="18423"/>
                      </a:lnTo>
                      <a:lnTo>
                        <a:pt x="82407" y="17947"/>
                      </a:lnTo>
                      <a:lnTo>
                        <a:pt x="72882" y="17947"/>
                      </a:lnTo>
                      <a:cubicBezTo>
                        <a:pt x="72882" y="17947"/>
                        <a:pt x="73358" y="7850"/>
                        <a:pt x="67548" y="5660"/>
                      </a:cubicBezTo>
                      <a:cubicBezTo>
                        <a:pt x="63131" y="3828"/>
                        <a:pt x="58214" y="3592"/>
                        <a:pt x="53642" y="4993"/>
                      </a:cubicBezTo>
                      <a:cubicBezTo>
                        <a:pt x="48689" y="6707"/>
                        <a:pt x="47450" y="15185"/>
                        <a:pt x="46689" y="15661"/>
                      </a:cubicBezTo>
                      <a:cubicBezTo>
                        <a:pt x="46410" y="16176"/>
                        <a:pt x="46186" y="16718"/>
                        <a:pt x="46022" y="17280"/>
                      </a:cubicBezTo>
                    </a:path>
                  </a:pathLst>
                </a:custGeom>
                <a:solidFill>
                  <a:srgbClr val="00994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87" name="任意多边形: 形状 186">
                <a:extLst>
                  <a:ext uri="{FF2B5EF4-FFF2-40B4-BE49-F238E27FC236}">
                    <a16:creationId xmlns:a16="http://schemas.microsoft.com/office/drawing/2014/main" id="{26BA26F3-62C4-4E76-B70A-27F21F56CBB3}"/>
                  </a:ext>
                </a:extLst>
              </p:cNvPr>
              <p:cNvSpPr/>
              <p:nvPr/>
            </p:nvSpPr>
            <p:spPr>
              <a:xfrm>
                <a:off x="5316808" y="2682568"/>
                <a:ext cx="409194" cy="409194"/>
              </a:xfrm>
              <a:custGeom>
                <a:avLst/>
                <a:gdLst>
                  <a:gd name="connsiteX0" fmla="*/ 204232 w 409194"/>
                  <a:gd name="connsiteY0" fmla="*/ 409058 h 409194"/>
                  <a:gd name="connsiteX1" fmla="*/ -365 w 409194"/>
                  <a:gd name="connsiteY1" fmla="*/ 204461 h 409194"/>
                  <a:gd name="connsiteX2" fmla="*/ 204232 w 409194"/>
                  <a:gd name="connsiteY2" fmla="*/ -136 h 409194"/>
                  <a:gd name="connsiteX3" fmla="*/ 408829 w 409194"/>
                  <a:gd name="connsiteY3" fmla="*/ 204461 h 409194"/>
                  <a:gd name="connsiteX4" fmla="*/ 204232 w 409194"/>
                  <a:gd name="connsiteY4" fmla="*/ 409058 h 409194"/>
                  <a:gd name="connsiteX5" fmla="*/ 204232 w 409194"/>
                  <a:gd name="connsiteY5" fmla="*/ 5008 h 409194"/>
                  <a:gd name="connsiteX6" fmla="*/ 4779 w 409194"/>
                  <a:gd name="connsiteY6" fmla="*/ 204461 h 409194"/>
                  <a:gd name="connsiteX7" fmla="*/ 204232 w 409194"/>
                  <a:gd name="connsiteY7" fmla="*/ 403915 h 409194"/>
                  <a:gd name="connsiteX8" fmla="*/ 403686 w 409194"/>
                  <a:gd name="connsiteY8" fmla="*/ 204461 h 409194"/>
                  <a:gd name="connsiteX9" fmla="*/ 204232 w 409194"/>
                  <a:gd name="connsiteY9" fmla="*/ 5008 h 409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9194" h="409194">
                    <a:moveTo>
                      <a:pt x="204232" y="409058"/>
                    </a:moveTo>
                    <a:cubicBezTo>
                      <a:pt x="91236" y="409058"/>
                      <a:pt x="-365" y="317457"/>
                      <a:pt x="-365" y="204461"/>
                    </a:cubicBezTo>
                    <a:cubicBezTo>
                      <a:pt x="-365" y="91465"/>
                      <a:pt x="91236" y="-136"/>
                      <a:pt x="204232" y="-136"/>
                    </a:cubicBezTo>
                    <a:cubicBezTo>
                      <a:pt x="317228" y="-136"/>
                      <a:pt x="408829" y="91465"/>
                      <a:pt x="408829" y="204461"/>
                    </a:cubicBezTo>
                    <a:cubicBezTo>
                      <a:pt x="408672" y="317392"/>
                      <a:pt x="317163" y="408901"/>
                      <a:pt x="204232" y="409058"/>
                    </a:cubicBezTo>
                    <a:moveTo>
                      <a:pt x="204232" y="5008"/>
                    </a:moveTo>
                    <a:cubicBezTo>
                      <a:pt x="94077" y="5008"/>
                      <a:pt x="4779" y="94306"/>
                      <a:pt x="4779" y="204461"/>
                    </a:cubicBezTo>
                    <a:cubicBezTo>
                      <a:pt x="4779" y="314616"/>
                      <a:pt x="94077" y="403915"/>
                      <a:pt x="204232" y="403915"/>
                    </a:cubicBezTo>
                    <a:cubicBezTo>
                      <a:pt x="314387" y="403915"/>
                      <a:pt x="403686" y="314616"/>
                      <a:pt x="403686" y="204461"/>
                    </a:cubicBezTo>
                    <a:cubicBezTo>
                      <a:pt x="403372" y="94436"/>
                      <a:pt x="314257" y="5322"/>
                      <a:pt x="204232" y="5008"/>
                    </a:cubicBezTo>
                  </a:path>
                </a:pathLst>
              </a:custGeom>
              <a:solidFill>
                <a:srgbClr val="DAB29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8" name="任意多边形: 形状 187">
                <a:extLst>
                  <a:ext uri="{FF2B5EF4-FFF2-40B4-BE49-F238E27FC236}">
                    <a16:creationId xmlns:a16="http://schemas.microsoft.com/office/drawing/2014/main" id="{C714FD2A-62AC-4CA4-8305-2FA4B38D04FA}"/>
                  </a:ext>
                </a:extLst>
              </p:cNvPr>
              <p:cNvSpPr/>
              <p:nvPr/>
            </p:nvSpPr>
            <p:spPr>
              <a:xfrm>
                <a:off x="5490640" y="3047090"/>
                <a:ext cx="7048" cy="16097"/>
              </a:xfrm>
              <a:custGeom>
                <a:avLst/>
                <a:gdLst>
                  <a:gd name="connsiteX0" fmla="*/ 6683 w 7048"/>
                  <a:gd name="connsiteY0" fmla="*/ -136 h 16097"/>
                  <a:gd name="connsiteX1" fmla="*/ 4779 w 7048"/>
                  <a:gd name="connsiteY1" fmla="*/ -136 h 16097"/>
                  <a:gd name="connsiteX2" fmla="*/ -365 w 7048"/>
                  <a:gd name="connsiteY2" fmla="*/ 2912 h 16097"/>
                  <a:gd name="connsiteX3" fmla="*/ -365 w 7048"/>
                  <a:gd name="connsiteY3" fmla="*/ 4531 h 16097"/>
                  <a:gd name="connsiteX4" fmla="*/ 4112 w 7048"/>
                  <a:gd name="connsiteY4" fmla="*/ 4531 h 16097"/>
                  <a:gd name="connsiteX5" fmla="*/ 4112 w 7048"/>
                  <a:gd name="connsiteY5" fmla="*/ 15961 h 16097"/>
                  <a:gd name="connsiteX6" fmla="*/ 6683 w 7048"/>
                  <a:gd name="connsiteY6" fmla="*/ 15961 h 16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48" h="16097">
                    <a:moveTo>
                      <a:pt x="6683" y="-136"/>
                    </a:moveTo>
                    <a:lnTo>
                      <a:pt x="4779" y="-136"/>
                    </a:lnTo>
                    <a:cubicBezTo>
                      <a:pt x="4016" y="2531"/>
                      <a:pt x="2683" y="2721"/>
                      <a:pt x="-365" y="2912"/>
                    </a:cubicBezTo>
                    <a:lnTo>
                      <a:pt x="-365" y="4531"/>
                    </a:lnTo>
                    <a:lnTo>
                      <a:pt x="4112" y="4531"/>
                    </a:lnTo>
                    <a:lnTo>
                      <a:pt x="4112" y="15961"/>
                    </a:lnTo>
                    <a:lnTo>
                      <a:pt x="6683" y="1596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9" name="任意多边形: 形状 188">
                <a:extLst>
                  <a:ext uri="{FF2B5EF4-FFF2-40B4-BE49-F238E27FC236}">
                    <a16:creationId xmlns:a16="http://schemas.microsoft.com/office/drawing/2014/main" id="{3278CE9E-20C4-4A86-BE16-7D0B285F14B3}"/>
                  </a:ext>
                </a:extLst>
              </p:cNvPr>
              <p:cNvSpPr/>
              <p:nvPr/>
            </p:nvSpPr>
            <p:spPr>
              <a:xfrm>
                <a:off x="5505499" y="3046489"/>
                <a:ext cx="13026" cy="16984"/>
              </a:xfrm>
              <a:custGeom>
                <a:avLst/>
                <a:gdLst>
                  <a:gd name="connsiteX0" fmla="*/ 5826 w 13026"/>
                  <a:gd name="connsiteY0" fmla="*/ 11133 h 16984"/>
                  <a:gd name="connsiteX1" fmla="*/ 10208 w 13026"/>
                  <a:gd name="connsiteY1" fmla="*/ 9228 h 16984"/>
                  <a:gd name="connsiteX2" fmla="*/ 10208 w 13026"/>
                  <a:gd name="connsiteY2" fmla="*/ 9228 h 16984"/>
                  <a:gd name="connsiteX3" fmla="*/ 5540 w 13026"/>
                  <a:gd name="connsiteY3" fmla="*/ 15229 h 16984"/>
                  <a:gd name="connsiteX4" fmla="*/ 2324 w 13026"/>
                  <a:gd name="connsiteY4" fmla="*/ 12783 h 16984"/>
                  <a:gd name="connsiteX5" fmla="*/ 2302 w 13026"/>
                  <a:gd name="connsiteY5" fmla="*/ 12562 h 16984"/>
                  <a:gd name="connsiteX6" fmla="*/ -79 w 13026"/>
                  <a:gd name="connsiteY6" fmla="*/ 12562 h 16984"/>
                  <a:gd name="connsiteX7" fmla="*/ 5636 w 13026"/>
                  <a:gd name="connsiteY7" fmla="*/ 16848 h 16984"/>
                  <a:gd name="connsiteX8" fmla="*/ 12589 w 13026"/>
                  <a:gd name="connsiteY8" fmla="*/ 7323 h 16984"/>
                  <a:gd name="connsiteX9" fmla="*/ 7146 w 13026"/>
                  <a:gd name="connsiteY9" fmla="*/ -44 h 16984"/>
                  <a:gd name="connsiteX10" fmla="*/ 5826 w 13026"/>
                  <a:gd name="connsiteY10" fmla="*/ -106 h 16984"/>
                  <a:gd name="connsiteX11" fmla="*/ -336 w 13026"/>
                  <a:gd name="connsiteY11" fmla="*/ 4912 h 16984"/>
                  <a:gd name="connsiteX12" fmla="*/ -365 w 13026"/>
                  <a:gd name="connsiteY12" fmla="*/ 5418 h 16984"/>
                  <a:gd name="connsiteX13" fmla="*/ 5731 w 13026"/>
                  <a:gd name="connsiteY13" fmla="*/ 10562 h 16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026" h="16984">
                    <a:moveTo>
                      <a:pt x="5826" y="11133"/>
                    </a:moveTo>
                    <a:cubicBezTo>
                      <a:pt x="7511" y="11256"/>
                      <a:pt x="9149" y="10544"/>
                      <a:pt x="10208" y="9228"/>
                    </a:cubicBezTo>
                    <a:lnTo>
                      <a:pt x="10208" y="9228"/>
                    </a:lnTo>
                    <a:cubicBezTo>
                      <a:pt x="9541" y="13324"/>
                      <a:pt x="8207" y="15229"/>
                      <a:pt x="5540" y="15229"/>
                    </a:cubicBezTo>
                    <a:cubicBezTo>
                      <a:pt x="3977" y="15442"/>
                      <a:pt x="2536" y="14347"/>
                      <a:pt x="2324" y="12783"/>
                    </a:cubicBezTo>
                    <a:cubicBezTo>
                      <a:pt x="2314" y="12710"/>
                      <a:pt x="2306" y="12636"/>
                      <a:pt x="2302" y="12562"/>
                    </a:cubicBezTo>
                    <a:lnTo>
                      <a:pt x="-79" y="12562"/>
                    </a:lnTo>
                    <a:cubicBezTo>
                      <a:pt x="-79" y="14086"/>
                      <a:pt x="1064" y="16848"/>
                      <a:pt x="5636" y="16848"/>
                    </a:cubicBezTo>
                    <a:cubicBezTo>
                      <a:pt x="12208" y="16848"/>
                      <a:pt x="12589" y="9514"/>
                      <a:pt x="12589" y="7323"/>
                    </a:cubicBezTo>
                    <a:cubicBezTo>
                      <a:pt x="13121" y="3786"/>
                      <a:pt x="10683" y="487"/>
                      <a:pt x="7146" y="-44"/>
                    </a:cubicBezTo>
                    <a:cubicBezTo>
                      <a:pt x="6710" y="-110"/>
                      <a:pt x="6267" y="-131"/>
                      <a:pt x="5826" y="-106"/>
                    </a:cubicBezTo>
                    <a:cubicBezTo>
                      <a:pt x="2739" y="-422"/>
                      <a:pt x="-21" y="1825"/>
                      <a:pt x="-336" y="4912"/>
                    </a:cubicBezTo>
                    <a:cubicBezTo>
                      <a:pt x="-353" y="5080"/>
                      <a:pt x="-363" y="5249"/>
                      <a:pt x="-365" y="5418"/>
                    </a:cubicBezTo>
                    <a:cubicBezTo>
                      <a:pt x="-365" y="8561"/>
                      <a:pt x="2112" y="10562"/>
                      <a:pt x="5731" y="10562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0" name="任意多边形: 形状 189">
                <a:extLst>
                  <a:ext uri="{FF2B5EF4-FFF2-40B4-BE49-F238E27FC236}">
                    <a16:creationId xmlns:a16="http://schemas.microsoft.com/office/drawing/2014/main" id="{CAED67DF-44B9-403E-A06E-091941C6DA0F}"/>
                  </a:ext>
                </a:extLst>
              </p:cNvPr>
              <p:cNvSpPr/>
              <p:nvPr/>
            </p:nvSpPr>
            <p:spPr>
              <a:xfrm>
                <a:off x="5508069" y="3048894"/>
                <a:ext cx="7636" cy="7077"/>
              </a:xfrm>
              <a:custGeom>
                <a:avLst/>
                <a:gdLst>
                  <a:gd name="connsiteX0" fmla="*/ 3542 w 7636"/>
                  <a:gd name="connsiteY0" fmla="*/ 6918 h 7077"/>
                  <a:gd name="connsiteX1" fmla="*/ -364 w 7636"/>
                  <a:gd name="connsiteY1" fmla="*/ 3489 h 7077"/>
                  <a:gd name="connsiteX2" fmla="*/ 3059 w 7636"/>
                  <a:gd name="connsiteY2" fmla="*/ -134 h 7077"/>
                  <a:gd name="connsiteX3" fmla="*/ 3351 w 7636"/>
                  <a:gd name="connsiteY3" fmla="*/ -131 h 7077"/>
                  <a:gd name="connsiteX4" fmla="*/ 7257 w 7636"/>
                  <a:gd name="connsiteY4" fmla="*/ 3298 h 7077"/>
                  <a:gd name="connsiteX5" fmla="*/ 4247 w 7636"/>
                  <a:gd name="connsiteY5" fmla="*/ 6927 h 7077"/>
                  <a:gd name="connsiteX6" fmla="*/ 3542 w 7636"/>
                  <a:gd name="connsiteY6" fmla="*/ 6918 h 7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36" h="7077">
                    <a:moveTo>
                      <a:pt x="3542" y="6918"/>
                    </a:moveTo>
                    <a:cubicBezTo>
                      <a:pt x="2018" y="6918"/>
                      <a:pt x="-364" y="6918"/>
                      <a:pt x="-364" y="3489"/>
                    </a:cubicBezTo>
                    <a:cubicBezTo>
                      <a:pt x="-419" y="1543"/>
                      <a:pt x="1113" y="-79"/>
                      <a:pt x="3059" y="-134"/>
                    </a:cubicBezTo>
                    <a:cubicBezTo>
                      <a:pt x="3156" y="-137"/>
                      <a:pt x="3254" y="-136"/>
                      <a:pt x="3351" y="-131"/>
                    </a:cubicBezTo>
                    <a:cubicBezTo>
                      <a:pt x="6114" y="-131"/>
                      <a:pt x="7257" y="1489"/>
                      <a:pt x="7257" y="3298"/>
                    </a:cubicBezTo>
                    <a:cubicBezTo>
                      <a:pt x="7428" y="5131"/>
                      <a:pt x="6080" y="6756"/>
                      <a:pt x="4247" y="6927"/>
                    </a:cubicBezTo>
                    <a:cubicBezTo>
                      <a:pt x="4012" y="6949"/>
                      <a:pt x="3776" y="6946"/>
                      <a:pt x="3542" y="6918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1" name="任意多边形: 形状 190">
                <a:extLst>
                  <a:ext uri="{FF2B5EF4-FFF2-40B4-BE49-F238E27FC236}">
                    <a16:creationId xmlns:a16="http://schemas.microsoft.com/office/drawing/2014/main" id="{877395AD-3771-45C1-A4CF-B4F3E5902950}"/>
                  </a:ext>
                </a:extLst>
              </p:cNvPr>
              <p:cNvSpPr/>
              <p:nvPr/>
            </p:nvSpPr>
            <p:spPr>
              <a:xfrm>
                <a:off x="5521786" y="3047090"/>
                <a:ext cx="13620" cy="16097"/>
              </a:xfrm>
              <a:custGeom>
                <a:avLst/>
                <a:gdLst>
                  <a:gd name="connsiteX0" fmla="*/ 13621 w 13620"/>
                  <a:gd name="connsiteY0" fmla="*/ 12192 h 16097"/>
                  <a:gd name="connsiteX1" fmla="*/ 13621 w 13620"/>
                  <a:gd name="connsiteY1" fmla="*/ 10478 h 16097"/>
                  <a:gd name="connsiteX2" fmla="*/ 10763 w 13620"/>
                  <a:gd name="connsiteY2" fmla="*/ 10478 h 16097"/>
                  <a:gd name="connsiteX3" fmla="*/ 10763 w 13620"/>
                  <a:gd name="connsiteY3" fmla="*/ 0 h 16097"/>
                  <a:gd name="connsiteX4" fmla="*/ 8763 w 13620"/>
                  <a:gd name="connsiteY4" fmla="*/ 0 h 16097"/>
                  <a:gd name="connsiteX5" fmla="*/ 0 w 13620"/>
                  <a:gd name="connsiteY5" fmla="*/ 10192 h 16097"/>
                  <a:gd name="connsiteX6" fmla="*/ 0 w 13620"/>
                  <a:gd name="connsiteY6" fmla="*/ 12192 h 16097"/>
                  <a:gd name="connsiteX7" fmla="*/ 8382 w 13620"/>
                  <a:gd name="connsiteY7" fmla="*/ 12192 h 16097"/>
                  <a:gd name="connsiteX8" fmla="*/ 8382 w 13620"/>
                  <a:gd name="connsiteY8" fmla="*/ 16097 h 16097"/>
                  <a:gd name="connsiteX9" fmla="*/ 10763 w 13620"/>
                  <a:gd name="connsiteY9" fmla="*/ 16097 h 16097"/>
                  <a:gd name="connsiteX10" fmla="*/ 10763 w 13620"/>
                  <a:gd name="connsiteY10" fmla="*/ 12192 h 16097"/>
                  <a:gd name="connsiteX11" fmla="*/ 13621 w 13620"/>
                  <a:gd name="connsiteY11" fmla="*/ 12192 h 16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620" h="16097">
                    <a:moveTo>
                      <a:pt x="13621" y="12192"/>
                    </a:moveTo>
                    <a:lnTo>
                      <a:pt x="13621" y="10478"/>
                    </a:lnTo>
                    <a:lnTo>
                      <a:pt x="10763" y="10478"/>
                    </a:lnTo>
                    <a:lnTo>
                      <a:pt x="10763" y="0"/>
                    </a:lnTo>
                    <a:lnTo>
                      <a:pt x="8763" y="0"/>
                    </a:lnTo>
                    <a:lnTo>
                      <a:pt x="0" y="10192"/>
                    </a:lnTo>
                    <a:lnTo>
                      <a:pt x="0" y="12192"/>
                    </a:lnTo>
                    <a:lnTo>
                      <a:pt x="8382" y="12192"/>
                    </a:lnTo>
                    <a:lnTo>
                      <a:pt x="8382" y="16097"/>
                    </a:lnTo>
                    <a:lnTo>
                      <a:pt x="10763" y="16097"/>
                    </a:lnTo>
                    <a:lnTo>
                      <a:pt x="10763" y="12192"/>
                    </a:lnTo>
                    <a:lnTo>
                      <a:pt x="13621" y="1219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2" name="任意多边形: 形状 191">
                <a:extLst>
                  <a:ext uri="{FF2B5EF4-FFF2-40B4-BE49-F238E27FC236}">
                    <a16:creationId xmlns:a16="http://schemas.microsoft.com/office/drawing/2014/main" id="{A1EF3FD5-D134-40E0-8C58-4A3CD5A893EC}"/>
                  </a:ext>
                </a:extLst>
              </p:cNvPr>
              <p:cNvSpPr/>
              <p:nvPr/>
            </p:nvSpPr>
            <p:spPr>
              <a:xfrm>
                <a:off x="5523977" y="3050233"/>
                <a:ext cx="6191" cy="7334"/>
              </a:xfrm>
              <a:custGeom>
                <a:avLst/>
                <a:gdLst>
                  <a:gd name="connsiteX0" fmla="*/ 6096 w 6191"/>
                  <a:gd name="connsiteY0" fmla="*/ 0 h 7334"/>
                  <a:gd name="connsiteX1" fmla="*/ 6191 w 6191"/>
                  <a:gd name="connsiteY1" fmla="*/ 0 h 7334"/>
                  <a:gd name="connsiteX2" fmla="*/ 6191 w 6191"/>
                  <a:gd name="connsiteY2" fmla="*/ 7334 h 7334"/>
                  <a:gd name="connsiteX3" fmla="*/ 0 w 6191"/>
                  <a:gd name="connsiteY3" fmla="*/ 7334 h 7334"/>
                  <a:gd name="connsiteX4" fmla="*/ 6096 w 6191"/>
                  <a:gd name="connsiteY4" fmla="*/ 0 h 7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" h="7334">
                    <a:moveTo>
                      <a:pt x="6096" y="0"/>
                    </a:moveTo>
                    <a:lnTo>
                      <a:pt x="6191" y="0"/>
                    </a:lnTo>
                    <a:lnTo>
                      <a:pt x="6191" y="7334"/>
                    </a:lnTo>
                    <a:lnTo>
                      <a:pt x="0" y="7334"/>
                    </a:lnTo>
                    <a:lnTo>
                      <a:pt x="6096" y="0"/>
                    </a:lnTo>
                    <a:close/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3" name="任意多边形: 形状 192">
                <a:extLst>
                  <a:ext uri="{FF2B5EF4-FFF2-40B4-BE49-F238E27FC236}">
                    <a16:creationId xmlns:a16="http://schemas.microsoft.com/office/drawing/2014/main" id="{DAF55F2E-2A45-47AF-9EBB-3E1ADC036ABF}"/>
                  </a:ext>
                </a:extLst>
              </p:cNvPr>
              <p:cNvSpPr/>
              <p:nvPr/>
            </p:nvSpPr>
            <p:spPr>
              <a:xfrm>
                <a:off x="5538741" y="3047090"/>
                <a:ext cx="13144" cy="16478"/>
              </a:xfrm>
              <a:custGeom>
                <a:avLst/>
                <a:gdLst>
                  <a:gd name="connsiteX0" fmla="*/ 12780 w 13144"/>
                  <a:gd name="connsiteY0" fmla="*/ 8151 h 16478"/>
                  <a:gd name="connsiteX1" fmla="*/ 6207 w 13144"/>
                  <a:gd name="connsiteY1" fmla="*/ -136 h 16478"/>
                  <a:gd name="connsiteX2" fmla="*/ -365 w 13144"/>
                  <a:gd name="connsiteY2" fmla="*/ 8151 h 16478"/>
                  <a:gd name="connsiteX3" fmla="*/ 6207 w 13144"/>
                  <a:gd name="connsiteY3" fmla="*/ 16342 h 16478"/>
                  <a:gd name="connsiteX4" fmla="*/ 12780 w 13144"/>
                  <a:gd name="connsiteY4" fmla="*/ 8151 h 16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144" h="16478">
                    <a:moveTo>
                      <a:pt x="12780" y="8151"/>
                    </a:moveTo>
                    <a:cubicBezTo>
                      <a:pt x="12780" y="4817"/>
                      <a:pt x="11732" y="-136"/>
                      <a:pt x="6207" y="-136"/>
                    </a:cubicBezTo>
                    <a:cubicBezTo>
                      <a:pt x="683" y="-136"/>
                      <a:pt x="-365" y="4817"/>
                      <a:pt x="-365" y="8151"/>
                    </a:cubicBezTo>
                    <a:cubicBezTo>
                      <a:pt x="-365" y="11485"/>
                      <a:pt x="683" y="16342"/>
                      <a:pt x="6207" y="16342"/>
                    </a:cubicBezTo>
                    <a:cubicBezTo>
                      <a:pt x="11732" y="16342"/>
                      <a:pt x="12780" y="11485"/>
                      <a:pt x="12780" y="8151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4" name="任意多边形: 形状 193">
                <a:extLst>
                  <a:ext uri="{FF2B5EF4-FFF2-40B4-BE49-F238E27FC236}">
                    <a16:creationId xmlns:a16="http://schemas.microsoft.com/office/drawing/2014/main" id="{ECD7AF13-768A-40E6-8CA3-AD6D37B4DCC6}"/>
                  </a:ext>
                </a:extLst>
              </p:cNvPr>
              <p:cNvSpPr/>
              <p:nvPr/>
            </p:nvSpPr>
            <p:spPr>
              <a:xfrm>
                <a:off x="5541313" y="3048900"/>
                <a:ext cx="8000" cy="12858"/>
              </a:xfrm>
              <a:custGeom>
                <a:avLst/>
                <a:gdLst>
                  <a:gd name="connsiteX0" fmla="*/ 7636 w 8000"/>
                  <a:gd name="connsiteY0" fmla="*/ 6341 h 12858"/>
                  <a:gd name="connsiteX1" fmla="*/ 3635 w 8000"/>
                  <a:gd name="connsiteY1" fmla="*/ 12723 h 12858"/>
                  <a:gd name="connsiteX2" fmla="*/ -365 w 8000"/>
                  <a:gd name="connsiteY2" fmla="*/ 6341 h 12858"/>
                  <a:gd name="connsiteX3" fmla="*/ 3635 w 8000"/>
                  <a:gd name="connsiteY3" fmla="*/ -136 h 12858"/>
                  <a:gd name="connsiteX4" fmla="*/ 7636 w 8000"/>
                  <a:gd name="connsiteY4" fmla="*/ 6341 h 12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00" h="12858">
                    <a:moveTo>
                      <a:pt x="7636" y="6341"/>
                    </a:moveTo>
                    <a:cubicBezTo>
                      <a:pt x="7636" y="10342"/>
                      <a:pt x="6398" y="12723"/>
                      <a:pt x="3635" y="12723"/>
                    </a:cubicBezTo>
                    <a:cubicBezTo>
                      <a:pt x="873" y="12723"/>
                      <a:pt x="-365" y="10342"/>
                      <a:pt x="-365" y="6341"/>
                    </a:cubicBezTo>
                    <a:cubicBezTo>
                      <a:pt x="-365" y="2341"/>
                      <a:pt x="873" y="-136"/>
                      <a:pt x="3635" y="-136"/>
                    </a:cubicBezTo>
                    <a:cubicBezTo>
                      <a:pt x="6398" y="-136"/>
                      <a:pt x="7636" y="2341"/>
                      <a:pt x="7636" y="6341"/>
                    </a:cubicBezTo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5" name="任意多边形: 形状 194">
                <a:extLst>
                  <a:ext uri="{FF2B5EF4-FFF2-40B4-BE49-F238E27FC236}">
                    <a16:creationId xmlns:a16="http://schemas.microsoft.com/office/drawing/2014/main" id="{C29DE651-8CCC-4E8C-83C5-756C32DFFFFB}"/>
                  </a:ext>
                </a:extLst>
              </p:cNvPr>
              <p:cNvSpPr/>
              <p:nvPr/>
            </p:nvSpPr>
            <p:spPr>
              <a:xfrm>
                <a:off x="5479305" y="2637610"/>
                <a:ext cx="26774" cy="38862"/>
              </a:xfrm>
              <a:custGeom>
                <a:avLst/>
                <a:gdLst>
                  <a:gd name="connsiteX0" fmla="*/ -365 w 26774"/>
                  <a:gd name="connsiteY0" fmla="*/ 7866 h 38862"/>
                  <a:gd name="connsiteX1" fmla="*/ 397 w 26774"/>
                  <a:gd name="connsiteY1" fmla="*/ 5580 h 38862"/>
                  <a:gd name="connsiteX2" fmla="*/ 1826 w 26774"/>
                  <a:gd name="connsiteY2" fmla="*/ 6151 h 38862"/>
                  <a:gd name="connsiteX3" fmla="*/ 3160 w 26774"/>
                  <a:gd name="connsiteY3" fmla="*/ 6151 h 38862"/>
                  <a:gd name="connsiteX4" fmla="*/ 4779 w 26774"/>
                  <a:gd name="connsiteY4" fmla="*/ 5389 h 38862"/>
                  <a:gd name="connsiteX5" fmla="*/ 7541 w 26774"/>
                  <a:gd name="connsiteY5" fmla="*/ 3770 h 38862"/>
                  <a:gd name="connsiteX6" fmla="*/ 9731 w 26774"/>
                  <a:gd name="connsiteY6" fmla="*/ 3198 h 38862"/>
                  <a:gd name="connsiteX7" fmla="*/ 16399 w 26774"/>
                  <a:gd name="connsiteY7" fmla="*/ -40 h 38862"/>
                  <a:gd name="connsiteX8" fmla="*/ 18018 w 26774"/>
                  <a:gd name="connsiteY8" fmla="*/ -40 h 38862"/>
                  <a:gd name="connsiteX9" fmla="*/ 21161 w 26774"/>
                  <a:gd name="connsiteY9" fmla="*/ -40 h 38862"/>
                  <a:gd name="connsiteX10" fmla="*/ 21923 w 26774"/>
                  <a:gd name="connsiteY10" fmla="*/ 1198 h 38862"/>
                  <a:gd name="connsiteX11" fmla="*/ 23257 w 26774"/>
                  <a:gd name="connsiteY11" fmla="*/ 3198 h 38862"/>
                  <a:gd name="connsiteX12" fmla="*/ 22686 w 26774"/>
                  <a:gd name="connsiteY12" fmla="*/ 5199 h 38862"/>
                  <a:gd name="connsiteX13" fmla="*/ 22686 w 26774"/>
                  <a:gd name="connsiteY13" fmla="*/ 6913 h 38862"/>
                  <a:gd name="connsiteX14" fmla="*/ 21638 w 26774"/>
                  <a:gd name="connsiteY14" fmla="*/ 9866 h 38862"/>
                  <a:gd name="connsiteX15" fmla="*/ 20400 w 26774"/>
                  <a:gd name="connsiteY15" fmla="*/ 11676 h 38862"/>
                  <a:gd name="connsiteX16" fmla="*/ 18209 w 26774"/>
                  <a:gd name="connsiteY16" fmla="*/ 18629 h 38862"/>
                  <a:gd name="connsiteX17" fmla="*/ 17351 w 26774"/>
                  <a:gd name="connsiteY17" fmla="*/ 19772 h 38862"/>
                  <a:gd name="connsiteX18" fmla="*/ 16113 w 26774"/>
                  <a:gd name="connsiteY18" fmla="*/ 19772 h 38862"/>
                  <a:gd name="connsiteX19" fmla="*/ 14780 w 26774"/>
                  <a:gd name="connsiteY19" fmla="*/ 20439 h 38862"/>
                  <a:gd name="connsiteX20" fmla="*/ 12970 w 26774"/>
                  <a:gd name="connsiteY20" fmla="*/ 21296 h 38862"/>
                  <a:gd name="connsiteX21" fmla="*/ 12970 w 26774"/>
                  <a:gd name="connsiteY21" fmla="*/ 22820 h 38862"/>
                  <a:gd name="connsiteX22" fmla="*/ 14399 w 26774"/>
                  <a:gd name="connsiteY22" fmla="*/ 22344 h 38862"/>
                  <a:gd name="connsiteX23" fmla="*/ 15542 w 26774"/>
                  <a:gd name="connsiteY23" fmla="*/ 21582 h 38862"/>
                  <a:gd name="connsiteX24" fmla="*/ 17256 w 26774"/>
                  <a:gd name="connsiteY24" fmla="*/ 21582 h 38862"/>
                  <a:gd name="connsiteX25" fmla="*/ 18018 w 26774"/>
                  <a:gd name="connsiteY25" fmla="*/ 22248 h 38862"/>
                  <a:gd name="connsiteX26" fmla="*/ 18780 w 26774"/>
                  <a:gd name="connsiteY26" fmla="*/ 24344 h 38862"/>
                  <a:gd name="connsiteX27" fmla="*/ 18780 w 26774"/>
                  <a:gd name="connsiteY27" fmla="*/ 25201 h 38862"/>
                  <a:gd name="connsiteX28" fmla="*/ 17351 w 26774"/>
                  <a:gd name="connsiteY28" fmla="*/ 26535 h 38862"/>
                  <a:gd name="connsiteX29" fmla="*/ 15732 w 26774"/>
                  <a:gd name="connsiteY29" fmla="*/ 27392 h 38862"/>
                  <a:gd name="connsiteX30" fmla="*/ 15732 w 26774"/>
                  <a:gd name="connsiteY30" fmla="*/ 28439 h 38862"/>
                  <a:gd name="connsiteX31" fmla="*/ 16685 w 26774"/>
                  <a:gd name="connsiteY31" fmla="*/ 29011 h 38862"/>
                  <a:gd name="connsiteX32" fmla="*/ 18875 w 26774"/>
                  <a:gd name="connsiteY32" fmla="*/ 28249 h 38862"/>
                  <a:gd name="connsiteX33" fmla="*/ 20685 w 26774"/>
                  <a:gd name="connsiteY33" fmla="*/ 28249 h 38862"/>
                  <a:gd name="connsiteX34" fmla="*/ 22686 w 26774"/>
                  <a:gd name="connsiteY34" fmla="*/ 27582 h 38862"/>
                  <a:gd name="connsiteX35" fmla="*/ 24590 w 26774"/>
                  <a:gd name="connsiteY35" fmla="*/ 27582 h 38862"/>
                  <a:gd name="connsiteX36" fmla="*/ 26400 w 26774"/>
                  <a:gd name="connsiteY36" fmla="*/ 29773 h 38862"/>
                  <a:gd name="connsiteX37" fmla="*/ 24209 w 26774"/>
                  <a:gd name="connsiteY37" fmla="*/ 34059 h 38862"/>
                  <a:gd name="connsiteX38" fmla="*/ 21733 w 26774"/>
                  <a:gd name="connsiteY38" fmla="*/ 34059 h 38862"/>
                  <a:gd name="connsiteX39" fmla="*/ 17637 w 26774"/>
                  <a:gd name="connsiteY39" fmla="*/ 34726 h 38862"/>
                  <a:gd name="connsiteX40" fmla="*/ 15351 w 26774"/>
                  <a:gd name="connsiteY40" fmla="*/ 34726 h 38862"/>
                  <a:gd name="connsiteX41" fmla="*/ 13446 w 26774"/>
                  <a:gd name="connsiteY41" fmla="*/ 35202 h 38862"/>
                  <a:gd name="connsiteX42" fmla="*/ 11256 w 26774"/>
                  <a:gd name="connsiteY42" fmla="*/ 35869 h 38862"/>
                  <a:gd name="connsiteX43" fmla="*/ 8684 w 26774"/>
                  <a:gd name="connsiteY43" fmla="*/ 36822 h 38862"/>
                  <a:gd name="connsiteX44" fmla="*/ 5922 w 26774"/>
                  <a:gd name="connsiteY44" fmla="*/ 37489 h 38862"/>
                  <a:gd name="connsiteX45" fmla="*/ 3159 w 26774"/>
                  <a:gd name="connsiteY45" fmla="*/ 38727 h 38862"/>
                  <a:gd name="connsiteX46" fmla="*/ 1254 w 26774"/>
                  <a:gd name="connsiteY46" fmla="*/ 38060 h 38862"/>
                  <a:gd name="connsiteX47" fmla="*/ 493 w 26774"/>
                  <a:gd name="connsiteY47" fmla="*/ 35678 h 38862"/>
                  <a:gd name="connsiteX48" fmla="*/ 492 w 26774"/>
                  <a:gd name="connsiteY48" fmla="*/ 34917 h 38862"/>
                  <a:gd name="connsiteX49" fmla="*/ 492 w 26774"/>
                  <a:gd name="connsiteY49" fmla="*/ 33488 h 38862"/>
                  <a:gd name="connsiteX50" fmla="*/ 1064 w 26774"/>
                  <a:gd name="connsiteY50" fmla="*/ 32916 h 38862"/>
                  <a:gd name="connsiteX51" fmla="*/ 2016 w 26774"/>
                  <a:gd name="connsiteY51" fmla="*/ 32916 h 38862"/>
                  <a:gd name="connsiteX52" fmla="*/ 4302 w 26774"/>
                  <a:gd name="connsiteY52" fmla="*/ 31678 h 38862"/>
                  <a:gd name="connsiteX53" fmla="*/ 7255 w 26774"/>
                  <a:gd name="connsiteY53" fmla="*/ 29868 h 38862"/>
                  <a:gd name="connsiteX54" fmla="*/ 6588 w 26774"/>
                  <a:gd name="connsiteY54" fmla="*/ 29107 h 38862"/>
                  <a:gd name="connsiteX55" fmla="*/ 5350 w 26774"/>
                  <a:gd name="connsiteY55" fmla="*/ 29107 h 38862"/>
                  <a:gd name="connsiteX56" fmla="*/ 4207 w 26774"/>
                  <a:gd name="connsiteY56" fmla="*/ 29107 h 38862"/>
                  <a:gd name="connsiteX57" fmla="*/ 4207 w 26774"/>
                  <a:gd name="connsiteY57" fmla="*/ 28059 h 38862"/>
                  <a:gd name="connsiteX58" fmla="*/ 4207 w 26774"/>
                  <a:gd name="connsiteY58" fmla="*/ 26820 h 38862"/>
                  <a:gd name="connsiteX59" fmla="*/ 4779 w 26774"/>
                  <a:gd name="connsiteY59" fmla="*/ 25773 h 38862"/>
                  <a:gd name="connsiteX60" fmla="*/ 5540 w 26774"/>
                  <a:gd name="connsiteY60" fmla="*/ 25773 h 38862"/>
                  <a:gd name="connsiteX61" fmla="*/ 6303 w 26774"/>
                  <a:gd name="connsiteY61" fmla="*/ 25773 h 38862"/>
                  <a:gd name="connsiteX62" fmla="*/ 6969 w 26774"/>
                  <a:gd name="connsiteY62" fmla="*/ 25773 h 38862"/>
                  <a:gd name="connsiteX63" fmla="*/ 7541 w 26774"/>
                  <a:gd name="connsiteY63" fmla="*/ 25106 h 38862"/>
                  <a:gd name="connsiteX64" fmla="*/ 7541 w 26774"/>
                  <a:gd name="connsiteY64" fmla="*/ 23582 h 38862"/>
                  <a:gd name="connsiteX65" fmla="*/ 6588 w 26774"/>
                  <a:gd name="connsiteY65" fmla="*/ 23582 h 38862"/>
                  <a:gd name="connsiteX66" fmla="*/ 5445 w 26774"/>
                  <a:gd name="connsiteY66" fmla="*/ 24058 h 38862"/>
                  <a:gd name="connsiteX67" fmla="*/ 4493 w 26774"/>
                  <a:gd name="connsiteY67" fmla="*/ 24058 h 38862"/>
                  <a:gd name="connsiteX68" fmla="*/ 3540 w 26774"/>
                  <a:gd name="connsiteY68" fmla="*/ 24058 h 38862"/>
                  <a:gd name="connsiteX69" fmla="*/ 3064 w 26774"/>
                  <a:gd name="connsiteY69" fmla="*/ 23486 h 38862"/>
                  <a:gd name="connsiteX70" fmla="*/ 2588 w 26774"/>
                  <a:gd name="connsiteY70" fmla="*/ 22534 h 38862"/>
                  <a:gd name="connsiteX71" fmla="*/ 1540 w 26774"/>
                  <a:gd name="connsiteY71" fmla="*/ 21201 h 38862"/>
                  <a:gd name="connsiteX72" fmla="*/ 969 w 26774"/>
                  <a:gd name="connsiteY72" fmla="*/ 19581 h 38862"/>
                  <a:gd name="connsiteX73" fmla="*/ 1445 w 26774"/>
                  <a:gd name="connsiteY73" fmla="*/ 17105 h 38862"/>
                  <a:gd name="connsiteX74" fmla="*/ 492 w 26774"/>
                  <a:gd name="connsiteY74" fmla="*/ 13200 h 38862"/>
                  <a:gd name="connsiteX75" fmla="*/ -270 w 26774"/>
                  <a:gd name="connsiteY75" fmla="*/ 11580 h 38862"/>
                  <a:gd name="connsiteX76" fmla="*/ -270 w 26774"/>
                  <a:gd name="connsiteY76" fmla="*/ 10342 h 38862"/>
                  <a:gd name="connsiteX77" fmla="*/ -270 w 26774"/>
                  <a:gd name="connsiteY77" fmla="*/ 8056 h 38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26774" h="38862">
                    <a:moveTo>
                      <a:pt x="-365" y="7866"/>
                    </a:moveTo>
                    <a:cubicBezTo>
                      <a:pt x="-365" y="6913"/>
                      <a:pt x="-365" y="5580"/>
                      <a:pt x="397" y="5580"/>
                    </a:cubicBezTo>
                    <a:cubicBezTo>
                      <a:pt x="1159" y="5580"/>
                      <a:pt x="1159" y="6246"/>
                      <a:pt x="1826" y="6151"/>
                    </a:cubicBezTo>
                    <a:cubicBezTo>
                      <a:pt x="2265" y="6250"/>
                      <a:pt x="2720" y="6250"/>
                      <a:pt x="3160" y="6151"/>
                    </a:cubicBezTo>
                    <a:lnTo>
                      <a:pt x="4779" y="5389"/>
                    </a:lnTo>
                    <a:cubicBezTo>
                      <a:pt x="5652" y="4773"/>
                      <a:pt x="6576" y="4231"/>
                      <a:pt x="7541" y="3770"/>
                    </a:cubicBezTo>
                    <a:cubicBezTo>
                      <a:pt x="8207" y="3770"/>
                      <a:pt x="9160" y="3770"/>
                      <a:pt x="9731" y="3198"/>
                    </a:cubicBezTo>
                    <a:cubicBezTo>
                      <a:pt x="10303" y="2627"/>
                      <a:pt x="15732" y="55"/>
                      <a:pt x="16399" y="-40"/>
                    </a:cubicBezTo>
                    <a:cubicBezTo>
                      <a:pt x="17066" y="-135"/>
                      <a:pt x="17542" y="436"/>
                      <a:pt x="18018" y="-40"/>
                    </a:cubicBezTo>
                    <a:cubicBezTo>
                      <a:pt x="19062" y="-168"/>
                      <a:pt x="20117" y="-168"/>
                      <a:pt x="21161" y="-40"/>
                    </a:cubicBezTo>
                    <a:cubicBezTo>
                      <a:pt x="21162" y="-40"/>
                      <a:pt x="21162" y="1008"/>
                      <a:pt x="21923" y="1198"/>
                    </a:cubicBezTo>
                    <a:cubicBezTo>
                      <a:pt x="22616" y="1662"/>
                      <a:pt x="23095" y="2381"/>
                      <a:pt x="23257" y="3198"/>
                    </a:cubicBezTo>
                    <a:cubicBezTo>
                      <a:pt x="23257" y="3865"/>
                      <a:pt x="22686" y="4913"/>
                      <a:pt x="22686" y="5199"/>
                    </a:cubicBezTo>
                    <a:cubicBezTo>
                      <a:pt x="22868" y="5756"/>
                      <a:pt x="22868" y="6356"/>
                      <a:pt x="22686" y="6913"/>
                    </a:cubicBezTo>
                    <a:cubicBezTo>
                      <a:pt x="22235" y="7858"/>
                      <a:pt x="21883" y="8848"/>
                      <a:pt x="21638" y="9866"/>
                    </a:cubicBezTo>
                    <a:cubicBezTo>
                      <a:pt x="21258" y="10491"/>
                      <a:pt x="20845" y="11095"/>
                      <a:pt x="20400" y="11676"/>
                    </a:cubicBezTo>
                    <a:cubicBezTo>
                      <a:pt x="19733" y="14247"/>
                      <a:pt x="18780" y="16057"/>
                      <a:pt x="18209" y="18629"/>
                    </a:cubicBezTo>
                    <a:cubicBezTo>
                      <a:pt x="18209" y="18629"/>
                      <a:pt x="17637" y="19867"/>
                      <a:pt x="17351" y="19772"/>
                    </a:cubicBezTo>
                    <a:cubicBezTo>
                      <a:pt x="17066" y="19677"/>
                      <a:pt x="16304" y="19772"/>
                      <a:pt x="16113" y="19772"/>
                    </a:cubicBezTo>
                    <a:cubicBezTo>
                      <a:pt x="15923" y="19772"/>
                      <a:pt x="15161" y="19772"/>
                      <a:pt x="14780" y="20439"/>
                    </a:cubicBezTo>
                    <a:cubicBezTo>
                      <a:pt x="14399" y="21105"/>
                      <a:pt x="13161" y="20439"/>
                      <a:pt x="12970" y="21296"/>
                    </a:cubicBezTo>
                    <a:cubicBezTo>
                      <a:pt x="12732" y="21776"/>
                      <a:pt x="12732" y="22340"/>
                      <a:pt x="12970" y="22820"/>
                    </a:cubicBezTo>
                    <a:cubicBezTo>
                      <a:pt x="13446" y="23296"/>
                      <a:pt x="14304" y="22820"/>
                      <a:pt x="14399" y="22344"/>
                    </a:cubicBezTo>
                    <a:cubicBezTo>
                      <a:pt x="14648" y="21933"/>
                      <a:pt x="15066" y="21653"/>
                      <a:pt x="15542" y="21582"/>
                    </a:cubicBezTo>
                    <a:cubicBezTo>
                      <a:pt x="16110" y="21669"/>
                      <a:pt x="16688" y="21669"/>
                      <a:pt x="17256" y="21582"/>
                    </a:cubicBezTo>
                    <a:cubicBezTo>
                      <a:pt x="17628" y="21614"/>
                      <a:pt x="17937" y="21884"/>
                      <a:pt x="18018" y="22248"/>
                    </a:cubicBezTo>
                    <a:cubicBezTo>
                      <a:pt x="18147" y="22986"/>
                      <a:pt x="18405" y="23695"/>
                      <a:pt x="18780" y="24344"/>
                    </a:cubicBezTo>
                    <a:cubicBezTo>
                      <a:pt x="18882" y="24621"/>
                      <a:pt x="18882" y="24924"/>
                      <a:pt x="18780" y="25201"/>
                    </a:cubicBezTo>
                    <a:cubicBezTo>
                      <a:pt x="18348" y="25691"/>
                      <a:pt x="17869" y="26137"/>
                      <a:pt x="17351" y="26535"/>
                    </a:cubicBezTo>
                    <a:cubicBezTo>
                      <a:pt x="17351" y="26535"/>
                      <a:pt x="16208" y="26535"/>
                      <a:pt x="15732" y="27392"/>
                    </a:cubicBezTo>
                    <a:cubicBezTo>
                      <a:pt x="15589" y="27726"/>
                      <a:pt x="15589" y="28105"/>
                      <a:pt x="15732" y="28439"/>
                    </a:cubicBezTo>
                    <a:cubicBezTo>
                      <a:pt x="15732" y="29107"/>
                      <a:pt x="16304" y="29107"/>
                      <a:pt x="16685" y="29011"/>
                    </a:cubicBezTo>
                    <a:cubicBezTo>
                      <a:pt x="17066" y="28916"/>
                      <a:pt x="18304" y="28344"/>
                      <a:pt x="18875" y="28249"/>
                    </a:cubicBezTo>
                    <a:cubicBezTo>
                      <a:pt x="19477" y="28301"/>
                      <a:pt x="20083" y="28301"/>
                      <a:pt x="20685" y="28249"/>
                    </a:cubicBezTo>
                    <a:cubicBezTo>
                      <a:pt x="20685" y="28249"/>
                      <a:pt x="22114" y="27487"/>
                      <a:pt x="22686" y="27582"/>
                    </a:cubicBezTo>
                    <a:cubicBezTo>
                      <a:pt x="23257" y="27678"/>
                      <a:pt x="24114" y="26820"/>
                      <a:pt x="24590" y="27582"/>
                    </a:cubicBezTo>
                    <a:cubicBezTo>
                      <a:pt x="25067" y="28344"/>
                      <a:pt x="26305" y="28535"/>
                      <a:pt x="26400" y="29773"/>
                    </a:cubicBezTo>
                    <a:cubicBezTo>
                      <a:pt x="26496" y="31011"/>
                      <a:pt x="25829" y="33774"/>
                      <a:pt x="24209" y="34059"/>
                    </a:cubicBezTo>
                    <a:cubicBezTo>
                      <a:pt x="22590" y="34345"/>
                      <a:pt x="24209" y="34059"/>
                      <a:pt x="21733" y="34059"/>
                    </a:cubicBezTo>
                    <a:lnTo>
                      <a:pt x="17637" y="34726"/>
                    </a:lnTo>
                    <a:cubicBezTo>
                      <a:pt x="16876" y="34777"/>
                      <a:pt x="16112" y="34777"/>
                      <a:pt x="15351" y="34726"/>
                    </a:cubicBezTo>
                    <a:cubicBezTo>
                      <a:pt x="14701" y="34814"/>
                      <a:pt x="14062" y="34974"/>
                      <a:pt x="13446" y="35202"/>
                    </a:cubicBezTo>
                    <a:cubicBezTo>
                      <a:pt x="12739" y="35494"/>
                      <a:pt x="12005" y="35718"/>
                      <a:pt x="11256" y="35869"/>
                    </a:cubicBezTo>
                    <a:cubicBezTo>
                      <a:pt x="10341" y="36002"/>
                      <a:pt x="9465" y="36327"/>
                      <a:pt x="8684" y="36822"/>
                    </a:cubicBezTo>
                    <a:cubicBezTo>
                      <a:pt x="7780" y="37110"/>
                      <a:pt x="6857" y="37333"/>
                      <a:pt x="5922" y="37489"/>
                    </a:cubicBezTo>
                    <a:cubicBezTo>
                      <a:pt x="5040" y="37983"/>
                      <a:pt x="4115" y="38397"/>
                      <a:pt x="3159" y="38727"/>
                    </a:cubicBezTo>
                    <a:cubicBezTo>
                      <a:pt x="2683" y="38727"/>
                      <a:pt x="1349" y="38727"/>
                      <a:pt x="1254" y="38060"/>
                    </a:cubicBezTo>
                    <a:cubicBezTo>
                      <a:pt x="902" y="37301"/>
                      <a:pt x="646" y="36501"/>
                      <a:pt x="493" y="35678"/>
                    </a:cubicBezTo>
                    <a:lnTo>
                      <a:pt x="492" y="34917"/>
                    </a:lnTo>
                    <a:cubicBezTo>
                      <a:pt x="492" y="34917"/>
                      <a:pt x="492" y="33869"/>
                      <a:pt x="492" y="33488"/>
                    </a:cubicBezTo>
                    <a:cubicBezTo>
                      <a:pt x="492" y="33107"/>
                      <a:pt x="492" y="32916"/>
                      <a:pt x="1064" y="32916"/>
                    </a:cubicBezTo>
                    <a:cubicBezTo>
                      <a:pt x="1635" y="32916"/>
                      <a:pt x="1540" y="32916"/>
                      <a:pt x="2016" y="32916"/>
                    </a:cubicBezTo>
                    <a:cubicBezTo>
                      <a:pt x="2824" y="32594"/>
                      <a:pt x="3591" y="32179"/>
                      <a:pt x="4302" y="31678"/>
                    </a:cubicBezTo>
                    <a:lnTo>
                      <a:pt x="7255" y="29868"/>
                    </a:lnTo>
                    <a:cubicBezTo>
                      <a:pt x="7255" y="29297"/>
                      <a:pt x="7255" y="29011"/>
                      <a:pt x="6588" y="29107"/>
                    </a:cubicBezTo>
                    <a:cubicBezTo>
                      <a:pt x="5922" y="29202"/>
                      <a:pt x="5636" y="29107"/>
                      <a:pt x="5350" y="29107"/>
                    </a:cubicBezTo>
                    <a:cubicBezTo>
                      <a:pt x="5064" y="29107"/>
                      <a:pt x="4302" y="29107"/>
                      <a:pt x="4207" y="29107"/>
                    </a:cubicBezTo>
                    <a:cubicBezTo>
                      <a:pt x="4112" y="29107"/>
                      <a:pt x="4207" y="28344"/>
                      <a:pt x="4207" y="28059"/>
                    </a:cubicBezTo>
                    <a:lnTo>
                      <a:pt x="4207" y="26820"/>
                    </a:lnTo>
                    <a:cubicBezTo>
                      <a:pt x="4207" y="26820"/>
                      <a:pt x="4207" y="25868"/>
                      <a:pt x="4779" y="25773"/>
                    </a:cubicBezTo>
                    <a:cubicBezTo>
                      <a:pt x="5350" y="25677"/>
                      <a:pt x="4779" y="25773"/>
                      <a:pt x="5540" y="25773"/>
                    </a:cubicBezTo>
                    <a:lnTo>
                      <a:pt x="6303" y="25773"/>
                    </a:lnTo>
                    <a:lnTo>
                      <a:pt x="6969" y="25773"/>
                    </a:lnTo>
                    <a:cubicBezTo>
                      <a:pt x="7230" y="25621"/>
                      <a:pt x="7431" y="25386"/>
                      <a:pt x="7541" y="25106"/>
                    </a:cubicBezTo>
                    <a:cubicBezTo>
                      <a:pt x="7638" y="24603"/>
                      <a:pt x="7638" y="24085"/>
                      <a:pt x="7541" y="23582"/>
                    </a:cubicBezTo>
                    <a:cubicBezTo>
                      <a:pt x="7541" y="23582"/>
                      <a:pt x="7064" y="23582"/>
                      <a:pt x="6588" y="23582"/>
                    </a:cubicBezTo>
                    <a:lnTo>
                      <a:pt x="5445" y="24058"/>
                    </a:lnTo>
                    <a:cubicBezTo>
                      <a:pt x="5130" y="24111"/>
                      <a:pt x="4808" y="24111"/>
                      <a:pt x="4493" y="24058"/>
                    </a:cubicBezTo>
                    <a:cubicBezTo>
                      <a:pt x="4182" y="24154"/>
                      <a:pt x="3850" y="24154"/>
                      <a:pt x="3540" y="24058"/>
                    </a:cubicBezTo>
                    <a:cubicBezTo>
                      <a:pt x="3540" y="24058"/>
                      <a:pt x="3540" y="24058"/>
                      <a:pt x="3064" y="23486"/>
                    </a:cubicBezTo>
                    <a:cubicBezTo>
                      <a:pt x="2832" y="23211"/>
                      <a:pt x="2669" y="22885"/>
                      <a:pt x="2588" y="22534"/>
                    </a:cubicBezTo>
                    <a:cubicBezTo>
                      <a:pt x="2588" y="21582"/>
                      <a:pt x="1731" y="21391"/>
                      <a:pt x="1540" y="21201"/>
                    </a:cubicBezTo>
                    <a:cubicBezTo>
                      <a:pt x="1253" y="20700"/>
                      <a:pt x="1059" y="20151"/>
                      <a:pt x="969" y="19581"/>
                    </a:cubicBezTo>
                    <a:cubicBezTo>
                      <a:pt x="969" y="18629"/>
                      <a:pt x="1635" y="17676"/>
                      <a:pt x="1445" y="17105"/>
                    </a:cubicBezTo>
                    <a:cubicBezTo>
                      <a:pt x="981" y="15843"/>
                      <a:pt x="661" y="14533"/>
                      <a:pt x="492" y="13200"/>
                    </a:cubicBezTo>
                    <a:cubicBezTo>
                      <a:pt x="492" y="13200"/>
                      <a:pt x="-79" y="12342"/>
                      <a:pt x="-270" y="11580"/>
                    </a:cubicBezTo>
                    <a:cubicBezTo>
                      <a:pt x="-460" y="10818"/>
                      <a:pt x="-270" y="10723"/>
                      <a:pt x="-270" y="10342"/>
                    </a:cubicBezTo>
                    <a:cubicBezTo>
                      <a:pt x="-168" y="9584"/>
                      <a:pt x="-168" y="8815"/>
                      <a:pt x="-270" y="8056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6" name="任意多边形: 形状 195">
                <a:extLst>
                  <a:ext uri="{FF2B5EF4-FFF2-40B4-BE49-F238E27FC236}">
                    <a16:creationId xmlns:a16="http://schemas.microsoft.com/office/drawing/2014/main" id="{351A55D2-D503-4B4B-9912-04872E3F317D}"/>
                  </a:ext>
                </a:extLst>
              </p:cNvPr>
              <p:cNvSpPr/>
              <p:nvPr/>
            </p:nvSpPr>
            <p:spPr>
              <a:xfrm>
                <a:off x="5462605" y="2644854"/>
                <a:ext cx="16229" cy="34222"/>
              </a:xfrm>
              <a:custGeom>
                <a:avLst/>
                <a:gdLst>
                  <a:gd name="connsiteX0" fmla="*/ 15477 w 16229"/>
                  <a:gd name="connsiteY0" fmla="*/ -45 h 34222"/>
                  <a:gd name="connsiteX1" fmla="*/ 15477 w 16229"/>
                  <a:gd name="connsiteY1" fmla="*/ 1860 h 34222"/>
                  <a:gd name="connsiteX2" fmla="*/ 15477 w 16229"/>
                  <a:gd name="connsiteY2" fmla="*/ 4051 h 34222"/>
                  <a:gd name="connsiteX3" fmla="*/ 14525 w 16229"/>
                  <a:gd name="connsiteY3" fmla="*/ 5765 h 34222"/>
                  <a:gd name="connsiteX4" fmla="*/ 13000 w 16229"/>
                  <a:gd name="connsiteY4" fmla="*/ 8146 h 34222"/>
                  <a:gd name="connsiteX5" fmla="*/ 13000 w 16229"/>
                  <a:gd name="connsiteY5" fmla="*/ 10432 h 34222"/>
                  <a:gd name="connsiteX6" fmla="*/ 13000 w 16229"/>
                  <a:gd name="connsiteY6" fmla="*/ 12051 h 34222"/>
                  <a:gd name="connsiteX7" fmla="*/ 14239 w 16229"/>
                  <a:gd name="connsiteY7" fmla="*/ 12051 h 34222"/>
                  <a:gd name="connsiteX8" fmla="*/ 14810 w 16229"/>
                  <a:gd name="connsiteY8" fmla="*/ 13099 h 34222"/>
                  <a:gd name="connsiteX9" fmla="*/ 15763 w 16229"/>
                  <a:gd name="connsiteY9" fmla="*/ 14814 h 34222"/>
                  <a:gd name="connsiteX10" fmla="*/ 15763 w 16229"/>
                  <a:gd name="connsiteY10" fmla="*/ 15576 h 34222"/>
                  <a:gd name="connsiteX11" fmla="*/ 12524 w 16229"/>
                  <a:gd name="connsiteY11" fmla="*/ 19576 h 34222"/>
                  <a:gd name="connsiteX12" fmla="*/ 12524 w 16229"/>
                  <a:gd name="connsiteY12" fmla="*/ 20910 h 34222"/>
                  <a:gd name="connsiteX13" fmla="*/ 13953 w 16229"/>
                  <a:gd name="connsiteY13" fmla="*/ 20910 h 34222"/>
                  <a:gd name="connsiteX14" fmla="*/ 15287 w 16229"/>
                  <a:gd name="connsiteY14" fmla="*/ 21577 h 34222"/>
                  <a:gd name="connsiteX15" fmla="*/ 15858 w 16229"/>
                  <a:gd name="connsiteY15" fmla="*/ 22815 h 34222"/>
                  <a:gd name="connsiteX16" fmla="*/ 12905 w 16229"/>
                  <a:gd name="connsiteY16" fmla="*/ 27482 h 34222"/>
                  <a:gd name="connsiteX17" fmla="*/ 7666 w 16229"/>
                  <a:gd name="connsiteY17" fmla="*/ 31101 h 34222"/>
                  <a:gd name="connsiteX18" fmla="*/ 5190 w 16229"/>
                  <a:gd name="connsiteY18" fmla="*/ 33959 h 34222"/>
                  <a:gd name="connsiteX19" fmla="*/ 4142 w 16229"/>
                  <a:gd name="connsiteY19" fmla="*/ 33959 h 34222"/>
                  <a:gd name="connsiteX20" fmla="*/ 2523 w 16229"/>
                  <a:gd name="connsiteY20" fmla="*/ 33959 h 34222"/>
                  <a:gd name="connsiteX21" fmla="*/ 1666 w 16229"/>
                  <a:gd name="connsiteY21" fmla="*/ 32721 h 34222"/>
                  <a:gd name="connsiteX22" fmla="*/ 523 w 16229"/>
                  <a:gd name="connsiteY22" fmla="*/ 31483 h 34222"/>
                  <a:gd name="connsiteX23" fmla="*/ -334 w 16229"/>
                  <a:gd name="connsiteY23" fmla="*/ 29006 h 34222"/>
                  <a:gd name="connsiteX24" fmla="*/ 1856 w 16229"/>
                  <a:gd name="connsiteY24" fmla="*/ 26339 h 34222"/>
                  <a:gd name="connsiteX25" fmla="*/ 3094 w 16229"/>
                  <a:gd name="connsiteY25" fmla="*/ 25101 h 34222"/>
                  <a:gd name="connsiteX26" fmla="*/ 3952 w 16229"/>
                  <a:gd name="connsiteY26" fmla="*/ 23863 h 34222"/>
                  <a:gd name="connsiteX27" fmla="*/ 3952 w 16229"/>
                  <a:gd name="connsiteY27" fmla="*/ 22815 h 34222"/>
                  <a:gd name="connsiteX28" fmla="*/ 3952 w 16229"/>
                  <a:gd name="connsiteY28" fmla="*/ 21481 h 34222"/>
                  <a:gd name="connsiteX29" fmla="*/ 3380 w 16229"/>
                  <a:gd name="connsiteY29" fmla="*/ 20529 h 34222"/>
                  <a:gd name="connsiteX30" fmla="*/ 2713 w 16229"/>
                  <a:gd name="connsiteY30" fmla="*/ 19672 h 34222"/>
                  <a:gd name="connsiteX31" fmla="*/ 1285 w 16229"/>
                  <a:gd name="connsiteY31" fmla="*/ 17957 h 34222"/>
                  <a:gd name="connsiteX32" fmla="*/ 2809 w 16229"/>
                  <a:gd name="connsiteY32" fmla="*/ 15862 h 34222"/>
                  <a:gd name="connsiteX33" fmla="*/ 4047 w 16229"/>
                  <a:gd name="connsiteY33" fmla="*/ 15862 h 34222"/>
                  <a:gd name="connsiteX34" fmla="*/ 5476 w 16229"/>
                  <a:gd name="connsiteY34" fmla="*/ 14242 h 34222"/>
                  <a:gd name="connsiteX35" fmla="*/ 5476 w 16229"/>
                  <a:gd name="connsiteY35" fmla="*/ 11671 h 34222"/>
                  <a:gd name="connsiteX36" fmla="*/ 3952 w 16229"/>
                  <a:gd name="connsiteY36" fmla="*/ 10623 h 34222"/>
                  <a:gd name="connsiteX37" fmla="*/ 2333 w 16229"/>
                  <a:gd name="connsiteY37" fmla="*/ 10623 h 34222"/>
                  <a:gd name="connsiteX38" fmla="*/ 1285 w 16229"/>
                  <a:gd name="connsiteY38" fmla="*/ 9670 h 34222"/>
                  <a:gd name="connsiteX39" fmla="*/ 332 w 16229"/>
                  <a:gd name="connsiteY39" fmla="*/ 9670 h 34222"/>
                  <a:gd name="connsiteX40" fmla="*/ -334 w 16229"/>
                  <a:gd name="connsiteY40" fmla="*/ 7956 h 34222"/>
                  <a:gd name="connsiteX41" fmla="*/ 427 w 16229"/>
                  <a:gd name="connsiteY41" fmla="*/ 7289 h 34222"/>
                  <a:gd name="connsiteX42" fmla="*/ 904 w 16229"/>
                  <a:gd name="connsiteY42" fmla="*/ 6241 h 34222"/>
                  <a:gd name="connsiteX43" fmla="*/ 2142 w 16229"/>
                  <a:gd name="connsiteY43" fmla="*/ 5194 h 34222"/>
                  <a:gd name="connsiteX44" fmla="*/ 3952 w 16229"/>
                  <a:gd name="connsiteY44" fmla="*/ 5194 h 34222"/>
                  <a:gd name="connsiteX45" fmla="*/ 11096 w 16229"/>
                  <a:gd name="connsiteY45" fmla="*/ 431 h 34222"/>
                  <a:gd name="connsiteX46" fmla="*/ 13191 w 16229"/>
                  <a:gd name="connsiteY46" fmla="*/ -45 h 34222"/>
                  <a:gd name="connsiteX47" fmla="*/ 14906 w 16229"/>
                  <a:gd name="connsiteY47" fmla="*/ 1574 h 34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16229" h="34222">
                    <a:moveTo>
                      <a:pt x="15477" y="-45"/>
                    </a:moveTo>
                    <a:cubicBezTo>
                      <a:pt x="15477" y="-45"/>
                      <a:pt x="15477" y="1384"/>
                      <a:pt x="15477" y="1860"/>
                    </a:cubicBezTo>
                    <a:cubicBezTo>
                      <a:pt x="15313" y="2581"/>
                      <a:pt x="15313" y="3330"/>
                      <a:pt x="15477" y="4051"/>
                    </a:cubicBezTo>
                    <a:cubicBezTo>
                      <a:pt x="15477" y="4527"/>
                      <a:pt x="15477" y="5003"/>
                      <a:pt x="14525" y="5765"/>
                    </a:cubicBezTo>
                    <a:cubicBezTo>
                      <a:pt x="13938" y="6506"/>
                      <a:pt x="13427" y="7304"/>
                      <a:pt x="13000" y="8146"/>
                    </a:cubicBezTo>
                    <a:cubicBezTo>
                      <a:pt x="12682" y="8875"/>
                      <a:pt x="12682" y="9704"/>
                      <a:pt x="13000" y="10432"/>
                    </a:cubicBezTo>
                    <a:cubicBezTo>
                      <a:pt x="13000" y="10432"/>
                      <a:pt x="13000" y="11766"/>
                      <a:pt x="13000" y="12051"/>
                    </a:cubicBezTo>
                    <a:cubicBezTo>
                      <a:pt x="13000" y="12337"/>
                      <a:pt x="13763" y="12051"/>
                      <a:pt x="14239" y="12051"/>
                    </a:cubicBezTo>
                    <a:cubicBezTo>
                      <a:pt x="14715" y="12051"/>
                      <a:pt x="14239" y="12623"/>
                      <a:pt x="14810" y="13099"/>
                    </a:cubicBezTo>
                    <a:cubicBezTo>
                      <a:pt x="15382" y="13575"/>
                      <a:pt x="15763" y="14242"/>
                      <a:pt x="15763" y="14814"/>
                    </a:cubicBezTo>
                    <a:cubicBezTo>
                      <a:pt x="15899" y="15050"/>
                      <a:pt x="15899" y="15340"/>
                      <a:pt x="15763" y="15576"/>
                    </a:cubicBezTo>
                    <a:cubicBezTo>
                      <a:pt x="14378" y="16630"/>
                      <a:pt x="13268" y="18002"/>
                      <a:pt x="12524" y="19576"/>
                    </a:cubicBezTo>
                    <a:cubicBezTo>
                      <a:pt x="12524" y="19576"/>
                      <a:pt x="12524" y="20815"/>
                      <a:pt x="12524" y="20910"/>
                    </a:cubicBezTo>
                    <a:lnTo>
                      <a:pt x="13953" y="20910"/>
                    </a:lnTo>
                    <a:cubicBezTo>
                      <a:pt x="14454" y="20996"/>
                      <a:pt x="14918" y="21228"/>
                      <a:pt x="15287" y="21577"/>
                    </a:cubicBezTo>
                    <a:cubicBezTo>
                      <a:pt x="15571" y="21939"/>
                      <a:pt x="15767" y="22363"/>
                      <a:pt x="15858" y="22815"/>
                    </a:cubicBezTo>
                    <a:cubicBezTo>
                      <a:pt x="15647" y="24743"/>
                      <a:pt x="14557" y="26465"/>
                      <a:pt x="12905" y="27482"/>
                    </a:cubicBezTo>
                    <a:cubicBezTo>
                      <a:pt x="11476" y="28720"/>
                      <a:pt x="8905" y="30149"/>
                      <a:pt x="7666" y="31101"/>
                    </a:cubicBezTo>
                    <a:cubicBezTo>
                      <a:pt x="6428" y="32054"/>
                      <a:pt x="5857" y="33673"/>
                      <a:pt x="5190" y="33959"/>
                    </a:cubicBezTo>
                    <a:cubicBezTo>
                      <a:pt x="4523" y="34245"/>
                      <a:pt x="4523" y="33959"/>
                      <a:pt x="4142" y="33959"/>
                    </a:cubicBezTo>
                    <a:lnTo>
                      <a:pt x="2523" y="33959"/>
                    </a:lnTo>
                    <a:cubicBezTo>
                      <a:pt x="1951" y="33959"/>
                      <a:pt x="2047" y="33102"/>
                      <a:pt x="1666" y="32721"/>
                    </a:cubicBezTo>
                    <a:cubicBezTo>
                      <a:pt x="1190" y="32407"/>
                      <a:pt x="798" y="31982"/>
                      <a:pt x="523" y="31483"/>
                    </a:cubicBezTo>
                    <a:cubicBezTo>
                      <a:pt x="83" y="30719"/>
                      <a:pt x="-208" y="29878"/>
                      <a:pt x="-334" y="29006"/>
                    </a:cubicBezTo>
                    <a:cubicBezTo>
                      <a:pt x="28" y="27870"/>
                      <a:pt x="812" y="26915"/>
                      <a:pt x="1856" y="26339"/>
                    </a:cubicBezTo>
                    <a:cubicBezTo>
                      <a:pt x="1856" y="26339"/>
                      <a:pt x="2809" y="25291"/>
                      <a:pt x="3094" y="25101"/>
                    </a:cubicBezTo>
                    <a:cubicBezTo>
                      <a:pt x="3476" y="24764"/>
                      <a:pt x="3771" y="24339"/>
                      <a:pt x="3952" y="23863"/>
                    </a:cubicBezTo>
                    <a:cubicBezTo>
                      <a:pt x="4004" y="23515"/>
                      <a:pt x="4004" y="23162"/>
                      <a:pt x="3952" y="22815"/>
                    </a:cubicBezTo>
                    <a:cubicBezTo>
                      <a:pt x="3995" y="22372"/>
                      <a:pt x="3995" y="21925"/>
                      <a:pt x="3952" y="21481"/>
                    </a:cubicBezTo>
                    <a:cubicBezTo>
                      <a:pt x="3850" y="21118"/>
                      <a:pt x="3653" y="20789"/>
                      <a:pt x="3380" y="20529"/>
                    </a:cubicBezTo>
                    <a:cubicBezTo>
                      <a:pt x="3087" y="20307"/>
                      <a:pt x="2856" y="20011"/>
                      <a:pt x="2713" y="19672"/>
                    </a:cubicBezTo>
                    <a:cubicBezTo>
                      <a:pt x="2714" y="19672"/>
                      <a:pt x="1380" y="18529"/>
                      <a:pt x="1285" y="17957"/>
                    </a:cubicBezTo>
                    <a:cubicBezTo>
                      <a:pt x="1211" y="16980"/>
                      <a:pt x="1856" y="16092"/>
                      <a:pt x="2809" y="15862"/>
                    </a:cubicBezTo>
                    <a:lnTo>
                      <a:pt x="4047" y="15862"/>
                    </a:lnTo>
                    <a:cubicBezTo>
                      <a:pt x="4809" y="15862"/>
                      <a:pt x="5190" y="14909"/>
                      <a:pt x="5476" y="14242"/>
                    </a:cubicBezTo>
                    <a:cubicBezTo>
                      <a:pt x="5762" y="13575"/>
                      <a:pt x="5476" y="12337"/>
                      <a:pt x="5476" y="11671"/>
                    </a:cubicBezTo>
                    <a:cubicBezTo>
                      <a:pt x="5476" y="11004"/>
                      <a:pt x="4523" y="10718"/>
                      <a:pt x="3952" y="10623"/>
                    </a:cubicBezTo>
                    <a:cubicBezTo>
                      <a:pt x="3413" y="10577"/>
                      <a:pt x="2871" y="10577"/>
                      <a:pt x="2333" y="10623"/>
                    </a:cubicBezTo>
                    <a:cubicBezTo>
                      <a:pt x="2333" y="10623"/>
                      <a:pt x="1380" y="10147"/>
                      <a:pt x="1285" y="9670"/>
                    </a:cubicBezTo>
                    <a:cubicBezTo>
                      <a:pt x="1190" y="9194"/>
                      <a:pt x="808" y="9670"/>
                      <a:pt x="332" y="9670"/>
                    </a:cubicBezTo>
                    <a:cubicBezTo>
                      <a:pt x="-144" y="9670"/>
                      <a:pt x="-239" y="8242"/>
                      <a:pt x="-334" y="7956"/>
                    </a:cubicBezTo>
                    <a:cubicBezTo>
                      <a:pt x="-430" y="7670"/>
                      <a:pt x="-334" y="7956"/>
                      <a:pt x="427" y="7289"/>
                    </a:cubicBezTo>
                    <a:cubicBezTo>
                      <a:pt x="1190" y="6622"/>
                      <a:pt x="427" y="6622"/>
                      <a:pt x="904" y="6241"/>
                    </a:cubicBezTo>
                    <a:cubicBezTo>
                      <a:pt x="1380" y="5860"/>
                      <a:pt x="1666" y="5479"/>
                      <a:pt x="2142" y="5194"/>
                    </a:cubicBezTo>
                    <a:lnTo>
                      <a:pt x="3952" y="5194"/>
                    </a:lnTo>
                    <a:cubicBezTo>
                      <a:pt x="6238" y="3860"/>
                      <a:pt x="8619" y="622"/>
                      <a:pt x="11096" y="431"/>
                    </a:cubicBezTo>
                    <a:cubicBezTo>
                      <a:pt x="13572" y="241"/>
                      <a:pt x="12810" y="431"/>
                      <a:pt x="13191" y="-45"/>
                    </a:cubicBezTo>
                    <a:cubicBezTo>
                      <a:pt x="13572" y="-521"/>
                      <a:pt x="14525" y="1003"/>
                      <a:pt x="14906" y="1574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7" name="任意多边形: 形状 196">
                <a:extLst>
                  <a:ext uri="{FF2B5EF4-FFF2-40B4-BE49-F238E27FC236}">
                    <a16:creationId xmlns:a16="http://schemas.microsoft.com/office/drawing/2014/main" id="{24DB6261-256B-4F58-A257-573C543BC5F2}"/>
                  </a:ext>
                </a:extLst>
              </p:cNvPr>
              <p:cNvSpPr/>
              <p:nvPr/>
            </p:nvSpPr>
            <p:spPr>
              <a:xfrm>
                <a:off x="5491208" y="2642754"/>
                <a:ext cx="3765" cy="3631"/>
              </a:xfrm>
              <a:custGeom>
                <a:avLst/>
                <a:gdLst>
                  <a:gd name="connsiteX0" fmla="*/ 3353 w 3765"/>
                  <a:gd name="connsiteY0" fmla="*/ 55 h 3631"/>
                  <a:gd name="connsiteX1" fmla="*/ 3353 w 3765"/>
                  <a:gd name="connsiteY1" fmla="*/ 1483 h 3631"/>
                  <a:gd name="connsiteX2" fmla="*/ 2305 w 3765"/>
                  <a:gd name="connsiteY2" fmla="*/ 3389 h 3631"/>
                  <a:gd name="connsiteX3" fmla="*/ 400 w 3765"/>
                  <a:gd name="connsiteY3" fmla="*/ 3389 h 3631"/>
                  <a:gd name="connsiteX4" fmla="*/ -362 w 3765"/>
                  <a:gd name="connsiteY4" fmla="*/ 1769 h 3631"/>
                  <a:gd name="connsiteX5" fmla="*/ 3067 w 3765"/>
                  <a:gd name="connsiteY5" fmla="*/ -136 h 3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65" h="3631">
                    <a:moveTo>
                      <a:pt x="3353" y="55"/>
                    </a:moveTo>
                    <a:cubicBezTo>
                      <a:pt x="3416" y="529"/>
                      <a:pt x="3416" y="1009"/>
                      <a:pt x="3353" y="1483"/>
                    </a:cubicBezTo>
                    <a:cubicBezTo>
                      <a:pt x="3353" y="1483"/>
                      <a:pt x="2781" y="2912"/>
                      <a:pt x="2305" y="3389"/>
                    </a:cubicBezTo>
                    <a:cubicBezTo>
                      <a:pt x="1678" y="3532"/>
                      <a:pt x="1027" y="3532"/>
                      <a:pt x="400" y="3389"/>
                    </a:cubicBezTo>
                    <a:cubicBezTo>
                      <a:pt x="-172" y="3389"/>
                      <a:pt x="-267" y="2341"/>
                      <a:pt x="-362" y="1769"/>
                    </a:cubicBezTo>
                    <a:cubicBezTo>
                      <a:pt x="-457" y="1198"/>
                      <a:pt x="1734" y="531"/>
                      <a:pt x="3067" y="-136"/>
                    </a:cubicBezTo>
                  </a:path>
                </a:pathLst>
              </a:custGeom>
              <a:solidFill>
                <a:srgbClr val="91462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8" name="任意多边形: 形状 197">
                <a:extLst>
                  <a:ext uri="{FF2B5EF4-FFF2-40B4-BE49-F238E27FC236}">
                    <a16:creationId xmlns:a16="http://schemas.microsoft.com/office/drawing/2014/main" id="{8F13C867-7FB7-4022-8648-BB6CCD189533}"/>
                  </a:ext>
                </a:extLst>
              </p:cNvPr>
              <p:cNvSpPr/>
              <p:nvPr/>
            </p:nvSpPr>
            <p:spPr>
              <a:xfrm>
                <a:off x="5485591" y="2646469"/>
                <a:ext cx="2285" cy="3344"/>
              </a:xfrm>
              <a:custGeom>
                <a:avLst/>
                <a:gdLst>
                  <a:gd name="connsiteX0" fmla="*/ 588 w 2285"/>
                  <a:gd name="connsiteY0" fmla="*/ -136 h 3344"/>
                  <a:gd name="connsiteX1" fmla="*/ 1921 w 2285"/>
                  <a:gd name="connsiteY1" fmla="*/ 1007 h 3344"/>
                  <a:gd name="connsiteX2" fmla="*/ 397 w 2285"/>
                  <a:gd name="connsiteY2" fmla="*/ 2912 h 3344"/>
                  <a:gd name="connsiteX3" fmla="*/ -365 w 2285"/>
                  <a:gd name="connsiteY3" fmla="*/ 2912 h 3344"/>
                  <a:gd name="connsiteX4" fmla="*/ -365 w 2285"/>
                  <a:gd name="connsiteY4" fmla="*/ 1483 h 3344"/>
                  <a:gd name="connsiteX5" fmla="*/ 968 w 2285"/>
                  <a:gd name="connsiteY5" fmla="*/ 245 h 3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5" h="3344">
                    <a:moveTo>
                      <a:pt x="588" y="-136"/>
                    </a:moveTo>
                    <a:cubicBezTo>
                      <a:pt x="1540" y="-136"/>
                      <a:pt x="1921" y="-136"/>
                      <a:pt x="1921" y="1007"/>
                    </a:cubicBezTo>
                    <a:cubicBezTo>
                      <a:pt x="1921" y="2150"/>
                      <a:pt x="1064" y="2245"/>
                      <a:pt x="397" y="2912"/>
                    </a:cubicBezTo>
                    <a:cubicBezTo>
                      <a:pt x="-270" y="3579"/>
                      <a:pt x="-365" y="2912"/>
                      <a:pt x="-365" y="2912"/>
                    </a:cubicBezTo>
                    <a:cubicBezTo>
                      <a:pt x="-365" y="2912"/>
                      <a:pt x="-365" y="1960"/>
                      <a:pt x="-365" y="1483"/>
                    </a:cubicBezTo>
                    <a:cubicBezTo>
                      <a:pt x="-365" y="1007"/>
                      <a:pt x="683" y="626"/>
                      <a:pt x="968" y="245"/>
                    </a:cubicBezTo>
                  </a:path>
                </a:pathLst>
              </a:custGeom>
              <a:solidFill>
                <a:srgbClr val="91462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9" name="任意多边形: 形状 198">
                <a:extLst>
                  <a:ext uri="{FF2B5EF4-FFF2-40B4-BE49-F238E27FC236}">
                    <a16:creationId xmlns:a16="http://schemas.microsoft.com/office/drawing/2014/main" id="{CD20165D-647C-4264-9753-FF8C499B6BC7}"/>
                  </a:ext>
                </a:extLst>
              </p:cNvPr>
              <p:cNvSpPr/>
              <p:nvPr/>
            </p:nvSpPr>
            <p:spPr>
              <a:xfrm>
                <a:off x="5491550" y="2649707"/>
                <a:ext cx="2447" cy="2762"/>
              </a:xfrm>
              <a:custGeom>
                <a:avLst/>
                <a:gdLst>
                  <a:gd name="connsiteX0" fmla="*/ 1106 w 2447"/>
                  <a:gd name="connsiteY0" fmla="*/ 54 h 2762"/>
                  <a:gd name="connsiteX1" fmla="*/ 2059 w 2447"/>
                  <a:gd name="connsiteY1" fmla="*/ 54 h 2762"/>
                  <a:gd name="connsiteX2" fmla="*/ 2059 w 2447"/>
                  <a:gd name="connsiteY2" fmla="*/ 1293 h 2762"/>
                  <a:gd name="connsiteX3" fmla="*/ 630 w 2447"/>
                  <a:gd name="connsiteY3" fmla="*/ 2626 h 2762"/>
                  <a:gd name="connsiteX4" fmla="*/ -323 w 2447"/>
                  <a:gd name="connsiteY4" fmla="*/ 1960 h 2762"/>
                  <a:gd name="connsiteX5" fmla="*/ -323 w 2447"/>
                  <a:gd name="connsiteY5" fmla="*/ 531 h 2762"/>
                  <a:gd name="connsiteX6" fmla="*/ 1011 w 2447"/>
                  <a:gd name="connsiteY6" fmla="*/ -136 h 2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47" h="2762">
                    <a:moveTo>
                      <a:pt x="1106" y="54"/>
                    </a:moveTo>
                    <a:cubicBezTo>
                      <a:pt x="1106" y="54"/>
                      <a:pt x="1868" y="54"/>
                      <a:pt x="2059" y="54"/>
                    </a:cubicBezTo>
                    <a:cubicBezTo>
                      <a:pt x="2090" y="467"/>
                      <a:pt x="2090" y="881"/>
                      <a:pt x="2059" y="1293"/>
                    </a:cubicBezTo>
                    <a:cubicBezTo>
                      <a:pt x="1818" y="1937"/>
                      <a:pt x="1289" y="2430"/>
                      <a:pt x="630" y="2626"/>
                    </a:cubicBezTo>
                    <a:cubicBezTo>
                      <a:pt x="630" y="2626"/>
                      <a:pt x="-228" y="2626"/>
                      <a:pt x="-323" y="1960"/>
                    </a:cubicBezTo>
                    <a:cubicBezTo>
                      <a:pt x="-418" y="1293"/>
                      <a:pt x="-323" y="1007"/>
                      <a:pt x="-323" y="531"/>
                    </a:cubicBezTo>
                    <a:cubicBezTo>
                      <a:pt x="-323" y="54"/>
                      <a:pt x="535" y="54"/>
                      <a:pt x="1011" y="-136"/>
                    </a:cubicBezTo>
                  </a:path>
                </a:pathLst>
              </a:custGeom>
              <a:solidFill>
                <a:srgbClr val="91462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0" name="任意多边形: 形状 199">
                <a:extLst>
                  <a:ext uri="{FF2B5EF4-FFF2-40B4-BE49-F238E27FC236}">
                    <a16:creationId xmlns:a16="http://schemas.microsoft.com/office/drawing/2014/main" id="{8F16E58E-C494-4D8C-9A37-5F5371FFB35C}"/>
                  </a:ext>
                </a:extLst>
              </p:cNvPr>
              <p:cNvSpPr/>
              <p:nvPr/>
            </p:nvSpPr>
            <p:spPr>
              <a:xfrm>
                <a:off x="5485951" y="2651898"/>
                <a:ext cx="2514" cy="2490"/>
              </a:xfrm>
              <a:custGeom>
                <a:avLst/>
                <a:gdLst>
                  <a:gd name="connsiteX0" fmla="*/ 1561 w 2514"/>
                  <a:gd name="connsiteY0" fmla="*/ 245 h 2490"/>
                  <a:gd name="connsiteX1" fmla="*/ 2132 w 2514"/>
                  <a:gd name="connsiteY1" fmla="*/ 245 h 2490"/>
                  <a:gd name="connsiteX2" fmla="*/ 1371 w 2514"/>
                  <a:gd name="connsiteY2" fmla="*/ 2245 h 2490"/>
                  <a:gd name="connsiteX3" fmla="*/ -249 w 2514"/>
                  <a:gd name="connsiteY3" fmla="*/ 2245 h 2490"/>
                  <a:gd name="connsiteX4" fmla="*/ -249 w 2514"/>
                  <a:gd name="connsiteY4" fmla="*/ 1388 h 2490"/>
                  <a:gd name="connsiteX5" fmla="*/ -249 w 2514"/>
                  <a:gd name="connsiteY5" fmla="*/ 340 h 2490"/>
                  <a:gd name="connsiteX6" fmla="*/ 1466 w 2514"/>
                  <a:gd name="connsiteY6" fmla="*/ -136 h 24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4" h="2490">
                    <a:moveTo>
                      <a:pt x="1561" y="245"/>
                    </a:moveTo>
                    <a:lnTo>
                      <a:pt x="2132" y="245"/>
                    </a:lnTo>
                    <a:cubicBezTo>
                      <a:pt x="2225" y="997"/>
                      <a:pt x="1940" y="1746"/>
                      <a:pt x="1371" y="2245"/>
                    </a:cubicBezTo>
                    <a:cubicBezTo>
                      <a:pt x="841" y="2391"/>
                      <a:pt x="281" y="2391"/>
                      <a:pt x="-249" y="2245"/>
                    </a:cubicBezTo>
                    <a:cubicBezTo>
                      <a:pt x="-249" y="2245"/>
                      <a:pt x="-249" y="1769"/>
                      <a:pt x="-249" y="1388"/>
                    </a:cubicBezTo>
                    <a:cubicBezTo>
                      <a:pt x="-404" y="1056"/>
                      <a:pt x="-404" y="672"/>
                      <a:pt x="-249" y="340"/>
                    </a:cubicBezTo>
                    <a:lnTo>
                      <a:pt x="1466" y="-136"/>
                    </a:lnTo>
                  </a:path>
                </a:pathLst>
              </a:custGeom>
              <a:solidFill>
                <a:srgbClr val="91462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1" name="任意多边形: 形状 200">
                <a:extLst>
                  <a:ext uri="{FF2B5EF4-FFF2-40B4-BE49-F238E27FC236}">
                    <a16:creationId xmlns:a16="http://schemas.microsoft.com/office/drawing/2014/main" id="{2EC37FD2-C3EF-48F1-9B17-E4DDAD93665F}"/>
                  </a:ext>
                </a:extLst>
              </p:cNvPr>
              <p:cNvSpPr/>
              <p:nvPr/>
            </p:nvSpPr>
            <p:spPr>
              <a:xfrm>
                <a:off x="5397580" y="2673005"/>
                <a:ext cx="23762" cy="31953"/>
              </a:xfrm>
              <a:custGeom>
                <a:avLst/>
                <a:gdLst>
                  <a:gd name="connsiteX0" fmla="*/ 11256 w 23762"/>
                  <a:gd name="connsiteY0" fmla="*/ 664 h 31953"/>
                  <a:gd name="connsiteX1" fmla="*/ 12684 w 23762"/>
                  <a:gd name="connsiteY1" fmla="*/ 664 h 31953"/>
                  <a:gd name="connsiteX2" fmla="*/ 14018 w 23762"/>
                  <a:gd name="connsiteY2" fmla="*/ -98 h 31953"/>
                  <a:gd name="connsiteX3" fmla="*/ 16685 w 23762"/>
                  <a:gd name="connsiteY3" fmla="*/ -98 h 31953"/>
                  <a:gd name="connsiteX4" fmla="*/ 18113 w 23762"/>
                  <a:gd name="connsiteY4" fmla="*/ 1236 h 31953"/>
                  <a:gd name="connsiteX5" fmla="*/ 18875 w 23762"/>
                  <a:gd name="connsiteY5" fmla="*/ 2379 h 31953"/>
                  <a:gd name="connsiteX6" fmla="*/ 18304 w 23762"/>
                  <a:gd name="connsiteY6" fmla="*/ 4951 h 31953"/>
                  <a:gd name="connsiteX7" fmla="*/ 18304 w 23762"/>
                  <a:gd name="connsiteY7" fmla="*/ 6665 h 31953"/>
                  <a:gd name="connsiteX8" fmla="*/ 18304 w 23762"/>
                  <a:gd name="connsiteY8" fmla="*/ 12571 h 31953"/>
                  <a:gd name="connsiteX9" fmla="*/ 18304 w 23762"/>
                  <a:gd name="connsiteY9" fmla="*/ 14666 h 31953"/>
                  <a:gd name="connsiteX10" fmla="*/ 17637 w 23762"/>
                  <a:gd name="connsiteY10" fmla="*/ 15238 h 31953"/>
                  <a:gd name="connsiteX11" fmla="*/ 17637 w 23762"/>
                  <a:gd name="connsiteY11" fmla="*/ 16571 h 31953"/>
                  <a:gd name="connsiteX12" fmla="*/ 18876 w 23762"/>
                  <a:gd name="connsiteY12" fmla="*/ 18000 h 31953"/>
                  <a:gd name="connsiteX13" fmla="*/ 23067 w 23762"/>
                  <a:gd name="connsiteY13" fmla="*/ 25144 h 31953"/>
                  <a:gd name="connsiteX14" fmla="*/ 23067 w 23762"/>
                  <a:gd name="connsiteY14" fmla="*/ 27906 h 31953"/>
                  <a:gd name="connsiteX15" fmla="*/ 22495 w 23762"/>
                  <a:gd name="connsiteY15" fmla="*/ 30192 h 31953"/>
                  <a:gd name="connsiteX16" fmla="*/ 21543 w 23762"/>
                  <a:gd name="connsiteY16" fmla="*/ 31716 h 31953"/>
                  <a:gd name="connsiteX17" fmla="*/ 20685 w 23762"/>
                  <a:gd name="connsiteY17" fmla="*/ 31716 h 31953"/>
                  <a:gd name="connsiteX18" fmla="*/ 19542 w 23762"/>
                  <a:gd name="connsiteY18" fmla="*/ 31716 h 31953"/>
                  <a:gd name="connsiteX19" fmla="*/ 18495 w 23762"/>
                  <a:gd name="connsiteY19" fmla="*/ 31716 h 31953"/>
                  <a:gd name="connsiteX20" fmla="*/ 16875 w 23762"/>
                  <a:gd name="connsiteY20" fmla="*/ 31716 h 31953"/>
                  <a:gd name="connsiteX21" fmla="*/ 15446 w 23762"/>
                  <a:gd name="connsiteY21" fmla="*/ 30859 h 31953"/>
                  <a:gd name="connsiteX22" fmla="*/ 12398 w 23762"/>
                  <a:gd name="connsiteY22" fmla="*/ 30097 h 31953"/>
                  <a:gd name="connsiteX23" fmla="*/ 13256 w 23762"/>
                  <a:gd name="connsiteY23" fmla="*/ 28858 h 31953"/>
                  <a:gd name="connsiteX24" fmla="*/ 14685 w 23762"/>
                  <a:gd name="connsiteY24" fmla="*/ 28096 h 31953"/>
                  <a:gd name="connsiteX25" fmla="*/ 14685 w 23762"/>
                  <a:gd name="connsiteY25" fmla="*/ 25525 h 31953"/>
                  <a:gd name="connsiteX26" fmla="*/ 14018 w 23762"/>
                  <a:gd name="connsiteY26" fmla="*/ 24382 h 31953"/>
                  <a:gd name="connsiteX27" fmla="*/ 13065 w 23762"/>
                  <a:gd name="connsiteY27" fmla="*/ 22762 h 31953"/>
                  <a:gd name="connsiteX28" fmla="*/ 12018 w 23762"/>
                  <a:gd name="connsiteY28" fmla="*/ 20476 h 31953"/>
                  <a:gd name="connsiteX29" fmla="*/ 11256 w 23762"/>
                  <a:gd name="connsiteY29" fmla="*/ 20000 h 31953"/>
                  <a:gd name="connsiteX30" fmla="*/ 9922 w 23762"/>
                  <a:gd name="connsiteY30" fmla="*/ 20000 h 31953"/>
                  <a:gd name="connsiteX31" fmla="*/ 9065 w 23762"/>
                  <a:gd name="connsiteY31" fmla="*/ 20667 h 31953"/>
                  <a:gd name="connsiteX32" fmla="*/ 7541 w 23762"/>
                  <a:gd name="connsiteY32" fmla="*/ 21429 h 31953"/>
                  <a:gd name="connsiteX33" fmla="*/ 6779 w 23762"/>
                  <a:gd name="connsiteY33" fmla="*/ 21429 h 31953"/>
                  <a:gd name="connsiteX34" fmla="*/ 5826 w 23762"/>
                  <a:gd name="connsiteY34" fmla="*/ 20571 h 31953"/>
                  <a:gd name="connsiteX35" fmla="*/ 5255 w 23762"/>
                  <a:gd name="connsiteY35" fmla="*/ 20571 h 31953"/>
                  <a:gd name="connsiteX36" fmla="*/ 4398 w 23762"/>
                  <a:gd name="connsiteY36" fmla="*/ 19524 h 31953"/>
                  <a:gd name="connsiteX37" fmla="*/ 3064 w 23762"/>
                  <a:gd name="connsiteY37" fmla="*/ 18095 h 31953"/>
                  <a:gd name="connsiteX38" fmla="*/ 1445 w 23762"/>
                  <a:gd name="connsiteY38" fmla="*/ 16190 h 31953"/>
                  <a:gd name="connsiteX39" fmla="*/ 16 w 23762"/>
                  <a:gd name="connsiteY39" fmla="*/ 14095 h 31953"/>
                  <a:gd name="connsiteX40" fmla="*/ 16 w 23762"/>
                  <a:gd name="connsiteY40" fmla="*/ 10856 h 31953"/>
                  <a:gd name="connsiteX41" fmla="*/ 969 w 23762"/>
                  <a:gd name="connsiteY41" fmla="*/ 9618 h 31953"/>
                  <a:gd name="connsiteX42" fmla="*/ 2397 w 23762"/>
                  <a:gd name="connsiteY42" fmla="*/ 9618 h 31953"/>
                  <a:gd name="connsiteX43" fmla="*/ 3350 w 23762"/>
                  <a:gd name="connsiteY43" fmla="*/ 9618 h 31953"/>
                  <a:gd name="connsiteX44" fmla="*/ 5255 w 23762"/>
                  <a:gd name="connsiteY44" fmla="*/ 7618 h 31953"/>
                  <a:gd name="connsiteX45" fmla="*/ 6588 w 23762"/>
                  <a:gd name="connsiteY45" fmla="*/ 6094 h 31953"/>
                  <a:gd name="connsiteX46" fmla="*/ 7541 w 23762"/>
                  <a:gd name="connsiteY46" fmla="*/ 4951 h 31953"/>
                  <a:gd name="connsiteX47" fmla="*/ 8398 w 23762"/>
                  <a:gd name="connsiteY47" fmla="*/ 4093 h 31953"/>
                  <a:gd name="connsiteX48" fmla="*/ 9351 w 23762"/>
                  <a:gd name="connsiteY48" fmla="*/ 2760 h 31953"/>
                  <a:gd name="connsiteX49" fmla="*/ 9351 w 23762"/>
                  <a:gd name="connsiteY49" fmla="*/ 1807 h 31953"/>
                  <a:gd name="connsiteX50" fmla="*/ 9827 w 23762"/>
                  <a:gd name="connsiteY50" fmla="*/ 1045 h 31953"/>
                  <a:gd name="connsiteX51" fmla="*/ 10398 w 23762"/>
                  <a:gd name="connsiteY51" fmla="*/ 379 h 3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23762" h="31953">
                    <a:moveTo>
                      <a:pt x="11256" y="664"/>
                    </a:moveTo>
                    <a:cubicBezTo>
                      <a:pt x="11729" y="591"/>
                      <a:pt x="12211" y="591"/>
                      <a:pt x="12684" y="664"/>
                    </a:cubicBezTo>
                    <a:cubicBezTo>
                      <a:pt x="12684" y="664"/>
                      <a:pt x="13637" y="-98"/>
                      <a:pt x="14018" y="-98"/>
                    </a:cubicBezTo>
                    <a:cubicBezTo>
                      <a:pt x="14906" y="-149"/>
                      <a:pt x="15796" y="-149"/>
                      <a:pt x="16685" y="-98"/>
                    </a:cubicBezTo>
                    <a:cubicBezTo>
                      <a:pt x="17161" y="-98"/>
                      <a:pt x="17828" y="1045"/>
                      <a:pt x="18113" y="1236"/>
                    </a:cubicBezTo>
                    <a:cubicBezTo>
                      <a:pt x="18516" y="1494"/>
                      <a:pt x="18792" y="1908"/>
                      <a:pt x="18875" y="2379"/>
                    </a:cubicBezTo>
                    <a:cubicBezTo>
                      <a:pt x="18876" y="3617"/>
                      <a:pt x="18304" y="4379"/>
                      <a:pt x="18304" y="4951"/>
                    </a:cubicBezTo>
                    <a:cubicBezTo>
                      <a:pt x="18356" y="5521"/>
                      <a:pt x="18356" y="6095"/>
                      <a:pt x="18304" y="6665"/>
                    </a:cubicBezTo>
                    <a:cubicBezTo>
                      <a:pt x="18304" y="8665"/>
                      <a:pt x="18304" y="10570"/>
                      <a:pt x="18304" y="12571"/>
                    </a:cubicBezTo>
                    <a:cubicBezTo>
                      <a:pt x="18304" y="13142"/>
                      <a:pt x="18304" y="13904"/>
                      <a:pt x="18304" y="14666"/>
                    </a:cubicBezTo>
                    <a:cubicBezTo>
                      <a:pt x="18204" y="14965"/>
                      <a:pt x="17948" y="15184"/>
                      <a:pt x="17637" y="15238"/>
                    </a:cubicBezTo>
                    <a:cubicBezTo>
                      <a:pt x="17637" y="15238"/>
                      <a:pt x="17066" y="16000"/>
                      <a:pt x="17637" y="16571"/>
                    </a:cubicBezTo>
                    <a:cubicBezTo>
                      <a:pt x="17923" y="17144"/>
                      <a:pt x="18349" y="17635"/>
                      <a:pt x="18876" y="18000"/>
                    </a:cubicBezTo>
                    <a:cubicBezTo>
                      <a:pt x="20466" y="20262"/>
                      <a:pt x="21868" y="22652"/>
                      <a:pt x="23067" y="25144"/>
                    </a:cubicBezTo>
                    <a:cubicBezTo>
                      <a:pt x="23508" y="26012"/>
                      <a:pt x="23508" y="27038"/>
                      <a:pt x="23067" y="27906"/>
                    </a:cubicBezTo>
                    <a:cubicBezTo>
                      <a:pt x="23067" y="28382"/>
                      <a:pt x="23067" y="29525"/>
                      <a:pt x="22495" y="30192"/>
                    </a:cubicBezTo>
                    <a:cubicBezTo>
                      <a:pt x="21924" y="30859"/>
                      <a:pt x="21828" y="31525"/>
                      <a:pt x="21543" y="31716"/>
                    </a:cubicBezTo>
                    <a:cubicBezTo>
                      <a:pt x="21273" y="31852"/>
                      <a:pt x="20955" y="31852"/>
                      <a:pt x="20685" y="31716"/>
                    </a:cubicBezTo>
                    <a:cubicBezTo>
                      <a:pt x="20685" y="31716"/>
                      <a:pt x="19828" y="31716"/>
                      <a:pt x="19542" y="31716"/>
                    </a:cubicBezTo>
                    <a:lnTo>
                      <a:pt x="18495" y="31716"/>
                    </a:lnTo>
                    <a:cubicBezTo>
                      <a:pt x="17959" y="31814"/>
                      <a:pt x="17411" y="31814"/>
                      <a:pt x="16875" y="31716"/>
                    </a:cubicBezTo>
                    <a:cubicBezTo>
                      <a:pt x="16399" y="31716"/>
                      <a:pt x="16018" y="31144"/>
                      <a:pt x="15446" y="30859"/>
                    </a:cubicBezTo>
                    <a:cubicBezTo>
                      <a:pt x="14456" y="30512"/>
                      <a:pt x="13436" y="30257"/>
                      <a:pt x="12398" y="30097"/>
                    </a:cubicBezTo>
                    <a:cubicBezTo>
                      <a:pt x="12399" y="29620"/>
                      <a:pt x="13161" y="28954"/>
                      <a:pt x="13256" y="28858"/>
                    </a:cubicBezTo>
                    <a:cubicBezTo>
                      <a:pt x="13687" y="28527"/>
                      <a:pt x="14170" y="28270"/>
                      <a:pt x="14685" y="28096"/>
                    </a:cubicBezTo>
                    <a:cubicBezTo>
                      <a:pt x="15637" y="27525"/>
                      <a:pt x="15828" y="26953"/>
                      <a:pt x="14685" y="25525"/>
                    </a:cubicBezTo>
                    <a:cubicBezTo>
                      <a:pt x="14498" y="25124"/>
                      <a:pt x="14275" y="24741"/>
                      <a:pt x="14018" y="24382"/>
                    </a:cubicBezTo>
                    <a:cubicBezTo>
                      <a:pt x="14018" y="24381"/>
                      <a:pt x="13351" y="23334"/>
                      <a:pt x="13065" y="22762"/>
                    </a:cubicBezTo>
                    <a:cubicBezTo>
                      <a:pt x="12779" y="22191"/>
                      <a:pt x="12399" y="21429"/>
                      <a:pt x="12018" y="20476"/>
                    </a:cubicBezTo>
                    <a:cubicBezTo>
                      <a:pt x="11637" y="19524"/>
                      <a:pt x="11446" y="19905"/>
                      <a:pt x="11256" y="20000"/>
                    </a:cubicBezTo>
                    <a:cubicBezTo>
                      <a:pt x="11065" y="20095"/>
                      <a:pt x="10303" y="20000"/>
                      <a:pt x="9922" y="20000"/>
                    </a:cubicBezTo>
                    <a:cubicBezTo>
                      <a:pt x="9541" y="20000"/>
                      <a:pt x="9351" y="20571"/>
                      <a:pt x="9065" y="20667"/>
                    </a:cubicBezTo>
                    <a:cubicBezTo>
                      <a:pt x="8599" y="20997"/>
                      <a:pt x="8085" y="21254"/>
                      <a:pt x="7541" y="21429"/>
                    </a:cubicBezTo>
                    <a:cubicBezTo>
                      <a:pt x="7293" y="21509"/>
                      <a:pt x="7027" y="21509"/>
                      <a:pt x="6779" y="21429"/>
                    </a:cubicBezTo>
                    <a:cubicBezTo>
                      <a:pt x="6303" y="21429"/>
                      <a:pt x="6207" y="21429"/>
                      <a:pt x="5826" y="20571"/>
                    </a:cubicBezTo>
                    <a:lnTo>
                      <a:pt x="5255" y="20571"/>
                    </a:lnTo>
                    <a:lnTo>
                      <a:pt x="4398" y="19524"/>
                    </a:lnTo>
                    <a:lnTo>
                      <a:pt x="3064" y="18095"/>
                    </a:lnTo>
                    <a:cubicBezTo>
                      <a:pt x="2474" y="17505"/>
                      <a:pt x="1932" y="16868"/>
                      <a:pt x="1445" y="16190"/>
                    </a:cubicBezTo>
                    <a:lnTo>
                      <a:pt x="16" y="14095"/>
                    </a:lnTo>
                    <a:cubicBezTo>
                      <a:pt x="-841" y="12571"/>
                      <a:pt x="16" y="11713"/>
                      <a:pt x="16" y="10856"/>
                    </a:cubicBezTo>
                    <a:lnTo>
                      <a:pt x="969" y="9618"/>
                    </a:lnTo>
                    <a:cubicBezTo>
                      <a:pt x="969" y="9618"/>
                      <a:pt x="1731" y="9618"/>
                      <a:pt x="2397" y="9618"/>
                    </a:cubicBezTo>
                    <a:cubicBezTo>
                      <a:pt x="3064" y="9618"/>
                      <a:pt x="3159" y="9618"/>
                      <a:pt x="3350" y="9618"/>
                    </a:cubicBezTo>
                    <a:cubicBezTo>
                      <a:pt x="4100" y="9071"/>
                      <a:pt x="4745" y="8393"/>
                      <a:pt x="5255" y="7618"/>
                    </a:cubicBezTo>
                    <a:cubicBezTo>
                      <a:pt x="5255" y="7141"/>
                      <a:pt x="6207" y="6760"/>
                      <a:pt x="6588" y="6094"/>
                    </a:cubicBezTo>
                    <a:cubicBezTo>
                      <a:pt x="6862" y="5678"/>
                      <a:pt x="7181" y="5294"/>
                      <a:pt x="7541" y="4951"/>
                    </a:cubicBezTo>
                    <a:lnTo>
                      <a:pt x="8398" y="4093"/>
                    </a:lnTo>
                    <a:cubicBezTo>
                      <a:pt x="8819" y="3732"/>
                      <a:pt x="9145" y="3275"/>
                      <a:pt x="9351" y="2760"/>
                    </a:cubicBezTo>
                    <a:lnTo>
                      <a:pt x="9351" y="1807"/>
                    </a:lnTo>
                    <a:cubicBezTo>
                      <a:pt x="9488" y="1540"/>
                      <a:pt x="9647" y="1285"/>
                      <a:pt x="9827" y="1045"/>
                    </a:cubicBezTo>
                    <a:cubicBezTo>
                      <a:pt x="9827" y="1045"/>
                      <a:pt x="9827" y="1045"/>
                      <a:pt x="10398" y="379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2" name="任意多边形: 形状 201">
                <a:extLst>
                  <a:ext uri="{FF2B5EF4-FFF2-40B4-BE49-F238E27FC236}">
                    <a16:creationId xmlns:a16="http://schemas.microsoft.com/office/drawing/2014/main" id="{25D560EB-8623-43DE-8B18-507B29E8A550}"/>
                  </a:ext>
                </a:extLst>
              </p:cNvPr>
              <p:cNvSpPr/>
              <p:nvPr/>
            </p:nvSpPr>
            <p:spPr>
              <a:xfrm>
                <a:off x="5418059" y="2684564"/>
                <a:ext cx="10971" cy="10042"/>
              </a:xfrm>
              <a:custGeom>
                <a:avLst/>
                <a:gdLst>
                  <a:gd name="connsiteX0" fmla="*/ -365 w 10971"/>
                  <a:gd name="connsiteY0" fmla="*/ 1297 h 10042"/>
                  <a:gd name="connsiteX1" fmla="*/ 873 w 10971"/>
                  <a:gd name="connsiteY1" fmla="*/ 1297 h 10042"/>
                  <a:gd name="connsiteX2" fmla="*/ 2302 w 10971"/>
                  <a:gd name="connsiteY2" fmla="*/ 1297 h 10042"/>
                  <a:gd name="connsiteX3" fmla="*/ 3445 w 10971"/>
                  <a:gd name="connsiteY3" fmla="*/ 726 h 10042"/>
                  <a:gd name="connsiteX4" fmla="*/ 4683 w 10971"/>
                  <a:gd name="connsiteY4" fmla="*/ 726 h 10042"/>
                  <a:gd name="connsiteX5" fmla="*/ 5540 w 10971"/>
                  <a:gd name="connsiteY5" fmla="*/ 59 h 10042"/>
                  <a:gd name="connsiteX6" fmla="*/ 8874 w 10971"/>
                  <a:gd name="connsiteY6" fmla="*/ 630 h 10042"/>
                  <a:gd name="connsiteX7" fmla="*/ 10017 w 10971"/>
                  <a:gd name="connsiteY7" fmla="*/ 1107 h 10042"/>
                  <a:gd name="connsiteX8" fmla="*/ 10589 w 10971"/>
                  <a:gd name="connsiteY8" fmla="*/ 2250 h 10042"/>
                  <a:gd name="connsiteX9" fmla="*/ 10589 w 10971"/>
                  <a:gd name="connsiteY9" fmla="*/ 3774 h 10042"/>
                  <a:gd name="connsiteX10" fmla="*/ 10589 w 10971"/>
                  <a:gd name="connsiteY10" fmla="*/ 5393 h 10042"/>
                  <a:gd name="connsiteX11" fmla="*/ 10589 w 10971"/>
                  <a:gd name="connsiteY11" fmla="*/ 6631 h 10042"/>
                  <a:gd name="connsiteX12" fmla="*/ 9731 w 10971"/>
                  <a:gd name="connsiteY12" fmla="*/ 7869 h 10042"/>
                  <a:gd name="connsiteX13" fmla="*/ 8684 w 10971"/>
                  <a:gd name="connsiteY13" fmla="*/ 8536 h 10042"/>
                  <a:gd name="connsiteX14" fmla="*/ 7922 w 10971"/>
                  <a:gd name="connsiteY14" fmla="*/ 9679 h 10042"/>
                  <a:gd name="connsiteX15" fmla="*/ 6493 w 10971"/>
                  <a:gd name="connsiteY15" fmla="*/ 9679 h 10042"/>
                  <a:gd name="connsiteX16" fmla="*/ 5731 w 10971"/>
                  <a:gd name="connsiteY16" fmla="*/ 8536 h 10042"/>
                  <a:gd name="connsiteX17" fmla="*/ 3826 w 10971"/>
                  <a:gd name="connsiteY17" fmla="*/ 7393 h 10042"/>
                  <a:gd name="connsiteX18" fmla="*/ 2302 w 10971"/>
                  <a:gd name="connsiteY18" fmla="*/ 6441 h 10042"/>
                  <a:gd name="connsiteX19" fmla="*/ 968 w 10971"/>
                  <a:gd name="connsiteY19" fmla="*/ 5107 h 10042"/>
                  <a:gd name="connsiteX20" fmla="*/ 397 w 10971"/>
                  <a:gd name="connsiteY20" fmla="*/ 4060 h 10042"/>
                  <a:gd name="connsiteX21" fmla="*/ -79 w 10971"/>
                  <a:gd name="connsiteY21" fmla="*/ 2440 h 10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971" h="10042">
                    <a:moveTo>
                      <a:pt x="-365" y="1297"/>
                    </a:moveTo>
                    <a:cubicBezTo>
                      <a:pt x="-365" y="1297"/>
                      <a:pt x="397" y="1297"/>
                      <a:pt x="873" y="1297"/>
                    </a:cubicBezTo>
                    <a:lnTo>
                      <a:pt x="2302" y="1297"/>
                    </a:lnTo>
                    <a:lnTo>
                      <a:pt x="3445" y="726"/>
                    </a:lnTo>
                    <a:cubicBezTo>
                      <a:pt x="3445" y="726"/>
                      <a:pt x="4493" y="726"/>
                      <a:pt x="4683" y="726"/>
                    </a:cubicBezTo>
                    <a:lnTo>
                      <a:pt x="5540" y="59"/>
                    </a:lnTo>
                    <a:cubicBezTo>
                      <a:pt x="6017" y="-417"/>
                      <a:pt x="8207" y="59"/>
                      <a:pt x="8874" y="630"/>
                    </a:cubicBezTo>
                    <a:lnTo>
                      <a:pt x="10017" y="1107"/>
                    </a:lnTo>
                    <a:cubicBezTo>
                      <a:pt x="10264" y="1457"/>
                      <a:pt x="10456" y="1843"/>
                      <a:pt x="10589" y="2250"/>
                    </a:cubicBezTo>
                    <a:cubicBezTo>
                      <a:pt x="10589" y="3012"/>
                      <a:pt x="10589" y="3202"/>
                      <a:pt x="10589" y="3774"/>
                    </a:cubicBezTo>
                    <a:cubicBezTo>
                      <a:pt x="10547" y="4313"/>
                      <a:pt x="10547" y="4854"/>
                      <a:pt x="10589" y="5393"/>
                    </a:cubicBezTo>
                    <a:cubicBezTo>
                      <a:pt x="10613" y="5806"/>
                      <a:pt x="10613" y="6219"/>
                      <a:pt x="10589" y="6631"/>
                    </a:cubicBezTo>
                    <a:cubicBezTo>
                      <a:pt x="10589" y="7108"/>
                      <a:pt x="10113" y="7393"/>
                      <a:pt x="9731" y="7869"/>
                    </a:cubicBezTo>
                    <a:cubicBezTo>
                      <a:pt x="9350" y="8346"/>
                      <a:pt x="8874" y="7869"/>
                      <a:pt x="8684" y="8536"/>
                    </a:cubicBezTo>
                    <a:cubicBezTo>
                      <a:pt x="8493" y="9203"/>
                      <a:pt x="8112" y="9584"/>
                      <a:pt x="7922" y="9679"/>
                    </a:cubicBezTo>
                    <a:cubicBezTo>
                      <a:pt x="7494" y="9982"/>
                      <a:pt x="6921" y="9982"/>
                      <a:pt x="6493" y="9679"/>
                    </a:cubicBezTo>
                    <a:cubicBezTo>
                      <a:pt x="6493" y="9679"/>
                      <a:pt x="6493" y="8822"/>
                      <a:pt x="5731" y="8536"/>
                    </a:cubicBezTo>
                    <a:cubicBezTo>
                      <a:pt x="4969" y="8251"/>
                      <a:pt x="4016" y="7679"/>
                      <a:pt x="3826" y="7393"/>
                    </a:cubicBezTo>
                    <a:cubicBezTo>
                      <a:pt x="3635" y="7108"/>
                      <a:pt x="2588" y="6822"/>
                      <a:pt x="2302" y="6441"/>
                    </a:cubicBezTo>
                    <a:cubicBezTo>
                      <a:pt x="1970" y="5896"/>
                      <a:pt x="1513" y="5439"/>
                      <a:pt x="968" y="5107"/>
                    </a:cubicBezTo>
                    <a:cubicBezTo>
                      <a:pt x="624" y="4867"/>
                      <a:pt x="412" y="4479"/>
                      <a:pt x="397" y="4060"/>
                    </a:cubicBezTo>
                    <a:cubicBezTo>
                      <a:pt x="397" y="4060"/>
                      <a:pt x="-270" y="3012"/>
                      <a:pt x="-79" y="2440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3" name="任意多边形: 形状 202">
                <a:extLst>
                  <a:ext uri="{FF2B5EF4-FFF2-40B4-BE49-F238E27FC236}">
                    <a16:creationId xmlns:a16="http://schemas.microsoft.com/office/drawing/2014/main" id="{4C0AB6B4-FEB6-4369-8829-03ED3B5A5A86}"/>
                  </a:ext>
                </a:extLst>
              </p:cNvPr>
              <p:cNvSpPr/>
              <p:nvPr/>
            </p:nvSpPr>
            <p:spPr>
              <a:xfrm>
                <a:off x="5400687" y="2698761"/>
                <a:ext cx="7952" cy="10646"/>
              </a:xfrm>
              <a:custGeom>
                <a:avLst/>
                <a:gdLst>
                  <a:gd name="connsiteX0" fmla="*/ 1100 w 7952"/>
                  <a:gd name="connsiteY0" fmla="*/ 1198 h 10646"/>
                  <a:gd name="connsiteX1" fmla="*/ 3481 w 7952"/>
                  <a:gd name="connsiteY1" fmla="*/ 2055 h 10646"/>
                  <a:gd name="connsiteX2" fmla="*/ 4720 w 7952"/>
                  <a:gd name="connsiteY2" fmla="*/ 817 h 10646"/>
                  <a:gd name="connsiteX3" fmla="*/ 6339 w 7952"/>
                  <a:gd name="connsiteY3" fmla="*/ -136 h 10646"/>
                  <a:gd name="connsiteX4" fmla="*/ 7101 w 7952"/>
                  <a:gd name="connsiteY4" fmla="*/ -136 h 10646"/>
                  <a:gd name="connsiteX5" fmla="*/ 7101 w 7952"/>
                  <a:gd name="connsiteY5" fmla="*/ 912 h 10646"/>
                  <a:gd name="connsiteX6" fmla="*/ 7577 w 7952"/>
                  <a:gd name="connsiteY6" fmla="*/ 2055 h 10646"/>
                  <a:gd name="connsiteX7" fmla="*/ 7577 w 7952"/>
                  <a:gd name="connsiteY7" fmla="*/ 3198 h 10646"/>
                  <a:gd name="connsiteX8" fmla="*/ 7101 w 7952"/>
                  <a:gd name="connsiteY8" fmla="*/ 4246 h 10646"/>
                  <a:gd name="connsiteX9" fmla="*/ 7101 w 7952"/>
                  <a:gd name="connsiteY9" fmla="*/ 6056 h 10646"/>
                  <a:gd name="connsiteX10" fmla="*/ 6529 w 7952"/>
                  <a:gd name="connsiteY10" fmla="*/ 7389 h 10646"/>
                  <a:gd name="connsiteX11" fmla="*/ 5386 w 7952"/>
                  <a:gd name="connsiteY11" fmla="*/ 8246 h 10646"/>
                  <a:gd name="connsiteX12" fmla="*/ 4148 w 7952"/>
                  <a:gd name="connsiteY12" fmla="*/ 9865 h 10646"/>
                  <a:gd name="connsiteX13" fmla="*/ 1459 w 7952"/>
                  <a:gd name="connsiteY13" fmla="*/ 10034 h 10646"/>
                  <a:gd name="connsiteX14" fmla="*/ 1291 w 7952"/>
                  <a:gd name="connsiteY14" fmla="*/ 9865 h 10646"/>
                  <a:gd name="connsiteX15" fmla="*/ 815 w 7952"/>
                  <a:gd name="connsiteY15" fmla="*/ 8532 h 10646"/>
                  <a:gd name="connsiteX16" fmla="*/ -43 w 7952"/>
                  <a:gd name="connsiteY16" fmla="*/ 7770 h 10646"/>
                  <a:gd name="connsiteX17" fmla="*/ -43 w 7952"/>
                  <a:gd name="connsiteY17" fmla="*/ 6341 h 10646"/>
                  <a:gd name="connsiteX18" fmla="*/ -43 w 7952"/>
                  <a:gd name="connsiteY18" fmla="*/ 3007 h 10646"/>
                  <a:gd name="connsiteX19" fmla="*/ 624 w 7952"/>
                  <a:gd name="connsiteY19" fmla="*/ 1769 h 10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952" h="10646">
                    <a:moveTo>
                      <a:pt x="1100" y="1198"/>
                    </a:moveTo>
                    <a:cubicBezTo>
                      <a:pt x="2148" y="626"/>
                      <a:pt x="3195" y="2245"/>
                      <a:pt x="3481" y="2055"/>
                    </a:cubicBezTo>
                    <a:cubicBezTo>
                      <a:pt x="3963" y="1717"/>
                      <a:pt x="4382" y="1298"/>
                      <a:pt x="4720" y="817"/>
                    </a:cubicBezTo>
                    <a:lnTo>
                      <a:pt x="6339" y="-136"/>
                    </a:lnTo>
                    <a:cubicBezTo>
                      <a:pt x="6339" y="-136"/>
                      <a:pt x="6910" y="-136"/>
                      <a:pt x="7101" y="-136"/>
                    </a:cubicBezTo>
                    <a:cubicBezTo>
                      <a:pt x="7291" y="-136"/>
                      <a:pt x="7101" y="912"/>
                      <a:pt x="7101" y="912"/>
                    </a:cubicBezTo>
                    <a:cubicBezTo>
                      <a:pt x="7101" y="912"/>
                      <a:pt x="7672" y="1769"/>
                      <a:pt x="7577" y="2055"/>
                    </a:cubicBezTo>
                    <a:cubicBezTo>
                      <a:pt x="7482" y="2341"/>
                      <a:pt x="7577" y="2722"/>
                      <a:pt x="7577" y="3198"/>
                    </a:cubicBezTo>
                    <a:cubicBezTo>
                      <a:pt x="7577" y="3674"/>
                      <a:pt x="7101" y="3960"/>
                      <a:pt x="7101" y="4246"/>
                    </a:cubicBezTo>
                    <a:cubicBezTo>
                      <a:pt x="7101" y="4531"/>
                      <a:pt x="7577" y="5389"/>
                      <a:pt x="7101" y="6056"/>
                    </a:cubicBezTo>
                    <a:cubicBezTo>
                      <a:pt x="6957" y="6519"/>
                      <a:pt x="6766" y="6966"/>
                      <a:pt x="6529" y="7389"/>
                    </a:cubicBezTo>
                    <a:cubicBezTo>
                      <a:pt x="6529" y="7865"/>
                      <a:pt x="5577" y="7960"/>
                      <a:pt x="5386" y="8246"/>
                    </a:cubicBezTo>
                    <a:cubicBezTo>
                      <a:pt x="5196" y="8532"/>
                      <a:pt x="4624" y="9580"/>
                      <a:pt x="4148" y="9865"/>
                    </a:cubicBezTo>
                    <a:cubicBezTo>
                      <a:pt x="3452" y="10655"/>
                      <a:pt x="2248" y="10730"/>
                      <a:pt x="1459" y="10034"/>
                    </a:cubicBezTo>
                    <a:cubicBezTo>
                      <a:pt x="1400" y="9981"/>
                      <a:pt x="1343" y="9925"/>
                      <a:pt x="1291" y="9865"/>
                    </a:cubicBezTo>
                    <a:cubicBezTo>
                      <a:pt x="1175" y="9407"/>
                      <a:pt x="1015" y="8960"/>
                      <a:pt x="815" y="8532"/>
                    </a:cubicBezTo>
                    <a:cubicBezTo>
                      <a:pt x="506" y="8305"/>
                      <a:pt x="219" y="8050"/>
                      <a:pt x="-43" y="7770"/>
                    </a:cubicBezTo>
                    <a:cubicBezTo>
                      <a:pt x="-43" y="7770"/>
                      <a:pt x="-43" y="6722"/>
                      <a:pt x="-43" y="6341"/>
                    </a:cubicBezTo>
                    <a:cubicBezTo>
                      <a:pt x="-472" y="5272"/>
                      <a:pt x="-472" y="4077"/>
                      <a:pt x="-43" y="3007"/>
                    </a:cubicBezTo>
                    <a:cubicBezTo>
                      <a:pt x="117" y="2564"/>
                      <a:pt x="342" y="2147"/>
                      <a:pt x="624" y="1769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4" name="任意多边形: 形状 203">
                <a:extLst>
                  <a:ext uri="{FF2B5EF4-FFF2-40B4-BE49-F238E27FC236}">
                    <a16:creationId xmlns:a16="http://schemas.microsoft.com/office/drawing/2014/main" id="{8E782295-7071-4FC7-AC8E-6E38A36C4D80}"/>
                  </a:ext>
                </a:extLst>
              </p:cNvPr>
              <p:cNvSpPr/>
              <p:nvPr/>
            </p:nvSpPr>
            <p:spPr>
              <a:xfrm>
                <a:off x="5388148" y="2659973"/>
                <a:ext cx="29054" cy="27461"/>
              </a:xfrm>
              <a:custGeom>
                <a:avLst/>
                <a:gdLst>
                  <a:gd name="connsiteX0" fmla="*/ 8687 w 29054"/>
                  <a:gd name="connsiteY0" fmla="*/ 1314 h 27461"/>
                  <a:gd name="connsiteX1" fmla="*/ 9734 w 29054"/>
                  <a:gd name="connsiteY1" fmla="*/ 838 h 27461"/>
                  <a:gd name="connsiteX2" fmla="*/ 10973 w 29054"/>
                  <a:gd name="connsiteY2" fmla="*/ 76 h 27461"/>
                  <a:gd name="connsiteX3" fmla="*/ 12020 w 29054"/>
                  <a:gd name="connsiteY3" fmla="*/ 76 h 27461"/>
                  <a:gd name="connsiteX4" fmla="*/ 13354 w 29054"/>
                  <a:gd name="connsiteY4" fmla="*/ 76 h 27461"/>
                  <a:gd name="connsiteX5" fmla="*/ 14592 w 29054"/>
                  <a:gd name="connsiteY5" fmla="*/ 1219 h 27461"/>
                  <a:gd name="connsiteX6" fmla="*/ 16688 w 29054"/>
                  <a:gd name="connsiteY6" fmla="*/ 2647 h 27461"/>
                  <a:gd name="connsiteX7" fmla="*/ 16688 w 29054"/>
                  <a:gd name="connsiteY7" fmla="*/ 5410 h 27461"/>
                  <a:gd name="connsiteX8" fmla="*/ 17354 w 29054"/>
                  <a:gd name="connsiteY8" fmla="*/ 5981 h 27461"/>
                  <a:gd name="connsiteX9" fmla="*/ 20783 w 29054"/>
                  <a:gd name="connsiteY9" fmla="*/ 2647 h 27461"/>
                  <a:gd name="connsiteX10" fmla="*/ 22783 w 29054"/>
                  <a:gd name="connsiteY10" fmla="*/ 742 h 27461"/>
                  <a:gd name="connsiteX11" fmla="*/ 24022 w 29054"/>
                  <a:gd name="connsiteY11" fmla="*/ 742 h 27461"/>
                  <a:gd name="connsiteX12" fmla="*/ 25165 w 29054"/>
                  <a:gd name="connsiteY12" fmla="*/ 742 h 27461"/>
                  <a:gd name="connsiteX13" fmla="*/ 27070 w 29054"/>
                  <a:gd name="connsiteY13" fmla="*/ 742 h 27461"/>
                  <a:gd name="connsiteX14" fmla="*/ 27927 w 29054"/>
                  <a:gd name="connsiteY14" fmla="*/ 742 h 27461"/>
                  <a:gd name="connsiteX15" fmla="*/ 28689 w 29054"/>
                  <a:gd name="connsiteY15" fmla="*/ 2076 h 27461"/>
                  <a:gd name="connsiteX16" fmla="*/ 27546 w 29054"/>
                  <a:gd name="connsiteY16" fmla="*/ 5219 h 27461"/>
                  <a:gd name="connsiteX17" fmla="*/ 26213 w 29054"/>
                  <a:gd name="connsiteY17" fmla="*/ 5219 h 27461"/>
                  <a:gd name="connsiteX18" fmla="*/ 24212 w 29054"/>
                  <a:gd name="connsiteY18" fmla="*/ 6553 h 27461"/>
                  <a:gd name="connsiteX19" fmla="*/ 22783 w 29054"/>
                  <a:gd name="connsiteY19" fmla="*/ 7696 h 27461"/>
                  <a:gd name="connsiteX20" fmla="*/ 21545 w 29054"/>
                  <a:gd name="connsiteY20" fmla="*/ 9029 h 27461"/>
                  <a:gd name="connsiteX21" fmla="*/ 20402 w 29054"/>
                  <a:gd name="connsiteY21" fmla="*/ 10458 h 27461"/>
                  <a:gd name="connsiteX22" fmla="*/ 18974 w 29054"/>
                  <a:gd name="connsiteY22" fmla="*/ 11220 h 27461"/>
                  <a:gd name="connsiteX23" fmla="*/ 17449 w 29054"/>
                  <a:gd name="connsiteY23" fmla="*/ 13315 h 27461"/>
                  <a:gd name="connsiteX24" fmla="*/ 13449 w 29054"/>
                  <a:gd name="connsiteY24" fmla="*/ 17316 h 27461"/>
                  <a:gd name="connsiteX25" fmla="*/ 12306 w 29054"/>
                  <a:gd name="connsiteY25" fmla="*/ 18459 h 27461"/>
                  <a:gd name="connsiteX26" fmla="*/ 11258 w 29054"/>
                  <a:gd name="connsiteY26" fmla="*/ 19602 h 27461"/>
                  <a:gd name="connsiteX27" fmla="*/ 10211 w 29054"/>
                  <a:gd name="connsiteY27" fmla="*/ 20554 h 27461"/>
                  <a:gd name="connsiteX28" fmla="*/ 9258 w 29054"/>
                  <a:gd name="connsiteY28" fmla="*/ 21317 h 27461"/>
                  <a:gd name="connsiteX29" fmla="*/ 8401 w 29054"/>
                  <a:gd name="connsiteY29" fmla="*/ 22269 h 27461"/>
                  <a:gd name="connsiteX30" fmla="*/ 7448 w 29054"/>
                  <a:gd name="connsiteY30" fmla="*/ 22936 h 27461"/>
                  <a:gd name="connsiteX31" fmla="*/ 6686 w 29054"/>
                  <a:gd name="connsiteY31" fmla="*/ 23412 h 27461"/>
                  <a:gd name="connsiteX32" fmla="*/ 5639 w 29054"/>
                  <a:gd name="connsiteY32" fmla="*/ 24460 h 27461"/>
                  <a:gd name="connsiteX33" fmla="*/ 4781 w 29054"/>
                  <a:gd name="connsiteY33" fmla="*/ 25507 h 27461"/>
                  <a:gd name="connsiteX34" fmla="*/ 4210 w 29054"/>
                  <a:gd name="connsiteY34" fmla="*/ 26555 h 27461"/>
                  <a:gd name="connsiteX35" fmla="*/ 3162 w 29054"/>
                  <a:gd name="connsiteY35" fmla="*/ 26555 h 27461"/>
                  <a:gd name="connsiteX36" fmla="*/ 1733 w 29054"/>
                  <a:gd name="connsiteY36" fmla="*/ 27317 h 27461"/>
                  <a:gd name="connsiteX37" fmla="*/ 590 w 29054"/>
                  <a:gd name="connsiteY37" fmla="*/ 26079 h 27461"/>
                  <a:gd name="connsiteX38" fmla="*/ -267 w 29054"/>
                  <a:gd name="connsiteY38" fmla="*/ 24936 h 27461"/>
                  <a:gd name="connsiteX39" fmla="*/ -267 w 29054"/>
                  <a:gd name="connsiteY39" fmla="*/ 23793 h 27461"/>
                  <a:gd name="connsiteX40" fmla="*/ 1638 w 29054"/>
                  <a:gd name="connsiteY40" fmla="*/ 20840 h 27461"/>
                  <a:gd name="connsiteX41" fmla="*/ 2590 w 29054"/>
                  <a:gd name="connsiteY41" fmla="*/ 20840 h 27461"/>
                  <a:gd name="connsiteX42" fmla="*/ 3829 w 29054"/>
                  <a:gd name="connsiteY42" fmla="*/ 19411 h 27461"/>
                  <a:gd name="connsiteX43" fmla="*/ 7067 w 29054"/>
                  <a:gd name="connsiteY43" fmla="*/ 16459 h 27461"/>
                  <a:gd name="connsiteX44" fmla="*/ 8496 w 29054"/>
                  <a:gd name="connsiteY44" fmla="*/ 15220 h 27461"/>
                  <a:gd name="connsiteX45" fmla="*/ 10877 w 29054"/>
                  <a:gd name="connsiteY45" fmla="*/ 12649 h 27461"/>
                  <a:gd name="connsiteX46" fmla="*/ 11639 w 29054"/>
                  <a:gd name="connsiteY46" fmla="*/ 11220 h 27461"/>
                  <a:gd name="connsiteX47" fmla="*/ 10973 w 29054"/>
                  <a:gd name="connsiteY47" fmla="*/ 10553 h 27461"/>
                  <a:gd name="connsiteX48" fmla="*/ 10020 w 29054"/>
                  <a:gd name="connsiteY48" fmla="*/ 10553 h 27461"/>
                  <a:gd name="connsiteX49" fmla="*/ 8877 w 29054"/>
                  <a:gd name="connsiteY49" fmla="*/ 10553 h 27461"/>
                  <a:gd name="connsiteX50" fmla="*/ 8877 w 29054"/>
                  <a:gd name="connsiteY50" fmla="*/ 9601 h 27461"/>
                  <a:gd name="connsiteX51" fmla="*/ 8877 w 29054"/>
                  <a:gd name="connsiteY51" fmla="*/ 8648 h 27461"/>
                  <a:gd name="connsiteX52" fmla="*/ 8877 w 29054"/>
                  <a:gd name="connsiteY52" fmla="*/ 7410 h 27461"/>
                  <a:gd name="connsiteX53" fmla="*/ 6305 w 29054"/>
                  <a:gd name="connsiteY53" fmla="*/ 5600 h 27461"/>
                  <a:gd name="connsiteX54" fmla="*/ 6305 w 29054"/>
                  <a:gd name="connsiteY54" fmla="*/ 4552 h 27461"/>
                  <a:gd name="connsiteX55" fmla="*/ 7734 w 29054"/>
                  <a:gd name="connsiteY55" fmla="*/ 3409 h 27461"/>
                  <a:gd name="connsiteX56" fmla="*/ 8401 w 29054"/>
                  <a:gd name="connsiteY56" fmla="*/ 2457 h 27461"/>
                  <a:gd name="connsiteX57" fmla="*/ 9163 w 29054"/>
                  <a:gd name="connsiteY57" fmla="*/ 1885 h 27461"/>
                  <a:gd name="connsiteX58" fmla="*/ 9830 w 29054"/>
                  <a:gd name="connsiteY58" fmla="*/ 1028 h 27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29054" h="27461">
                    <a:moveTo>
                      <a:pt x="8687" y="1314"/>
                    </a:moveTo>
                    <a:lnTo>
                      <a:pt x="9734" y="838"/>
                    </a:lnTo>
                    <a:cubicBezTo>
                      <a:pt x="10184" y="650"/>
                      <a:pt x="10602" y="393"/>
                      <a:pt x="10973" y="76"/>
                    </a:cubicBezTo>
                    <a:cubicBezTo>
                      <a:pt x="10973" y="76"/>
                      <a:pt x="11544" y="76"/>
                      <a:pt x="12020" y="76"/>
                    </a:cubicBezTo>
                    <a:cubicBezTo>
                      <a:pt x="12497" y="76"/>
                      <a:pt x="13068" y="-400"/>
                      <a:pt x="13354" y="76"/>
                    </a:cubicBezTo>
                    <a:cubicBezTo>
                      <a:pt x="13640" y="552"/>
                      <a:pt x="14306" y="1028"/>
                      <a:pt x="14592" y="1219"/>
                    </a:cubicBezTo>
                    <a:cubicBezTo>
                      <a:pt x="14878" y="1409"/>
                      <a:pt x="15830" y="1219"/>
                      <a:pt x="16688" y="2647"/>
                    </a:cubicBezTo>
                    <a:cubicBezTo>
                      <a:pt x="17545" y="4076"/>
                      <a:pt x="17259" y="4171"/>
                      <a:pt x="16688" y="5410"/>
                    </a:cubicBezTo>
                    <a:cubicBezTo>
                      <a:pt x="16116" y="6648"/>
                      <a:pt x="16688" y="6267"/>
                      <a:pt x="17354" y="5981"/>
                    </a:cubicBezTo>
                    <a:lnTo>
                      <a:pt x="20783" y="2647"/>
                    </a:lnTo>
                    <a:cubicBezTo>
                      <a:pt x="21375" y="1937"/>
                      <a:pt x="22046" y="1298"/>
                      <a:pt x="22783" y="742"/>
                    </a:cubicBezTo>
                    <a:cubicBezTo>
                      <a:pt x="22783" y="742"/>
                      <a:pt x="23546" y="742"/>
                      <a:pt x="24022" y="742"/>
                    </a:cubicBezTo>
                    <a:cubicBezTo>
                      <a:pt x="24498" y="742"/>
                      <a:pt x="24879" y="266"/>
                      <a:pt x="25165" y="742"/>
                    </a:cubicBezTo>
                    <a:cubicBezTo>
                      <a:pt x="25774" y="997"/>
                      <a:pt x="26460" y="997"/>
                      <a:pt x="27070" y="742"/>
                    </a:cubicBezTo>
                    <a:cubicBezTo>
                      <a:pt x="27070" y="742"/>
                      <a:pt x="27832" y="742"/>
                      <a:pt x="27927" y="742"/>
                    </a:cubicBezTo>
                    <a:lnTo>
                      <a:pt x="28689" y="2076"/>
                    </a:lnTo>
                    <a:cubicBezTo>
                      <a:pt x="28689" y="2933"/>
                      <a:pt x="27927" y="4457"/>
                      <a:pt x="27546" y="5219"/>
                    </a:cubicBezTo>
                    <a:cubicBezTo>
                      <a:pt x="27165" y="5981"/>
                      <a:pt x="26879" y="5219"/>
                      <a:pt x="26213" y="5219"/>
                    </a:cubicBezTo>
                    <a:lnTo>
                      <a:pt x="24212" y="6553"/>
                    </a:lnTo>
                    <a:lnTo>
                      <a:pt x="22783" y="7696"/>
                    </a:lnTo>
                    <a:lnTo>
                      <a:pt x="21545" y="9029"/>
                    </a:lnTo>
                    <a:lnTo>
                      <a:pt x="20402" y="10458"/>
                    </a:lnTo>
                    <a:cubicBezTo>
                      <a:pt x="19909" y="10678"/>
                      <a:pt x="19431" y="10933"/>
                      <a:pt x="18974" y="11220"/>
                    </a:cubicBezTo>
                    <a:cubicBezTo>
                      <a:pt x="18520" y="11956"/>
                      <a:pt x="18010" y="12657"/>
                      <a:pt x="17449" y="13315"/>
                    </a:cubicBezTo>
                    <a:cubicBezTo>
                      <a:pt x="16016" y="14544"/>
                      <a:pt x="14678" y="15882"/>
                      <a:pt x="13449" y="17316"/>
                    </a:cubicBezTo>
                    <a:cubicBezTo>
                      <a:pt x="13449" y="17887"/>
                      <a:pt x="12592" y="17983"/>
                      <a:pt x="12306" y="18459"/>
                    </a:cubicBezTo>
                    <a:cubicBezTo>
                      <a:pt x="12020" y="18935"/>
                      <a:pt x="11449" y="19126"/>
                      <a:pt x="11258" y="19602"/>
                    </a:cubicBezTo>
                    <a:cubicBezTo>
                      <a:pt x="11068" y="20078"/>
                      <a:pt x="10496" y="20269"/>
                      <a:pt x="10211" y="20554"/>
                    </a:cubicBezTo>
                    <a:cubicBezTo>
                      <a:pt x="9925" y="20840"/>
                      <a:pt x="9734" y="21031"/>
                      <a:pt x="9258" y="21317"/>
                    </a:cubicBezTo>
                    <a:cubicBezTo>
                      <a:pt x="8782" y="21602"/>
                      <a:pt x="8782" y="21983"/>
                      <a:pt x="8401" y="22269"/>
                    </a:cubicBezTo>
                    <a:cubicBezTo>
                      <a:pt x="8106" y="22522"/>
                      <a:pt x="7787" y="22746"/>
                      <a:pt x="7448" y="22936"/>
                    </a:cubicBezTo>
                    <a:cubicBezTo>
                      <a:pt x="7448" y="22936"/>
                      <a:pt x="6686" y="23412"/>
                      <a:pt x="6686" y="23412"/>
                    </a:cubicBezTo>
                    <a:cubicBezTo>
                      <a:pt x="6686" y="23412"/>
                      <a:pt x="6115" y="24174"/>
                      <a:pt x="5639" y="24460"/>
                    </a:cubicBezTo>
                    <a:cubicBezTo>
                      <a:pt x="5298" y="24760"/>
                      <a:pt x="5008" y="25114"/>
                      <a:pt x="4781" y="25507"/>
                    </a:cubicBezTo>
                    <a:cubicBezTo>
                      <a:pt x="4781" y="25507"/>
                      <a:pt x="4781" y="26174"/>
                      <a:pt x="4210" y="26555"/>
                    </a:cubicBezTo>
                    <a:cubicBezTo>
                      <a:pt x="3638" y="26936"/>
                      <a:pt x="4210" y="26555"/>
                      <a:pt x="3162" y="26555"/>
                    </a:cubicBezTo>
                    <a:cubicBezTo>
                      <a:pt x="2114" y="26555"/>
                      <a:pt x="2210" y="27222"/>
                      <a:pt x="1733" y="27317"/>
                    </a:cubicBezTo>
                    <a:cubicBezTo>
                      <a:pt x="1257" y="27412"/>
                      <a:pt x="781" y="26650"/>
                      <a:pt x="590" y="26079"/>
                    </a:cubicBezTo>
                    <a:lnTo>
                      <a:pt x="-267" y="24936"/>
                    </a:lnTo>
                    <a:cubicBezTo>
                      <a:pt x="-398" y="24566"/>
                      <a:pt x="-398" y="24163"/>
                      <a:pt x="-267" y="23793"/>
                    </a:cubicBezTo>
                    <a:cubicBezTo>
                      <a:pt x="208" y="22714"/>
                      <a:pt x="851" y="21717"/>
                      <a:pt x="1638" y="20840"/>
                    </a:cubicBezTo>
                    <a:cubicBezTo>
                      <a:pt x="1638" y="20840"/>
                      <a:pt x="2305" y="20840"/>
                      <a:pt x="2590" y="20840"/>
                    </a:cubicBezTo>
                    <a:cubicBezTo>
                      <a:pt x="2876" y="20840"/>
                      <a:pt x="3448" y="19697"/>
                      <a:pt x="3829" y="19411"/>
                    </a:cubicBezTo>
                    <a:lnTo>
                      <a:pt x="7067" y="16459"/>
                    </a:lnTo>
                    <a:cubicBezTo>
                      <a:pt x="7544" y="15887"/>
                      <a:pt x="8306" y="15792"/>
                      <a:pt x="8496" y="15220"/>
                    </a:cubicBezTo>
                    <a:cubicBezTo>
                      <a:pt x="9233" y="14313"/>
                      <a:pt x="10029" y="13454"/>
                      <a:pt x="10877" y="12649"/>
                    </a:cubicBezTo>
                    <a:cubicBezTo>
                      <a:pt x="11297" y="12281"/>
                      <a:pt x="11568" y="11773"/>
                      <a:pt x="11639" y="11220"/>
                    </a:cubicBezTo>
                    <a:lnTo>
                      <a:pt x="10973" y="10553"/>
                    </a:lnTo>
                    <a:cubicBezTo>
                      <a:pt x="10973" y="10553"/>
                      <a:pt x="10401" y="10553"/>
                      <a:pt x="10020" y="10553"/>
                    </a:cubicBezTo>
                    <a:cubicBezTo>
                      <a:pt x="9639" y="10553"/>
                      <a:pt x="8972" y="10553"/>
                      <a:pt x="8877" y="10553"/>
                    </a:cubicBezTo>
                    <a:cubicBezTo>
                      <a:pt x="8782" y="10553"/>
                      <a:pt x="8877" y="9886"/>
                      <a:pt x="8877" y="9601"/>
                    </a:cubicBezTo>
                    <a:cubicBezTo>
                      <a:pt x="8924" y="9285"/>
                      <a:pt x="8924" y="8964"/>
                      <a:pt x="8877" y="8648"/>
                    </a:cubicBezTo>
                    <a:lnTo>
                      <a:pt x="8877" y="7410"/>
                    </a:lnTo>
                    <a:cubicBezTo>
                      <a:pt x="8877" y="6743"/>
                      <a:pt x="6782" y="5886"/>
                      <a:pt x="6305" y="5600"/>
                    </a:cubicBezTo>
                    <a:cubicBezTo>
                      <a:pt x="6162" y="5265"/>
                      <a:pt x="6162" y="4887"/>
                      <a:pt x="6305" y="4552"/>
                    </a:cubicBezTo>
                    <a:cubicBezTo>
                      <a:pt x="6305" y="3790"/>
                      <a:pt x="7163" y="3695"/>
                      <a:pt x="7734" y="3409"/>
                    </a:cubicBezTo>
                    <a:cubicBezTo>
                      <a:pt x="8306" y="3124"/>
                      <a:pt x="7734" y="2647"/>
                      <a:pt x="8401" y="2457"/>
                    </a:cubicBezTo>
                    <a:cubicBezTo>
                      <a:pt x="9068" y="2266"/>
                      <a:pt x="8972" y="2457"/>
                      <a:pt x="9163" y="1885"/>
                    </a:cubicBezTo>
                    <a:cubicBezTo>
                      <a:pt x="9353" y="1314"/>
                      <a:pt x="9163" y="1314"/>
                      <a:pt x="9830" y="1028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5" name="任意多边形: 形状 204">
                <a:extLst>
                  <a:ext uri="{FF2B5EF4-FFF2-40B4-BE49-F238E27FC236}">
                    <a16:creationId xmlns:a16="http://schemas.microsoft.com/office/drawing/2014/main" id="{8FD5DD67-6175-400F-A044-BDBA14B39552}"/>
                  </a:ext>
                </a:extLst>
              </p:cNvPr>
              <p:cNvSpPr/>
              <p:nvPr/>
            </p:nvSpPr>
            <p:spPr>
              <a:xfrm>
                <a:off x="5405462" y="2680568"/>
                <a:ext cx="4119" cy="6654"/>
              </a:xfrm>
              <a:custGeom>
                <a:avLst/>
                <a:gdLst>
                  <a:gd name="connsiteX0" fmla="*/ 2898 w 4119"/>
                  <a:gd name="connsiteY0" fmla="*/ 531 h 6654"/>
                  <a:gd name="connsiteX1" fmla="*/ 3755 w 4119"/>
                  <a:gd name="connsiteY1" fmla="*/ -136 h 6654"/>
                  <a:gd name="connsiteX2" fmla="*/ 3755 w 4119"/>
                  <a:gd name="connsiteY2" fmla="*/ 1102 h 6654"/>
                  <a:gd name="connsiteX3" fmla="*/ 3183 w 4119"/>
                  <a:gd name="connsiteY3" fmla="*/ 2912 h 6654"/>
                  <a:gd name="connsiteX4" fmla="*/ 2421 w 4119"/>
                  <a:gd name="connsiteY4" fmla="*/ 4817 h 6654"/>
                  <a:gd name="connsiteX5" fmla="*/ 1183 w 4119"/>
                  <a:gd name="connsiteY5" fmla="*/ 6246 h 6654"/>
                  <a:gd name="connsiteX6" fmla="*/ -150 w 4119"/>
                  <a:gd name="connsiteY6" fmla="*/ 6246 h 6654"/>
                  <a:gd name="connsiteX7" fmla="*/ -150 w 4119"/>
                  <a:gd name="connsiteY7" fmla="*/ 4912 h 6654"/>
                  <a:gd name="connsiteX8" fmla="*/ 1278 w 4119"/>
                  <a:gd name="connsiteY8" fmla="*/ 2817 h 6654"/>
                  <a:gd name="connsiteX9" fmla="*/ 1754 w 4119"/>
                  <a:gd name="connsiteY9" fmla="*/ 1864 h 6654"/>
                  <a:gd name="connsiteX10" fmla="*/ 2612 w 4119"/>
                  <a:gd name="connsiteY10" fmla="*/ 912 h 6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119" h="6654">
                    <a:moveTo>
                      <a:pt x="2898" y="531"/>
                    </a:moveTo>
                    <a:cubicBezTo>
                      <a:pt x="3128" y="245"/>
                      <a:pt x="3422" y="17"/>
                      <a:pt x="3755" y="-136"/>
                    </a:cubicBezTo>
                    <a:cubicBezTo>
                      <a:pt x="3755" y="-136"/>
                      <a:pt x="3755" y="531"/>
                      <a:pt x="3755" y="1102"/>
                    </a:cubicBezTo>
                    <a:cubicBezTo>
                      <a:pt x="3642" y="1728"/>
                      <a:pt x="3450" y="2336"/>
                      <a:pt x="3183" y="2912"/>
                    </a:cubicBezTo>
                    <a:cubicBezTo>
                      <a:pt x="2963" y="3560"/>
                      <a:pt x="2708" y="4196"/>
                      <a:pt x="2421" y="4817"/>
                    </a:cubicBezTo>
                    <a:cubicBezTo>
                      <a:pt x="2115" y="5376"/>
                      <a:pt x="1693" y="5863"/>
                      <a:pt x="1183" y="6246"/>
                    </a:cubicBezTo>
                    <a:cubicBezTo>
                      <a:pt x="813" y="6609"/>
                      <a:pt x="220" y="6609"/>
                      <a:pt x="-150" y="6246"/>
                    </a:cubicBezTo>
                    <a:cubicBezTo>
                      <a:pt x="-436" y="5847"/>
                      <a:pt x="-436" y="5311"/>
                      <a:pt x="-150" y="4912"/>
                    </a:cubicBezTo>
                    <a:cubicBezTo>
                      <a:pt x="282" y="4185"/>
                      <a:pt x="760" y="3485"/>
                      <a:pt x="1278" y="2817"/>
                    </a:cubicBezTo>
                    <a:cubicBezTo>
                      <a:pt x="1513" y="2543"/>
                      <a:pt x="1676" y="2216"/>
                      <a:pt x="1754" y="1864"/>
                    </a:cubicBezTo>
                    <a:cubicBezTo>
                      <a:pt x="1755" y="1864"/>
                      <a:pt x="2326" y="1388"/>
                      <a:pt x="2612" y="912"/>
                    </a:cubicBezTo>
                  </a:path>
                </a:pathLst>
              </a:custGeom>
              <a:solidFill>
                <a:srgbClr val="91462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6" name="任意多边形: 形状 205">
                <a:extLst>
                  <a:ext uri="{FF2B5EF4-FFF2-40B4-BE49-F238E27FC236}">
                    <a16:creationId xmlns:a16="http://schemas.microsoft.com/office/drawing/2014/main" id="{34A36A1F-D581-4942-9B6F-2614AA056D7F}"/>
                  </a:ext>
                </a:extLst>
              </p:cNvPr>
              <p:cNvSpPr/>
              <p:nvPr/>
            </p:nvSpPr>
            <p:spPr>
              <a:xfrm>
                <a:off x="5673424" y="2712324"/>
                <a:ext cx="50131" cy="37047"/>
              </a:xfrm>
              <a:custGeom>
                <a:avLst/>
                <a:gdLst>
                  <a:gd name="connsiteX0" fmla="*/ 44498 w 50131"/>
                  <a:gd name="connsiteY0" fmla="*/ 8589 h 37047"/>
                  <a:gd name="connsiteX1" fmla="*/ 44498 w 50131"/>
                  <a:gd name="connsiteY1" fmla="*/ 10685 h 37047"/>
                  <a:gd name="connsiteX2" fmla="*/ 42498 w 50131"/>
                  <a:gd name="connsiteY2" fmla="*/ 11542 h 37047"/>
                  <a:gd name="connsiteX3" fmla="*/ 40307 w 50131"/>
                  <a:gd name="connsiteY3" fmla="*/ 11542 h 37047"/>
                  <a:gd name="connsiteX4" fmla="*/ 39069 w 50131"/>
                  <a:gd name="connsiteY4" fmla="*/ 12590 h 37047"/>
                  <a:gd name="connsiteX5" fmla="*/ 39069 w 50131"/>
                  <a:gd name="connsiteY5" fmla="*/ 14114 h 37047"/>
                  <a:gd name="connsiteX6" fmla="*/ 35068 w 50131"/>
                  <a:gd name="connsiteY6" fmla="*/ 15352 h 37047"/>
                  <a:gd name="connsiteX7" fmla="*/ 32592 w 50131"/>
                  <a:gd name="connsiteY7" fmla="*/ 15352 h 37047"/>
                  <a:gd name="connsiteX8" fmla="*/ 33163 w 50131"/>
                  <a:gd name="connsiteY8" fmla="*/ 17257 h 37047"/>
                  <a:gd name="connsiteX9" fmla="*/ 32687 w 50131"/>
                  <a:gd name="connsiteY9" fmla="*/ 18781 h 37047"/>
                  <a:gd name="connsiteX10" fmla="*/ 34878 w 50131"/>
                  <a:gd name="connsiteY10" fmla="*/ 18781 h 37047"/>
                  <a:gd name="connsiteX11" fmla="*/ 34306 w 50131"/>
                  <a:gd name="connsiteY11" fmla="*/ 17448 h 37047"/>
                  <a:gd name="connsiteX12" fmla="*/ 35163 w 50131"/>
                  <a:gd name="connsiteY12" fmla="*/ 16209 h 37047"/>
                  <a:gd name="connsiteX13" fmla="*/ 36306 w 50131"/>
                  <a:gd name="connsiteY13" fmla="*/ 16209 h 37047"/>
                  <a:gd name="connsiteX14" fmla="*/ 37450 w 50131"/>
                  <a:gd name="connsiteY14" fmla="*/ 16209 h 37047"/>
                  <a:gd name="connsiteX15" fmla="*/ 38402 w 50131"/>
                  <a:gd name="connsiteY15" fmla="*/ 15162 h 37047"/>
                  <a:gd name="connsiteX16" fmla="*/ 39735 w 50131"/>
                  <a:gd name="connsiteY16" fmla="*/ 15638 h 37047"/>
                  <a:gd name="connsiteX17" fmla="*/ 41069 w 50131"/>
                  <a:gd name="connsiteY17" fmla="*/ 15638 h 37047"/>
                  <a:gd name="connsiteX18" fmla="*/ 42117 w 50131"/>
                  <a:gd name="connsiteY18" fmla="*/ 15066 h 37047"/>
                  <a:gd name="connsiteX19" fmla="*/ 43069 w 50131"/>
                  <a:gd name="connsiteY19" fmla="*/ 12876 h 37047"/>
                  <a:gd name="connsiteX20" fmla="*/ 47927 w 50131"/>
                  <a:gd name="connsiteY20" fmla="*/ 14590 h 37047"/>
                  <a:gd name="connsiteX21" fmla="*/ 48689 w 50131"/>
                  <a:gd name="connsiteY21" fmla="*/ 14590 h 37047"/>
                  <a:gd name="connsiteX22" fmla="*/ 49737 w 50131"/>
                  <a:gd name="connsiteY22" fmla="*/ 15447 h 37047"/>
                  <a:gd name="connsiteX23" fmla="*/ 49737 w 50131"/>
                  <a:gd name="connsiteY23" fmla="*/ 17162 h 37047"/>
                  <a:gd name="connsiteX24" fmla="*/ 49165 w 50131"/>
                  <a:gd name="connsiteY24" fmla="*/ 18114 h 37047"/>
                  <a:gd name="connsiteX25" fmla="*/ 47736 w 50131"/>
                  <a:gd name="connsiteY25" fmla="*/ 19353 h 37047"/>
                  <a:gd name="connsiteX26" fmla="*/ 45165 w 50131"/>
                  <a:gd name="connsiteY26" fmla="*/ 19353 h 37047"/>
                  <a:gd name="connsiteX27" fmla="*/ 41355 w 50131"/>
                  <a:gd name="connsiteY27" fmla="*/ 20781 h 37047"/>
                  <a:gd name="connsiteX28" fmla="*/ 40021 w 50131"/>
                  <a:gd name="connsiteY28" fmla="*/ 21353 h 37047"/>
                  <a:gd name="connsiteX29" fmla="*/ 38688 w 50131"/>
                  <a:gd name="connsiteY29" fmla="*/ 22115 h 37047"/>
                  <a:gd name="connsiteX30" fmla="*/ 36973 w 50131"/>
                  <a:gd name="connsiteY30" fmla="*/ 23258 h 37047"/>
                  <a:gd name="connsiteX31" fmla="*/ 37450 w 50131"/>
                  <a:gd name="connsiteY31" fmla="*/ 24115 h 37047"/>
                  <a:gd name="connsiteX32" fmla="*/ 39355 w 50131"/>
                  <a:gd name="connsiteY32" fmla="*/ 24687 h 37047"/>
                  <a:gd name="connsiteX33" fmla="*/ 40212 w 50131"/>
                  <a:gd name="connsiteY33" fmla="*/ 25544 h 37047"/>
                  <a:gd name="connsiteX34" fmla="*/ 40212 w 50131"/>
                  <a:gd name="connsiteY34" fmla="*/ 26782 h 37047"/>
                  <a:gd name="connsiteX35" fmla="*/ 40783 w 50131"/>
                  <a:gd name="connsiteY35" fmla="*/ 27830 h 37047"/>
                  <a:gd name="connsiteX36" fmla="*/ 40783 w 50131"/>
                  <a:gd name="connsiteY36" fmla="*/ 29068 h 37047"/>
                  <a:gd name="connsiteX37" fmla="*/ 39164 w 50131"/>
                  <a:gd name="connsiteY37" fmla="*/ 31545 h 37047"/>
                  <a:gd name="connsiteX38" fmla="*/ 36783 w 50131"/>
                  <a:gd name="connsiteY38" fmla="*/ 32783 h 37047"/>
                  <a:gd name="connsiteX39" fmla="*/ 33354 w 50131"/>
                  <a:gd name="connsiteY39" fmla="*/ 30592 h 37047"/>
                  <a:gd name="connsiteX40" fmla="*/ 32116 w 50131"/>
                  <a:gd name="connsiteY40" fmla="*/ 30021 h 37047"/>
                  <a:gd name="connsiteX41" fmla="*/ 31163 w 50131"/>
                  <a:gd name="connsiteY41" fmla="*/ 28878 h 37047"/>
                  <a:gd name="connsiteX42" fmla="*/ 29829 w 50131"/>
                  <a:gd name="connsiteY42" fmla="*/ 27449 h 37047"/>
                  <a:gd name="connsiteX43" fmla="*/ 25734 w 50131"/>
                  <a:gd name="connsiteY43" fmla="*/ 26592 h 37047"/>
                  <a:gd name="connsiteX44" fmla="*/ 23924 w 50131"/>
                  <a:gd name="connsiteY44" fmla="*/ 26592 h 37047"/>
                  <a:gd name="connsiteX45" fmla="*/ 21638 w 50131"/>
                  <a:gd name="connsiteY45" fmla="*/ 26592 h 37047"/>
                  <a:gd name="connsiteX46" fmla="*/ 20019 w 50131"/>
                  <a:gd name="connsiteY46" fmla="*/ 27639 h 37047"/>
                  <a:gd name="connsiteX47" fmla="*/ 20019 w 50131"/>
                  <a:gd name="connsiteY47" fmla="*/ 28497 h 37047"/>
                  <a:gd name="connsiteX48" fmla="*/ 21733 w 50131"/>
                  <a:gd name="connsiteY48" fmla="*/ 29259 h 37047"/>
                  <a:gd name="connsiteX49" fmla="*/ 22876 w 50131"/>
                  <a:gd name="connsiteY49" fmla="*/ 29259 h 37047"/>
                  <a:gd name="connsiteX50" fmla="*/ 23448 w 50131"/>
                  <a:gd name="connsiteY50" fmla="*/ 31354 h 37047"/>
                  <a:gd name="connsiteX51" fmla="*/ 24210 w 50131"/>
                  <a:gd name="connsiteY51" fmla="*/ 33259 h 37047"/>
                  <a:gd name="connsiteX52" fmla="*/ 24210 w 50131"/>
                  <a:gd name="connsiteY52" fmla="*/ 34307 h 37047"/>
                  <a:gd name="connsiteX53" fmla="*/ 22495 w 50131"/>
                  <a:gd name="connsiteY53" fmla="*/ 35259 h 37047"/>
                  <a:gd name="connsiteX54" fmla="*/ 20971 w 50131"/>
                  <a:gd name="connsiteY54" fmla="*/ 35259 h 37047"/>
                  <a:gd name="connsiteX55" fmla="*/ 19352 w 50131"/>
                  <a:gd name="connsiteY55" fmla="*/ 34021 h 37047"/>
                  <a:gd name="connsiteX56" fmla="*/ 18114 w 50131"/>
                  <a:gd name="connsiteY56" fmla="*/ 33354 h 37047"/>
                  <a:gd name="connsiteX57" fmla="*/ 14970 w 50131"/>
                  <a:gd name="connsiteY57" fmla="*/ 32021 h 37047"/>
                  <a:gd name="connsiteX58" fmla="*/ 13542 w 50131"/>
                  <a:gd name="connsiteY58" fmla="*/ 33640 h 37047"/>
                  <a:gd name="connsiteX59" fmla="*/ 12018 w 50131"/>
                  <a:gd name="connsiteY59" fmla="*/ 34688 h 37047"/>
                  <a:gd name="connsiteX60" fmla="*/ 10113 w 50131"/>
                  <a:gd name="connsiteY60" fmla="*/ 35831 h 37047"/>
                  <a:gd name="connsiteX61" fmla="*/ 8589 w 50131"/>
                  <a:gd name="connsiteY61" fmla="*/ 35831 h 37047"/>
                  <a:gd name="connsiteX62" fmla="*/ 5255 w 50131"/>
                  <a:gd name="connsiteY62" fmla="*/ 36783 h 37047"/>
                  <a:gd name="connsiteX63" fmla="*/ 3160 w 50131"/>
                  <a:gd name="connsiteY63" fmla="*/ 35640 h 37047"/>
                  <a:gd name="connsiteX64" fmla="*/ 1540 w 50131"/>
                  <a:gd name="connsiteY64" fmla="*/ 34593 h 37047"/>
                  <a:gd name="connsiteX65" fmla="*/ -365 w 50131"/>
                  <a:gd name="connsiteY65" fmla="*/ 32593 h 37047"/>
                  <a:gd name="connsiteX66" fmla="*/ 778 w 50131"/>
                  <a:gd name="connsiteY66" fmla="*/ 31354 h 37047"/>
                  <a:gd name="connsiteX67" fmla="*/ 778 w 50131"/>
                  <a:gd name="connsiteY67" fmla="*/ 27735 h 37047"/>
                  <a:gd name="connsiteX68" fmla="*/ 2302 w 50131"/>
                  <a:gd name="connsiteY68" fmla="*/ 28306 h 37047"/>
                  <a:gd name="connsiteX69" fmla="*/ 5065 w 50131"/>
                  <a:gd name="connsiteY69" fmla="*/ 30306 h 37047"/>
                  <a:gd name="connsiteX70" fmla="*/ 10303 w 50131"/>
                  <a:gd name="connsiteY70" fmla="*/ 29163 h 37047"/>
                  <a:gd name="connsiteX71" fmla="*/ 10303 w 50131"/>
                  <a:gd name="connsiteY71" fmla="*/ 27925 h 37047"/>
                  <a:gd name="connsiteX72" fmla="*/ 8208 w 50131"/>
                  <a:gd name="connsiteY72" fmla="*/ 26306 h 37047"/>
                  <a:gd name="connsiteX73" fmla="*/ 6112 w 50131"/>
                  <a:gd name="connsiteY73" fmla="*/ 24782 h 37047"/>
                  <a:gd name="connsiteX74" fmla="*/ 4112 w 50131"/>
                  <a:gd name="connsiteY74" fmla="*/ 23734 h 37047"/>
                  <a:gd name="connsiteX75" fmla="*/ 3160 w 50131"/>
                  <a:gd name="connsiteY75" fmla="*/ 22020 h 37047"/>
                  <a:gd name="connsiteX76" fmla="*/ 3160 w 50131"/>
                  <a:gd name="connsiteY76" fmla="*/ 21067 h 37047"/>
                  <a:gd name="connsiteX77" fmla="*/ 4112 w 50131"/>
                  <a:gd name="connsiteY77" fmla="*/ 19924 h 37047"/>
                  <a:gd name="connsiteX78" fmla="*/ 5731 w 50131"/>
                  <a:gd name="connsiteY78" fmla="*/ 18971 h 37047"/>
                  <a:gd name="connsiteX79" fmla="*/ 8398 w 50131"/>
                  <a:gd name="connsiteY79" fmla="*/ 19638 h 37047"/>
                  <a:gd name="connsiteX80" fmla="*/ 9256 w 50131"/>
                  <a:gd name="connsiteY80" fmla="*/ 21162 h 37047"/>
                  <a:gd name="connsiteX81" fmla="*/ 11160 w 50131"/>
                  <a:gd name="connsiteY81" fmla="*/ 21734 h 37047"/>
                  <a:gd name="connsiteX82" fmla="*/ 12970 w 50131"/>
                  <a:gd name="connsiteY82" fmla="*/ 22781 h 37047"/>
                  <a:gd name="connsiteX83" fmla="*/ 14304 w 50131"/>
                  <a:gd name="connsiteY83" fmla="*/ 23258 h 37047"/>
                  <a:gd name="connsiteX84" fmla="*/ 15066 w 50131"/>
                  <a:gd name="connsiteY84" fmla="*/ 23258 h 37047"/>
                  <a:gd name="connsiteX85" fmla="*/ 16304 w 50131"/>
                  <a:gd name="connsiteY85" fmla="*/ 22401 h 37047"/>
                  <a:gd name="connsiteX86" fmla="*/ 17828 w 50131"/>
                  <a:gd name="connsiteY86" fmla="*/ 21734 h 37047"/>
                  <a:gd name="connsiteX87" fmla="*/ 17066 w 50131"/>
                  <a:gd name="connsiteY87" fmla="*/ 20781 h 37047"/>
                  <a:gd name="connsiteX88" fmla="*/ 15542 w 50131"/>
                  <a:gd name="connsiteY88" fmla="*/ 20781 h 37047"/>
                  <a:gd name="connsiteX89" fmla="*/ 14018 w 50131"/>
                  <a:gd name="connsiteY89" fmla="*/ 20305 h 37047"/>
                  <a:gd name="connsiteX90" fmla="*/ 13161 w 50131"/>
                  <a:gd name="connsiteY90" fmla="*/ 19353 h 37047"/>
                  <a:gd name="connsiteX91" fmla="*/ 13161 w 50131"/>
                  <a:gd name="connsiteY91" fmla="*/ 18210 h 37047"/>
                  <a:gd name="connsiteX92" fmla="*/ 14685 w 50131"/>
                  <a:gd name="connsiteY92" fmla="*/ 17352 h 37047"/>
                  <a:gd name="connsiteX93" fmla="*/ 17828 w 50131"/>
                  <a:gd name="connsiteY93" fmla="*/ 16114 h 37047"/>
                  <a:gd name="connsiteX94" fmla="*/ 19161 w 50131"/>
                  <a:gd name="connsiteY94" fmla="*/ 17448 h 37047"/>
                  <a:gd name="connsiteX95" fmla="*/ 20019 w 50131"/>
                  <a:gd name="connsiteY95" fmla="*/ 17448 h 37047"/>
                  <a:gd name="connsiteX96" fmla="*/ 21257 w 50131"/>
                  <a:gd name="connsiteY96" fmla="*/ 18591 h 37047"/>
                  <a:gd name="connsiteX97" fmla="*/ 22971 w 50131"/>
                  <a:gd name="connsiteY97" fmla="*/ 19638 h 37047"/>
                  <a:gd name="connsiteX98" fmla="*/ 24115 w 50131"/>
                  <a:gd name="connsiteY98" fmla="*/ 20495 h 37047"/>
                  <a:gd name="connsiteX99" fmla="*/ 25258 w 50131"/>
                  <a:gd name="connsiteY99" fmla="*/ 21162 h 37047"/>
                  <a:gd name="connsiteX100" fmla="*/ 26115 w 50131"/>
                  <a:gd name="connsiteY100" fmla="*/ 21162 h 37047"/>
                  <a:gd name="connsiteX101" fmla="*/ 27258 w 50131"/>
                  <a:gd name="connsiteY101" fmla="*/ 22401 h 37047"/>
                  <a:gd name="connsiteX102" fmla="*/ 28305 w 50131"/>
                  <a:gd name="connsiteY102" fmla="*/ 23353 h 37047"/>
                  <a:gd name="connsiteX103" fmla="*/ 28972 w 50131"/>
                  <a:gd name="connsiteY103" fmla="*/ 24591 h 37047"/>
                  <a:gd name="connsiteX104" fmla="*/ 30687 w 50131"/>
                  <a:gd name="connsiteY104" fmla="*/ 25258 h 37047"/>
                  <a:gd name="connsiteX105" fmla="*/ 32496 w 50131"/>
                  <a:gd name="connsiteY105" fmla="*/ 24782 h 37047"/>
                  <a:gd name="connsiteX106" fmla="*/ 30877 w 50131"/>
                  <a:gd name="connsiteY106" fmla="*/ 23448 h 37047"/>
                  <a:gd name="connsiteX107" fmla="*/ 29163 w 50131"/>
                  <a:gd name="connsiteY107" fmla="*/ 22020 h 37047"/>
                  <a:gd name="connsiteX108" fmla="*/ 26496 w 50131"/>
                  <a:gd name="connsiteY108" fmla="*/ 19734 h 37047"/>
                  <a:gd name="connsiteX109" fmla="*/ 25067 w 50131"/>
                  <a:gd name="connsiteY109" fmla="*/ 18781 h 37047"/>
                  <a:gd name="connsiteX110" fmla="*/ 23638 w 50131"/>
                  <a:gd name="connsiteY110" fmla="*/ 17733 h 37047"/>
                  <a:gd name="connsiteX111" fmla="*/ 21448 w 50131"/>
                  <a:gd name="connsiteY111" fmla="*/ 15924 h 37047"/>
                  <a:gd name="connsiteX112" fmla="*/ 17161 w 50131"/>
                  <a:gd name="connsiteY112" fmla="*/ 13447 h 37047"/>
                  <a:gd name="connsiteX113" fmla="*/ 14494 w 50131"/>
                  <a:gd name="connsiteY113" fmla="*/ 13447 h 37047"/>
                  <a:gd name="connsiteX114" fmla="*/ 15066 w 50131"/>
                  <a:gd name="connsiteY114" fmla="*/ 13447 h 37047"/>
                  <a:gd name="connsiteX115" fmla="*/ 11065 w 50131"/>
                  <a:gd name="connsiteY115" fmla="*/ 12685 h 37047"/>
                  <a:gd name="connsiteX116" fmla="*/ 10589 w 50131"/>
                  <a:gd name="connsiteY116" fmla="*/ 11447 h 37047"/>
                  <a:gd name="connsiteX117" fmla="*/ 12113 w 50131"/>
                  <a:gd name="connsiteY117" fmla="*/ 8685 h 37047"/>
                  <a:gd name="connsiteX118" fmla="*/ 14304 w 50131"/>
                  <a:gd name="connsiteY118" fmla="*/ 6684 h 37047"/>
                  <a:gd name="connsiteX119" fmla="*/ 15542 w 50131"/>
                  <a:gd name="connsiteY119" fmla="*/ 6684 h 37047"/>
                  <a:gd name="connsiteX120" fmla="*/ 16495 w 50131"/>
                  <a:gd name="connsiteY120" fmla="*/ 6684 h 37047"/>
                  <a:gd name="connsiteX121" fmla="*/ 20495 w 50131"/>
                  <a:gd name="connsiteY121" fmla="*/ 5827 h 37047"/>
                  <a:gd name="connsiteX122" fmla="*/ 20971 w 50131"/>
                  <a:gd name="connsiteY122" fmla="*/ 5827 h 37047"/>
                  <a:gd name="connsiteX123" fmla="*/ 19257 w 50131"/>
                  <a:gd name="connsiteY123" fmla="*/ 8018 h 37047"/>
                  <a:gd name="connsiteX124" fmla="*/ 19189 w 50131"/>
                  <a:gd name="connsiteY124" fmla="*/ 9094 h 37047"/>
                  <a:gd name="connsiteX125" fmla="*/ 19257 w 50131"/>
                  <a:gd name="connsiteY125" fmla="*/ 9161 h 37047"/>
                  <a:gd name="connsiteX126" fmla="*/ 21067 w 50131"/>
                  <a:gd name="connsiteY126" fmla="*/ 9923 h 37047"/>
                  <a:gd name="connsiteX127" fmla="*/ 21924 w 50131"/>
                  <a:gd name="connsiteY127" fmla="*/ 9923 h 37047"/>
                  <a:gd name="connsiteX128" fmla="*/ 22495 w 50131"/>
                  <a:gd name="connsiteY128" fmla="*/ 8685 h 37047"/>
                  <a:gd name="connsiteX129" fmla="*/ 23638 w 50131"/>
                  <a:gd name="connsiteY129" fmla="*/ 7256 h 37047"/>
                  <a:gd name="connsiteX130" fmla="*/ 26496 w 50131"/>
                  <a:gd name="connsiteY130" fmla="*/ 4875 h 37047"/>
                  <a:gd name="connsiteX131" fmla="*/ 29163 w 50131"/>
                  <a:gd name="connsiteY131" fmla="*/ 2017 h 37047"/>
                  <a:gd name="connsiteX132" fmla="*/ 30592 w 50131"/>
                  <a:gd name="connsiteY132" fmla="*/ 207 h 37047"/>
                  <a:gd name="connsiteX133" fmla="*/ 32020 w 50131"/>
                  <a:gd name="connsiteY133" fmla="*/ 207 h 37047"/>
                  <a:gd name="connsiteX134" fmla="*/ 32782 w 50131"/>
                  <a:gd name="connsiteY134" fmla="*/ 969 h 37047"/>
                  <a:gd name="connsiteX135" fmla="*/ 33449 w 50131"/>
                  <a:gd name="connsiteY135" fmla="*/ 969 h 37047"/>
                  <a:gd name="connsiteX136" fmla="*/ 33449 w 50131"/>
                  <a:gd name="connsiteY136" fmla="*/ 1827 h 37047"/>
                  <a:gd name="connsiteX137" fmla="*/ 32687 w 50131"/>
                  <a:gd name="connsiteY137" fmla="*/ 2874 h 37047"/>
                  <a:gd name="connsiteX138" fmla="*/ 31544 w 50131"/>
                  <a:gd name="connsiteY138" fmla="*/ 4017 h 37047"/>
                  <a:gd name="connsiteX139" fmla="*/ 30877 w 50131"/>
                  <a:gd name="connsiteY139" fmla="*/ 4684 h 37047"/>
                  <a:gd name="connsiteX140" fmla="*/ 30020 w 50131"/>
                  <a:gd name="connsiteY140" fmla="*/ 5351 h 37047"/>
                  <a:gd name="connsiteX141" fmla="*/ 28972 w 50131"/>
                  <a:gd name="connsiteY141" fmla="*/ 6303 h 37047"/>
                  <a:gd name="connsiteX142" fmla="*/ 27162 w 50131"/>
                  <a:gd name="connsiteY142" fmla="*/ 8208 h 37047"/>
                  <a:gd name="connsiteX143" fmla="*/ 26115 w 50131"/>
                  <a:gd name="connsiteY143" fmla="*/ 9637 h 37047"/>
                  <a:gd name="connsiteX144" fmla="*/ 25162 w 50131"/>
                  <a:gd name="connsiteY144" fmla="*/ 10494 h 37047"/>
                  <a:gd name="connsiteX145" fmla="*/ 23638 w 50131"/>
                  <a:gd name="connsiteY145" fmla="*/ 11256 h 37047"/>
                  <a:gd name="connsiteX146" fmla="*/ 23638 w 50131"/>
                  <a:gd name="connsiteY146" fmla="*/ 12304 h 37047"/>
                  <a:gd name="connsiteX147" fmla="*/ 24972 w 50131"/>
                  <a:gd name="connsiteY147" fmla="*/ 13066 h 37047"/>
                  <a:gd name="connsiteX148" fmla="*/ 25924 w 50131"/>
                  <a:gd name="connsiteY148" fmla="*/ 14019 h 37047"/>
                  <a:gd name="connsiteX149" fmla="*/ 27639 w 50131"/>
                  <a:gd name="connsiteY149" fmla="*/ 15257 h 37047"/>
                  <a:gd name="connsiteX150" fmla="*/ 28686 w 50131"/>
                  <a:gd name="connsiteY150" fmla="*/ 15828 h 37047"/>
                  <a:gd name="connsiteX151" fmla="*/ 29734 w 50131"/>
                  <a:gd name="connsiteY151" fmla="*/ 15828 h 37047"/>
                  <a:gd name="connsiteX152" fmla="*/ 30306 w 50131"/>
                  <a:gd name="connsiteY152" fmla="*/ 15828 h 37047"/>
                  <a:gd name="connsiteX153" fmla="*/ 29544 w 50131"/>
                  <a:gd name="connsiteY153" fmla="*/ 14781 h 37047"/>
                  <a:gd name="connsiteX154" fmla="*/ 28401 w 50131"/>
                  <a:gd name="connsiteY154" fmla="*/ 14304 h 37047"/>
                  <a:gd name="connsiteX155" fmla="*/ 28972 w 50131"/>
                  <a:gd name="connsiteY155" fmla="*/ 13352 h 37047"/>
                  <a:gd name="connsiteX156" fmla="*/ 28972 w 50131"/>
                  <a:gd name="connsiteY156" fmla="*/ 12209 h 37047"/>
                  <a:gd name="connsiteX157" fmla="*/ 27734 w 50131"/>
                  <a:gd name="connsiteY157" fmla="*/ 12780 h 37047"/>
                  <a:gd name="connsiteX158" fmla="*/ 26927 w 50131"/>
                  <a:gd name="connsiteY158" fmla="*/ 12831 h 37047"/>
                  <a:gd name="connsiteX159" fmla="*/ 26877 w 50131"/>
                  <a:gd name="connsiteY159" fmla="*/ 12780 h 37047"/>
                  <a:gd name="connsiteX160" fmla="*/ 26019 w 50131"/>
                  <a:gd name="connsiteY160" fmla="*/ 12780 h 37047"/>
                  <a:gd name="connsiteX161" fmla="*/ 26591 w 50131"/>
                  <a:gd name="connsiteY161" fmla="*/ 11256 h 37047"/>
                  <a:gd name="connsiteX162" fmla="*/ 28877 w 50131"/>
                  <a:gd name="connsiteY162" fmla="*/ 9256 h 37047"/>
                  <a:gd name="connsiteX163" fmla="*/ 30115 w 50131"/>
                  <a:gd name="connsiteY163" fmla="*/ 7637 h 37047"/>
                  <a:gd name="connsiteX164" fmla="*/ 32211 w 50131"/>
                  <a:gd name="connsiteY164" fmla="*/ 5541 h 37047"/>
                  <a:gd name="connsiteX165" fmla="*/ 32782 w 50131"/>
                  <a:gd name="connsiteY165" fmla="*/ 4780 h 37047"/>
                  <a:gd name="connsiteX166" fmla="*/ 34306 w 50131"/>
                  <a:gd name="connsiteY166" fmla="*/ 4208 h 37047"/>
                  <a:gd name="connsiteX167" fmla="*/ 35354 w 50131"/>
                  <a:gd name="connsiteY167" fmla="*/ 4208 h 37047"/>
                  <a:gd name="connsiteX168" fmla="*/ 34497 w 50131"/>
                  <a:gd name="connsiteY168" fmla="*/ 5637 h 37047"/>
                  <a:gd name="connsiteX169" fmla="*/ 34021 w 50131"/>
                  <a:gd name="connsiteY169" fmla="*/ 6589 h 37047"/>
                  <a:gd name="connsiteX170" fmla="*/ 31925 w 50131"/>
                  <a:gd name="connsiteY170" fmla="*/ 9161 h 37047"/>
                  <a:gd name="connsiteX171" fmla="*/ 31925 w 50131"/>
                  <a:gd name="connsiteY171" fmla="*/ 10018 h 37047"/>
                  <a:gd name="connsiteX172" fmla="*/ 33068 w 50131"/>
                  <a:gd name="connsiteY172" fmla="*/ 11256 h 37047"/>
                  <a:gd name="connsiteX173" fmla="*/ 33068 w 50131"/>
                  <a:gd name="connsiteY173" fmla="*/ 12304 h 37047"/>
                  <a:gd name="connsiteX174" fmla="*/ 35163 w 50131"/>
                  <a:gd name="connsiteY174" fmla="*/ 12304 h 37047"/>
                  <a:gd name="connsiteX175" fmla="*/ 36021 w 50131"/>
                  <a:gd name="connsiteY175" fmla="*/ 10399 h 37047"/>
                  <a:gd name="connsiteX176" fmla="*/ 34687 w 50131"/>
                  <a:gd name="connsiteY176" fmla="*/ 9732 h 37047"/>
                  <a:gd name="connsiteX177" fmla="*/ 33735 w 50131"/>
                  <a:gd name="connsiteY177" fmla="*/ 9732 h 37047"/>
                  <a:gd name="connsiteX178" fmla="*/ 35163 w 50131"/>
                  <a:gd name="connsiteY178" fmla="*/ 8399 h 37047"/>
                  <a:gd name="connsiteX179" fmla="*/ 36783 w 50131"/>
                  <a:gd name="connsiteY179" fmla="*/ 7637 h 37047"/>
                  <a:gd name="connsiteX180" fmla="*/ 37545 w 50131"/>
                  <a:gd name="connsiteY180" fmla="*/ 6018 h 37047"/>
                  <a:gd name="connsiteX181" fmla="*/ 39164 w 50131"/>
                  <a:gd name="connsiteY181" fmla="*/ 6018 h 37047"/>
                  <a:gd name="connsiteX182" fmla="*/ 39164 w 50131"/>
                  <a:gd name="connsiteY182" fmla="*/ 7637 h 37047"/>
                  <a:gd name="connsiteX183" fmla="*/ 41545 w 50131"/>
                  <a:gd name="connsiteY183" fmla="*/ 7637 h 37047"/>
                  <a:gd name="connsiteX184" fmla="*/ 43736 w 50131"/>
                  <a:gd name="connsiteY184" fmla="*/ 7065 h 37047"/>
                  <a:gd name="connsiteX185" fmla="*/ 44403 w 50131"/>
                  <a:gd name="connsiteY185" fmla="*/ 7637 h 37047"/>
                  <a:gd name="connsiteX186" fmla="*/ 45165 w 50131"/>
                  <a:gd name="connsiteY186" fmla="*/ 8208 h 37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</a:cxnLst>
                <a:rect l="l" t="t" r="r" b="b"/>
                <a:pathLst>
                  <a:path w="50131" h="37047">
                    <a:moveTo>
                      <a:pt x="44498" y="8589"/>
                    </a:moveTo>
                    <a:cubicBezTo>
                      <a:pt x="44730" y="9269"/>
                      <a:pt x="44730" y="10005"/>
                      <a:pt x="44498" y="10685"/>
                    </a:cubicBezTo>
                    <a:cubicBezTo>
                      <a:pt x="44498" y="11352"/>
                      <a:pt x="43260" y="11637"/>
                      <a:pt x="42498" y="11542"/>
                    </a:cubicBezTo>
                    <a:cubicBezTo>
                      <a:pt x="41776" y="11382"/>
                      <a:pt x="41028" y="11382"/>
                      <a:pt x="40307" y="11542"/>
                    </a:cubicBezTo>
                    <a:cubicBezTo>
                      <a:pt x="40307" y="11542"/>
                      <a:pt x="39069" y="12304"/>
                      <a:pt x="39069" y="12590"/>
                    </a:cubicBezTo>
                    <a:cubicBezTo>
                      <a:pt x="39229" y="13085"/>
                      <a:pt x="39229" y="13619"/>
                      <a:pt x="39069" y="14114"/>
                    </a:cubicBezTo>
                    <a:cubicBezTo>
                      <a:pt x="38593" y="14590"/>
                      <a:pt x="37640" y="14114"/>
                      <a:pt x="35068" y="15352"/>
                    </a:cubicBezTo>
                    <a:lnTo>
                      <a:pt x="32592" y="15352"/>
                    </a:lnTo>
                    <a:cubicBezTo>
                      <a:pt x="32116" y="15352"/>
                      <a:pt x="32592" y="16686"/>
                      <a:pt x="33163" y="17257"/>
                    </a:cubicBezTo>
                    <a:cubicBezTo>
                      <a:pt x="33735" y="17828"/>
                      <a:pt x="31925" y="17924"/>
                      <a:pt x="32687" y="18781"/>
                    </a:cubicBezTo>
                    <a:cubicBezTo>
                      <a:pt x="33449" y="19638"/>
                      <a:pt x="34497" y="19543"/>
                      <a:pt x="34878" y="18781"/>
                    </a:cubicBezTo>
                    <a:cubicBezTo>
                      <a:pt x="35259" y="18019"/>
                      <a:pt x="34306" y="17828"/>
                      <a:pt x="34306" y="17448"/>
                    </a:cubicBezTo>
                    <a:cubicBezTo>
                      <a:pt x="34306" y="17067"/>
                      <a:pt x="34973" y="16114"/>
                      <a:pt x="35163" y="16209"/>
                    </a:cubicBezTo>
                    <a:cubicBezTo>
                      <a:pt x="35533" y="16340"/>
                      <a:pt x="35937" y="16340"/>
                      <a:pt x="36306" y="16209"/>
                    </a:cubicBezTo>
                    <a:cubicBezTo>
                      <a:pt x="36307" y="16209"/>
                      <a:pt x="37068" y="16209"/>
                      <a:pt x="37450" y="16209"/>
                    </a:cubicBezTo>
                    <a:cubicBezTo>
                      <a:pt x="37831" y="16209"/>
                      <a:pt x="37450" y="15352"/>
                      <a:pt x="38402" y="15162"/>
                    </a:cubicBezTo>
                    <a:cubicBezTo>
                      <a:pt x="39354" y="14971"/>
                      <a:pt x="39450" y="15162"/>
                      <a:pt x="39735" y="15638"/>
                    </a:cubicBezTo>
                    <a:cubicBezTo>
                      <a:pt x="40021" y="16114"/>
                      <a:pt x="40688" y="15638"/>
                      <a:pt x="41069" y="15638"/>
                    </a:cubicBezTo>
                    <a:lnTo>
                      <a:pt x="42117" y="15066"/>
                    </a:lnTo>
                    <a:cubicBezTo>
                      <a:pt x="42879" y="14400"/>
                      <a:pt x="42117" y="13257"/>
                      <a:pt x="43069" y="12876"/>
                    </a:cubicBezTo>
                    <a:cubicBezTo>
                      <a:pt x="44022" y="12495"/>
                      <a:pt x="47451" y="14495"/>
                      <a:pt x="47927" y="14590"/>
                    </a:cubicBezTo>
                    <a:cubicBezTo>
                      <a:pt x="48403" y="14685"/>
                      <a:pt x="48403" y="14590"/>
                      <a:pt x="48689" y="14590"/>
                    </a:cubicBezTo>
                    <a:cubicBezTo>
                      <a:pt x="49168" y="14664"/>
                      <a:pt x="49569" y="14992"/>
                      <a:pt x="49737" y="15447"/>
                    </a:cubicBezTo>
                    <a:cubicBezTo>
                      <a:pt x="49776" y="16018"/>
                      <a:pt x="49776" y="16591"/>
                      <a:pt x="49737" y="17162"/>
                    </a:cubicBezTo>
                    <a:cubicBezTo>
                      <a:pt x="49744" y="17562"/>
                      <a:pt x="49522" y="17932"/>
                      <a:pt x="49165" y="18114"/>
                    </a:cubicBezTo>
                    <a:cubicBezTo>
                      <a:pt x="49165" y="18114"/>
                      <a:pt x="47736" y="18781"/>
                      <a:pt x="47736" y="19353"/>
                    </a:cubicBezTo>
                    <a:cubicBezTo>
                      <a:pt x="47736" y="19924"/>
                      <a:pt x="46117" y="19353"/>
                      <a:pt x="45165" y="19353"/>
                    </a:cubicBezTo>
                    <a:cubicBezTo>
                      <a:pt x="43783" y="19449"/>
                      <a:pt x="42459" y="19946"/>
                      <a:pt x="41355" y="20781"/>
                    </a:cubicBezTo>
                    <a:lnTo>
                      <a:pt x="40021" y="21353"/>
                    </a:lnTo>
                    <a:lnTo>
                      <a:pt x="38688" y="22115"/>
                    </a:lnTo>
                    <a:cubicBezTo>
                      <a:pt x="38035" y="22357"/>
                      <a:pt x="37448" y="22749"/>
                      <a:pt x="36973" y="23258"/>
                    </a:cubicBezTo>
                    <a:cubicBezTo>
                      <a:pt x="36973" y="23258"/>
                      <a:pt x="36973" y="23829"/>
                      <a:pt x="37450" y="24115"/>
                    </a:cubicBezTo>
                    <a:cubicBezTo>
                      <a:pt x="38021" y="24475"/>
                      <a:pt x="38679" y="24673"/>
                      <a:pt x="39355" y="24687"/>
                    </a:cubicBezTo>
                    <a:lnTo>
                      <a:pt x="40212" y="25544"/>
                    </a:lnTo>
                    <a:cubicBezTo>
                      <a:pt x="40212" y="25544"/>
                      <a:pt x="40212" y="26496"/>
                      <a:pt x="40212" y="26782"/>
                    </a:cubicBezTo>
                    <a:cubicBezTo>
                      <a:pt x="40212" y="27068"/>
                      <a:pt x="40688" y="26782"/>
                      <a:pt x="40783" y="27830"/>
                    </a:cubicBezTo>
                    <a:cubicBezTo>
                      <a:pt x="40878" y="28878"/>
                      <a:pt x="41355" y="28497"/>
                      <a:pt x="40783" y="29068"/>
                    </a:cubicBezTo>
                    <a:cubicBezTo>
                      <a:pt x="40509" y="30039"/>
                      <a:pt x="39944" y="30904"/>
                      <a:pt x="39164" y="31545"/>
                    </a:cubicBezTo>
                    <a:cubicBezTo>
                      <a:pt x="38456" y="32104"/>
                      <a:pt x="37648" y="32524"/>
                      <a:pt x="36783" y="32783"/>
                    </a:cubicBezTo>
                    <a:cubicBezTo>
                      <a:pt x="35466" y="32369"/>
                      <a:pt x="34283" y="31613"/>
                      <a:pt x="33354" y="30592"/>
                    </a:cubicBezTo>
                    <a:cubicBezTo>
                      <a:pt x="33016" y="30269"/>
                      <a:pt x="32581" y="30068"/>
                      <a:pt x="32116" y="30021"/>
                    </a:cubicBezTo>
                    <a:cubicBezTo>
                      <a:pt x="32116" y="30020"/>
                      <a:pt x="31258" y="29259"/>
                      <a:pt x="31163" y="28878"/>
                    </a:cubicBezTo>
                    <a:cubicBezTo>
                      <a:pt x="30854" y="28291"/>
                      <a:pt x="30394" y="27797"/>
                      <a:pt x="29829" y="27449"/>
                    </a:cubicBezTo>
                    <a:cubicBezTo>
                      <a:pt x="28602" y="26704"/>
                      <a:pt x="27157" y="26401"/>
                      <a:pt x="25734" y="26592"/>
                    </a:cubicBezTo>
                    <a:cubicBezTo>
                      <a:pt x="25139" y="26733"/>
                      <a:pt x="24519" y="26733"/>
                      <a:pt x="23924" y="26592"/>
                    </a:cubicBezTo>
                    <a:cubicBezTo>
                      <a:pt x="23165" y="26490"/>
                      <a:pt x="22396" y="26490"/>
                      <a:pt x="21638" y="26592"/>
                    </a:cubicBezTo>
                    <a:cubicBezTo>
                      <a:pt x="20993" y="26743"/>
                      <a:pt x="20421" y="27113"/>
                      <a:pt x="20019" y="27639"/>
                    </a:cubicBezTo>
                    <a:cubicBezTo>
                      <a:pt x="20019" y="27639"/>
                      <a:pt x="20019" y="28211"/>
                      <a:pt x="20019" y="28497"/>
                    </a:cubicBezTo>
                    <a:cubicBezTo>
                      <a:pt x="20616" y="28688"/>
                      <a:pt x="21191" y="28944"/>
                      <a:pt x="21733" y="29259"/>
                    </a:cubicBezTo>
                    <a:cubicBezTo>
                      <a:pt x="21733" y="29259"/>
                      <a:pt x="22686" y="29259"/>
                      <a:pt x="22876" y="29259"/>
                    </a:cubicBezTo>
                    <a:cubicBezTo>
                      <a:pt x="23067" y="29259"/>
                      <a:pt x="22876" y="30402"/>
                      <a:pt x="23448" y="31354"/>
                    </a:cubicBezTo>
                    <a:cubicBezTo>
                      <a:pt x="24019" y="32307"/>
                      <a:pt x="23448" y="32402"/>
                      <a:pt x="24210" y="33259"/>
                    </a:cubicBezTo>
                    <a:cubicBezTo>
                      <a:pt x="24972" y="34116"/>
                      <a:pt x="24686" y="34021"/>
                      <a:pt x="24210" y="34307"/>
                    </a:cubicBezTo>
                    <a:cubicBezTo>
                      <a:pt x="23734" y="34593"/>
                      <a:pt x="23067" y="35259"/>
                      <a:pt x="22495" y="35259"/>
                    </a:cubicBezTo>
                    <a:cubicBezTo>
                      <a:pt x="21997" y="35402"/>
                      <a:pt x="21469" y="35402"/>
                      <a:pt x="20971" y="35259"/>
                    </a:cubicBezTo>
                    <a:cubicBezTo>
                      <a:pt x="20467" y="34802"/>
                      <a:pt x="19926" y="34387"/>
                      <a:pt x="19352" y="34021"/>
                    </a:cubicBezTo>
                    <a:lnTo>
                      <a:pt x="18114" y="33354"/>
                    </a:lnTo>
                    <a:cubicBezTo>
                      <a:pt x="17637" y="33354"/>
                      <a:pt x="15637" y="31545"/>
                      <a:pt x="14970" y="32021"/>
                    </a:cubicBezTo>
                    <a:cubicBezTo>
                      <a:pt x="14525" y="32587"/>
                      <a:pt x="14048" y="33128"/>
                      <a:pt x="13542" y="33640"/>
                    </a:cubicBezTo>
                    <a:cubicBezTo>
                      <a:pt x="13542" y="33640"/>
                      <a:pt x="12589" y="34402"/>
                      <a:pt x="12018" y="34688"/>
                    </a:cubicBezTo>
                    <a:cubicBezTo>
                      <a:pt x="11331" y="34976"/>
                      <a:pt x="10690" y="35361"/>
                      <a:pt x="10113" y="35831"/>
                    </a:cubicBezTo>
                    <a:cubicBezTo>
                      <a:pt x="10113" y="36307"/>
                      <a:pt x="8684" y="35831"/>
                      <a:pt x="8589" y="35831"/>
                    </a:cubicBezTo>
                    <a:cubicBezTo>
                      <a:pt x="8493" y="35831"/>
                      <a:pt x="6303" y="37355"/>
                      <a:pt x="5255" y="36783"/>
                    </a:cubicBezTo>
                    <a:cubicBezTo>
                      <a:pt x="4207" y="36212"/>
                      <a:pt x="3636" y="36021"/>
                      <a:pt x="3160" y="35640"/>
                    </a:cubicBezTo>
                    <a:cubicBezTo>
                      <a:pt x="2653" y="35243"/>
                      <a:pt x="2111" y="34892"/>
                      <a:pt x="1540" y="34593"/>
                    </a:cubicBezTo>
                    <a:cubicBezTo>
                      <a:pt x="722" y="34129"/>
                      <a:pt x="59" y="33433"/>
                      <a:pt x="-365" y="32593"/>
                    </a:cubicBezTo>
                    <a:cubicBezTo>
                      <a:pt x="-365" y="32592"/>
                      <a:pt x="397" y="31735"/>
                      <a:pt x="778" y="31354"/>
                    </a:cubicBezTo>
                    <a:cubicBezTo>
                      <a:pt x="1159" y="30973"/>
                      <a:pt x="778" y="28116"/>
                      <a:pt x="778" y="27735"/>
                    </a:cubicBezTo>
                    <a:cubicBezTo>
                      <a:pt x="778" y="27353"/>
                      <a:pt x="1635" y="27735"/>
                      <a:pt x="2302" y="28306"/>
                    </a:cubicBezTo>
                    <a:cubicBezTo>
                      <a:pt x="3184" y="29026"/>
                      <a:pt x="4106" y="29693"/>
                      <a:pt x="5065" y="30306"/>
                    </a:cubicBezTo>
                    <a:cubicBezTo>
                      <a:pt x="6398" y="31068"/>
                      <a:pt x="8875" y="29544"/>
                      <a:pt x="10303" y="29163"/>
                    </a:cubicBezTo>
                    <a:cubicBezTo>
                      <a:pt x="11732" y="28782"/>
                      <a:pt x="11160" y="28592"/>
                      <a:pt x="10303" y="27925"/>
                    </a:cubicBezTo>
                    <a:cubicBezTo>
                      <a:pt x="9655" y="27323"/>
                      <a:pt x="8954" y="26781"/>
                      <a:pt x="8208" y="26306"/>
                    </a:cubicBezTo>
                    <a:lnTo>
                      <a:pt x="6112" y="24782"/>
                    </a:lnTo>
                    <a:cubicBezTo>
                      <a:pt x="6112" y="24306"/>
                      <a:pt x="4302" y="23925"/>
                      <a:pt x="4112" y="23734"/>
                    </a:cubicBezTo>
                    <a:cubicBezTo>
                      <a:pt x="3921" y="23544"/>
                      <a:pt x="3064" y="23067"/>
                      <a:pt x="3160" y="22020"/>
                    </a:cubicBezTo>
                    <a:cubicBezTo>
                      <a:pt x="3255" y="20972"/>
                      <a:pt x="3160" y="21353"/>
                      <a:pt x="3160" y="21067"/>
                    </a:cubicBezTo>
                    <a:cubicBezTo>
                      <a:pt x="3160" y="20781"/>
                      <a:pt x="3826" y="20210"/>
                      <a:pt x="4112" y="19924"/>
                    </a:cubicBezTo>
                    <a:cubicBezTo>
                      <a:pt x="4598" y="19523"/>
                      <a:pt x="5145" y="19202"/>
                      <a:pt x="5731" y="18971"/>
                    </a:cubicBezTo>
                    <a:cubicBezTo>
                      <a:pt x="6675" y="18800"/>
                      <a:pt x="7647" y="19043"/>
                      <a:pt x="8398" y="19638"/>
                    </a:cubicBezTo>
                    <a:cubicBezTo>
                      <a:pt x="8398" y="19638"/>
                      <a:pt x="9065" y="20972"/>
                      <a:pt x="9256" y="21162"/>
                    </a:cubicBezTo>
                    <a:cubicBezTo>
                      <a:pt x="9446" y="21353"/>
                      <a:pt x="10589" y="21162"/>
                      <a:pt x="11160" y="21734"/>
                    </a:cubicBezTo>
                    <a:cubicBezTo>
                      <a:pt x="11795" y="22026"/>
                      <a:pt x="12401" y="22377"/>
                      <a:pt x="12970" y="22781"/>
                    </a:cubicBezTo>
                    <a:cubicBezTo>
                      <a:pt x="13366" y="23053"/>
                      <a:pt x="13825" y="23217"/>
                      <a:pt x="14304" y="23258"/>
                    </a:cubicBezTo>
                    <a:cubicBezTo>
                      <a:pt x="14533" y="23417"/>
                      <a:pt x="14837" y="23417"/>
                      <a:pt x="15066" y="23258"/>
                    </a:cubicBezTo>
                    <a:cubicBezTo>
                      <a:pt x="15066" y="23258"/>
                      <a:pt x="16018" y="22496"/>
                      <a:pt x="16304" y="22401"/>
                    </a:cubicBezTo>
                    <a:lnTo>
                      <a:pt x="17828" y="21734"/>
                    </a:lnTo>
                    <a:cubicBezTo>
                      <a:pt x="17828" y="21734"/>
                      <a:pt x="17828" y="21067"/>
                      <a:pt x="17066" y="20781"/>
                    </a:cubicBezTo>
                    <a:cubicBezTo>
                      <a:pt x="16567" y="20648"/>
                      <a:pt x="16041" y="20648"/>
                      <a:pt x="15542" y="20781"/>
                    </a:cubicBezTo>
                    <a:cubicBezTo>
                      <a:pt x="15005" y="20738"/>
                      <a:pt x="14484" y="20575"/>
                      <a:pt x="14018" y="20305"/>
                    </a:cubicBezTo>
                    <a:cubicBezTo>
                      <a:pt x="13640" y="20085"/>
                      <a:pt x="13340" y="19752"/>
                      <a:pt x="13161" y="19353"/>
                    </a:cubicBezTo>
                    <a:cubicBezTo>
                      <a:pt x="13161" y="18781"/>
                      <a:pt x="13161" y="18591"/>
                      <a:pt x="13161" y="18210"/>
                    </a:cubicBezTo>
                    <a:cubicBezTo>
                      <a:pt x="13562" y="17766"/>
                      <a:pt x="14097" y="17465"/>
                      <a:pt x="14685" y="17352"/>
                    </a:cubicBezTo>
                    <a:cubicBezTo>
                      <a:pt x="14685" y="17352"/>
                      <a:pt x="16304" y="16019"/>
                      <a:pt x="17828" y="16114"/>
                    </a:cubicBezTo>
                    <a:cubicBezTo>
                      <a:pt x="19352" y="16209"/>
                      <a:pt x="18685" y="17257"/>
                      <a:pt x="19161" y="17448"/>
                    </a:cubicBezTo>
                    <a:lnTo>
                      <a:pt x="20019" y="17448"/>
                    </a:lnTo>
                    <a:lnTo>
                      <a:pt x="21257" y="18591"/>
                    </a:lnTo>
                    <a:cubicBezTo>
                      <a:pt x="21802" y="18982"/>
                      <a:pt x="22375" y="19332"/>
                      <a:pt x="22971" y="19638"/>
                    </a:cubicBezTo>
                    <a:cubicBezTo>
                      <a:pt x="22971" y="19638"/>
                      <a:pt x="23638" y="20400"/>
                      <a:pt x="24115" y="20495"/>
                    </a:cubicBezTo>
                    <a:lnTo>
                      <a:pt x="25258" y="21162"/>
                    </a:lnTo>
                    <a:cubicBezTo>
                      <a:pt x="25258" y="21162"/>
                      <a:pt x="25829" y="21162"/>
                      <a:pt x="26115" y="21162"/>
                    </a:cubicBezTo>
                    <a:cubicBezTo>
                      <a:pt x="26401" y="21162"/>
                      <a:pt x="27067" y="22115"/>
                      <a:pt x="27258" y="22401"/>
                    </a:cubicBezTo>
                    <a:cubicBezTo>
                      <a:pt x="27626" y="22696"/>
                      <a:pt x="27976" y="23014"/>
                      <a:pt x="28305" y="23353"/>
                    </a:cubicBezTo>
                    <a:cubicBezTo>
                      <a:pt x="28431" y="23811"/>
                      <a:pt x="28659" y="24234"/>
                      <a:pt x="28972" y="24591"/>
                    </a:cubicBezTo>
                    <a:cubicBezTo>
                      <a:pt x="28972" y="24591"/>
                      <a:pt x="30401" y="25068"/>
                      <a:pt x="30687" y="25258"/>
                    </a:cubicBezTo>
                    <a:cubicBezTo>
                      <a:pt x="30973" y="25449"/>
                      <a:pt x="32306" y="25258"/>
                      <a:pt x="32496" y="24782"/>
                    </a:cubicBezTo>
                    <a:cubicBezTo>
                      <a:pt x="32035" y="24250"/>
                      <a:pt x="31488" y="23799"/>
                      <a:pt x="30877" y="23448"/>
                    </a:cubicBezTo>
                    <a:cubicBezTo>
                      <a:pt x="30401" y="23449"/>
                      <a:pt x="29449" y="22115"/>
                      <a:pt x="29163" y="22020"/>
                    </a:cubicBezTo>
                    <a:cubicBezTo>
                      <a:pt x="28114" y="21467"/>
                      <a:pt x="27202" y="20686"/>
                      <a:pt x="26496" y="19734"/>
                    </a:cubicBezTo>
                    <a:cubicBezTo>
                      <a:pt x="26108" y="19300"/>
                      <a:pt x="25617" y="18972"/>
                      <a:pt x="25067" y="18781"/>
                    </a:cubicBezTo>
                    <a:cubicBezTo>
                      <a:pt x="24548" y="18495"/>
                      <a:pt x="24067" y="18143"/>
                      <a:pt x="23638" y="17733"/>
                    </a:cubicBezTo>
                    <a:lnTo>
                      <a:pt x="21448" y="15924"/>
                    </a:lnTo>
                    <a:cubicBezTo>
                      <a:pt x="20138" y="14907"/>
                      <a:pt x="18696" y="14073"/>
                      <a:pt x="17161" y="13447"/>
                    </a:cubicBezTo>
                    <a:cubicBezTo>
                      <a:pt x="16276" y="13329"/>
                      <a:pt x="15379" y="13329"/>
                      <a:pt x="14494" y="13447"/>
                    </a:cubicBezTo>
                    <a:lnTo>
                      <a:pt x="15066" y="13447"/>
                    </a:lnTo>
                    <a:cubicBezTo>
                      <a:pt x="13446" y="13447"/>
                      <a:pt x="12018" y="13447"/>
                      <a:pt x="11065" y="12685"/>
                    </a:cubicBezTo>
                    <a:cubicBezTo>
                      <a:pt x="10598" y="12469"/>
                      <a:pt x="10387" y="11921"/>
                      <a:pt x="10589" y="11447"/>
                    </a:cubicBezTo>
                    <a:cubicBezTo>
                      <a:pt x="10893" y="10428"/>
                      <a:pt x="11413" y="9486"/>
                      <a:pt x="12113" y="8685"/>
                    </a:cubicBezTo>
                    <a:cubicBezTo>
                      <a:pt x="12780" y="8018"/>
                      <a:pt x="13351" y="8685"/>
                      <a:pt x="14304" y="6684"/>
                    </a:cubicBezTo>
                    <a:cubicBezTo>
                      <a:pt x="14687" y="6463"/>
                      <a:pt x="15159" y="6463"/>
                      <a:pt x="15542" y="6684"/>
                    </a:cubicBezTo>
                    <a:cubicBezTo>
                      <a:pt x="15855" y="6765"/>
                      <a:pt x="16182" y="6765"/>
                      <a:pt x="16495" y="6684"/>
                    </a:cubicBezTo>
                    <a:cubicBezTo>
                      <a:pt x="17733" y="6684"/>
                      <a:pt x="18971" y="6113"/>
                      <a:pt x="20495" y="5827"/>
                    </a:cubicBezTo>
                    <a:cubicBezTo>
                      <a:pt x="20495" y="5827"/>
                      <a:pt x="20495" y="5827"/>
                      <a:pt x="20971" y="5827"/>
                    </a:cubicBezTo>
                    <a:cubicBezTo>
                      <a:pt x="20473" y="6612"/>
                      <a:pt x="19899" y="7346"/>
                      <a:pt x="19257" y="8018"/>
                    </a:cubicBezTo>
                    <a:cubicBezTo>
                      <a:pt x="18941" y="8297"/>
                      <a:pt x="18911" y="8778"/>
                      <a:pt x="19189" y="9094"/>
                    </a:cubicBezTo>
                    <a:cubicBezTo>
                      <a:pt x="19210" y="9117"/>
                      <a:pt x="19233" y="9140"/>
                      <a:pt x="19257" y="9161"/>
                    </a:cubicBezTo>
                    <a:cubicBezTo>
                      <a:pt x="19828" y="9486"/>
                      <a:pt x="20435" y="9741"/>
                      <a:pt x="21067" y="9923"/>
                    </a:cubicBezTo>
                    <a:cubicBezTo>
                      <a:pt x="21332" y="10076"/>
                      <a:pt x="21659" y="10076"/>
                      <a:pt x="21924" y="9923"/>
                    </a:cubicBezTo>
                    <a:cubicBezTo>
                      <a:pt x="21924" y="9923"/>
                      <a:pt x="21924" y="8970"/>
                      <a:pt x="22495" y="8685"/>
                    </a:cubicBezTo>
                    <a:cubicBezTo>
                      <a:pt x="22774" y="8135"/>
                      <a:pt x="23163" y="7648"/>
                      <a:pt x="23638" y="7256"/>
                    </a:cubicBezTo>
                    <a:cubicBezTo>
                      <a:pt x="24532" y="6394"/>
                      <a:pt x="25487" y="5598"/>
                      <a:pt x="26496" y="4875"/>
                    </a:cubicBezTo>
                    <a:cubicBezTo>
                      <a:pt x="27258" y="4399"/>
                      <a:pt x="27543" y="3446"/>
                      <a:pt x="29163" y="2017"/>
                    </a:cubicBezTo>
                    <a:cubicBezTo>
                      <a:pt x="30782" y="588"/>
                      <a:pt x="30687" y="398"/>
                      <a:pt x="30592" y="207"/>
                    </a:cubicBezTo>
                    <a:cubicBezTo>
                      <a:pt x="30496" y="17"/>
                      <a:pt x="31544" y="-459"/>
                      <a:pt x="32020" y="207"/>
                    </a:cubicBezTo>
                    <a:cubicBezTo>
                      <a:pt x="32496" y="874"/>
                      <a:pt x="32592" y="779"/>
                      <a:pt x="32782" y="969"/>
                    </a:cubicBezTo>
                    <a:cubicBezTo>
                      <a:pt x="32973" y="1160"/>
                      <a:pt x="33354" y="969"/>
                      <a:pt x="33449" y="969"/>
                    </a:cubicBezTo>
                    <a:cubicBezTo>
                      <a:pt x="33625" y="1228"/>
                      <a:pt x="33625" y="1568"/>
                      <a:pt x="33449" y="1827"/>
                    </a:cubicBezTo>
                    <a:cubicBezTo>
                      <a:pt x="33449" y="2303"/>
                      <a:pt x="32877" y="2398"/>
                      <a:pt x="32687" y="2874"/>
                    </a:cubicBezTo>
                    <a:cubicBezTo>
                      <a:pt x="32496" y="3351"/>
                      <a:pt x="31639" y="3636"/>
                      <a:pt x="31544" y="4017"/>
                    </a:cubicBezTo>
                    <a:cubicBezTo>
                      <a:pt x="31449" y="4399"/>
                      <a:pt x="31544" y="4684"/>
                      <a:pt x="30877" y="4684"/>
                    </a:cubicBezTo>
                    <a:cubicBezTo>
                      <a:pt x="30210" y="4684"/>
                      <a:pt x="30210" y="5256"/>
                      <a:pt x="30020" y="5351"/>
                    </a:cubicBezTo>
                    <a:cubicBezTo>
                      <a:pt x="29693" y="5692"/>
                      <a:pt x="29343" y="6010"/>
                      <a:pt x="28972" y="6303"/>
                    </a:cubicBezTo>
                    <a:lnTo>
                      <a:pt x="27162" y="8208"/>
                    </a:lnTo>
                    <a:cubicBezTo>
                      <a:pt x="27162" y="8208"/>
                      <a:pt x="27162" y="9161"/>
                      <a:pt x="26115" y="9637"/>
                    </a:cubicBezTo>
                    <a:lnTo>
                      <a:pt x="25162" y="10494"/>
                    </a:lnTo>
                    <a:cubicBezTo>
                      <a:pt x="24591" y="10970"/>
                      <a:pt x="23829" y="10494"/>
                      <a:pt x="23638" y="11256"/>
                    </a:cubicBezTo>
                    <a:cubicBezTo>
                      <a:pt x="23495" y="11591"/>
                      <a:pt x="23495" y="11969"/>
                      <a:pt x="23638" y="12304"/>
                    </a:cubicBezTo>
                    <a:cubicBezTo>
                      <a:pt x="23638" y="12304"/>
                      <a:pt x="24686" y="12876"/>
                      <a:pt x="24972" y="13066"/>
                    </a:cubicBezTo>
                    <a:cubicBezTo>
                      <a:pt x="25240" y="13430"/>
                      <a:pt x="25561" y="13751"/>
                      <a:pt x="25924" y="14019"/>
                    </a:cubicBezTo>
                    <a:lnTo>
                      <a:pt x="27639" y="15257"/>
                    </a:lnTo>
                    <a:lnTo>
                      <a:pt x="28686" y="15828"/>
                    </a:lnTo>
                    <a:lnTo>
                      <a:pt x="29734" y="15828"/>
                    </a:lnTo>
                    <a:cubicBezTo>
                      <a:pt x="29915" y="15914"/>
                      <a:pt x="30125" y="15914"/>
                      <a:pt x="30306" y="15828"/>
                    </a:cubicBezTo>
                    <a:cubicBezTo>
                      <a:pt x="30306" y="15257"/>
                      <a:pt x="30306" y="15066"/>
                      <a:pt x="29544" y="14781"/>
                    </a:cubicBezTo>
                    <a:cubicBezTo>
                      <a:pt x="28782" y="14495"/>
                      <a:pt x="28401" y="14781"/>
                      <a:pt x="28401" y="14304"/>
                    </a:cubicBezTo>
                    <a:cubicBezTo>
                      <a:pt x="28401" y="13828"/>
                      <a:pt x="28401" y="13542"/>
                      <a:pt x="28972" y="13352"/>
                    </a:cubicBezTo>
                    <a:cubicBezTo>
                      <a:pt x="29544" y="13161"/>
                      <a:pt x="29639" y="12495"/>
                      <a:pt x="28972" y="12209"/>
                    </a:cubicBezTo>
                    <a:cubicBezTo>
                      <a:pt x="28306" y="11923"/>
                      <a:pt x="28020" y="12209"/>
                      <a:pt x="27734" y="12780"/>
                    </a:cubicBezTo>
                    <a:cubicBezTo>
                      <a:pt x="27525" y="13017"/>
                      <a:pt x="27164" y="13040"/>
                      <a:pt x="26927" y="12831"/>
                    </a:cubicBezTo>
                    <a:cubicBezTo>
                      <a:pt x="26909" y="12815"/>
                      <a:pt x="26892" y="12798"/>
                      <a:pt x="26877" y="12780"/>
                    </a:cubicBezTo>
                    <a:cubicBezTo>
                      <a:pt x="26877" y="12780"/>
                      <a:pt x="26115" y="12780"/>
                      <a:pt x="26019" y="12780"/>
                    </a:cubicBezTo>
                    <a:cubicBezTo>
                      <a:pt x="25842" y="12202"/>
                      <a:pt x="26076" y="11576"/>
                      <a:pt x="26591" y="11256"/>
                    </a:cubicBezTo>
                    <a:cubicBezTo>
                      <a:pt x="27308" y="10540"/>
                      <a:pt x="28072" y="9871"/>
                      <a:pt x="28877" y="9256"/>
                    </a:cubicBezTo>
                    <a:cubicBezTo>
                      <a:pt x="29353" y="9256"/>
                      <a:pt x="29734" y="7923"/>
                      <a:pt x="30115" y="7637"/>
                    </a:cubicBezTo>
                    <a:cubicBezTo>
                      <a:pt x="30862" y="6989"/>
                      <a:pt x="31563" y="6289"/>
                      <a:pt x="32211" y="5541"/>
                    </a:cubicBezTo>
                    <a:cubicBezTo>
                      <a:pt x="32417" y="5300"/>
                      <a:pt x="32608" y="5045"/>
                      <a:pt x="32782" y="4780"/>
                    </a:cubicBezTo>
                    <a:cubicBezTo>
                      <a:pt x="33203" y="4409"/>
                      <a:pt x="33745" y="4205"/>
                      <a:pt x="34306" y="4208"/>
                    </a:cubicBezTo>
                    <a:cubicBezTo>
                      <a:pt x="34649" y="4115"/>
                      <a:pt x="35011" y="4115"/>
                      <a:pt x="35354" y="4208"/>
                    </a:cubicBezTo>
                    <a:cubicBezTo>
                      <a:pt x="35354" y="4208"/>
                      <a:pt x="35354" y="5160"/>
                      <a:pt x="34497" y="5637"/>
                    </a:cubicBezTo>
                    <a:cubicBezTo>
                      <a:pt x="34213" y="5874"/>
                      <a:pt x="34040" y="6219"/>
                      <a:pt x="34021" y="6589"/>
                    </a:cubicBezTo>
                    <a:cubicBezTo>
                      <a:pt x="33410" y="7514"/>
                      <a:pt x="32708" y="8376"/>
                      <a:pt x="31925" y="9161"/>
                    </a:cubicBezTo>
                    <a:cubicBezTo>
                      <a:pt x="31449" y="9161"/>
                      <a:pt x="31925" y="9637"/>
                      <a:pt x="31925" y="10018"/>
                    </a:cubicBezTo>
                    <a:cubicBezTo>
                      <a:pt x="31925" y="10399"/>
                      <a:pt x="32973" y="10780"/>
                      <a:pt x="33068" y="11256"/>
                    </a:cubicBezTo>
                    <a:cubicBezTo>
                      <a:pt x="33163" y="11733"/>
                      <a:pt x="33068" y="12114"/>
                      <a:pt x="33068" y="12304"/>
                    </a:cubicBezTo>
                    <a:cubicBezTo>
                      <a:pt x="33068" y="12495"/>
                      <a:pt x="34783" y="12304"/>
                      <a:pt x="35163" y="12304"/>
                    </a:cubicBezTo>
                    <a:cubicBezTo>
                      <a:pt x="35544" y="12304"/>
                      <a:pt x="36211" y="10685"/>
                      <a:pt x="36021" y="10399"/>
                    </a:cubicBezTo>
                    <a:cubicBezTo>
                      <a:pt x="35830" y="10113"/>
                      <a:pt x="35163" y="10399"/>
                      <a:pt x="34687" y="9732"/>
                    </a:cubicBezTo>
                    <a:cubicBezTo>
                      <a:pt x="34211" y="9066"/>
                      <a:pt x="33925" y="9732"/>
                      <a:pt x="33735" y="9732"/>
                    </a:cubicBezTo>
                    <a:cubicBezTo>
                      <a:pt x="33544" y="9732"/>
                      <a:pt x="34497" y="8494"/>
                      <a:pt x="35163" y="8399"/>
                    </a:cubicBezTo>
                    <a:cubicBezTo>
                      <a:pt x="35758" y="8284"/>
                      <a:pt x="36315" y="8022"/>
                      <a:pt x="36783" y="7637"/>
                    </a:cubicBezTo>
                    <a:cubicBezTo>
                      <a:pt x="37259" y="7161"/>
                      <a:pt x="37354" y="6208"/>
                      <a:pt x="37545" y="6018"/>
                    </a:cubicBezTo>
                    <a:cubicBezTo>
                      <a:pt x="38068" y="5828"/>
                      <a:pt x="38641" y="5828"/>
                      <a:pt x="39164" y="6018"/>
                    </a:cubicBezTo>
                    <a:cubicBezTo>
                      <a:pt x="39164" y="6018"/>
                      <a:pt x="39164" y="7256"/>
                      <a:pt x="39164" y="7637"/>
                    </a:cubicBezTo>
                    <a:cubicBezTo>
                      <a:pt x="39944" y="7843"/>
                      <a:pt x="40765" y="7843"/>
                      <a:pt x="41545" y="7637"/>
                    </a:cubicBezTo>
                    <a:cubicBezTo>
                      <a:pt x="42021" y="7637"/>
                      <a:pt x="43069" y="6780"/>
                      <a:pt x="43736" y="7065"/>
                    </a:cubicBezTo>
                    <a:cubicBezTo>
                      <a:pt x="44403" y="7351"/>
                      <a:pt x="43736" y="7637"/>
                      <a:pt x="44403" y="7637"/>
                    </a:cubicBezTo>
                    <a:lnTo>
                      <a:pt x="45165" y="8208"/>
                    </a:ln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7" name="任意多边形: 形状 206">
                <a:extLst>
                  <a:ext uri="{FF2B5EF4-FFF2-40B4-BE49-F238E27FC236}">
                    <a16:creationId xmlns:a16="http://schemas.microsoft.com/office/drawing/2014/main" id="{F4B536E7-4A19-4250-B299-B5A6B3904FCB}"/>
                  </a:ext>
                </a:extLst>
              </p:cNvPr>
              <p:cNvSpPr/>
              <p:nvPr/>
            </p:nvSpPr>
            <p:spPr>
              <a:xfrm>
                <a:off x="5329096" y="2726097"/>
                <a:ext cx="22388" cy="34967"/>
              </a:xfrm>
              <a:custGeom>
                <a:avLst/>
                <a:gdLst>
                  <a:gd name="connsiteX0" fmla="*/ -365 w 22388"/>
                  <a:gd name="connsiteY0" fmla="*/ 3579 h 34967"/>
                  <a:gd name="connsiteX1" fmla="*/ 873 w 22388"/>
                  <a:gd name="connsiteY1" fmla="*/ 3579 h 34967"/>
                  <a:gd name="connsiteX2" fmla="*/ 2302 w 22388"/>
                  <a:gd name="connsiteY2" fmla="*/ 2341 h 34967"/>
                  <a:gd name="connsiteX3" fmla="*/ 3540 w 22388"/>
                  <a:gd name="connsiteY3" fmla="*/ 1007 h 34967"/>
                  <a:gd name="connsiteX4" fmla="*/ 4588 w 22388"/>
                  <a:gd name="connsiteY4" fmla="*/ 340 h 34967"/>
                  <a:gd name="connsiteX5" fmla="*/ 5731 w 22388"/>
                  <a:gd name="connsiteY5" fmla="*/ -136 h 34967"/>
                  <a:gd name="connsiteX6" fmla="*/ 7826 w 22388"/>
                  <a:gd name="connsiteY6" fmla="*/ -136 h 34967"/>
                  <a:gd name="connsiteX7" fmla="*/ 8684 w 22388"/>
                  <a:gd name="connsiteY7" fmla="*/ 722 h 34967"/>
                  <a:gd name="connsiteX8" fmla="*/ 9922 w 22388"/>
                  <a:gd name="connsiteY8" fmla="*/ 2055 h 34967"/>
                  <a:gd name="connsiteX9" fmla="*/ 10684 w 22388"/>
                  <a:gd name="connsiteY9" fmla="*/ 4055 h 34967"/>
                  <a:gd name="connsiteX10" fmla="*/ 12017 w 22388"/>
                  <a:gd name="connsiteY10" fmla="*/ 5674 h 34967"/>
                  <a:gd name="connsiteX11" fmla="*/ 14589 w 22388"/>
                  <a:gd name="connsiteY11" fmla="*/ 8341 h 34967"/>
                  <a:gd name="connsiteX12" fmla="*/ 16018 w 22388"/>
                  <a:gd name="connsiteY12" fmla="*/ 10056 h 34967"/>
                  <a:gd name="connsiteX13" fmla="*/ 17351 w 22388"/>
                  <a:gd name="connsiteY13" fmla="*/ 11485 h 34967"/>
                  <a:gd name="connsiteX14" fmla="*/ 18590 w 22388"/>
                  <a:gd name="connsiteY14" fmla="*/ 12056 h 34967"/>
                  <a:gd name="connsiteX15" fmla="*/ 19161 w 22388"/>
                  <a:gd name="connsiteY15" fmla="*/ 12056 h 34967"/>
                  <a:gd name="connsiteX16" fmla="*/ 20209 w 22388"/>
                  <a:gd name="connsiteY16" fmla="*/ 12723 h 34967"/>
                  <a:gd name="connsiteX17" fmla="*/ 21542 w 22388"/>
                  <a:gd name="connsiteY17" fmla="*/ 14914 h 34967"/>
                  <a:gd name="connsiteX18" fmla="*/ 22019 w 22388"/>
                  <a:gd name="connsiteY18" fmla="*/ 16533 h 34967"/>
                  <a:gd name="connsiteX19" fmla="*/ 21352 w 22388"/>
                  <a:gd name="connsiteY19" fmla="*/ 19581 h 34967"/>
                  <a:gd name="connsiteX20" fmla="*/ 21352 w 22388"/>
                  <a:gd name="connsiteY20" fmla="*/ 22819 h 34967"/>
                  <a:gd name="connsiteX21" fmla="*/ 20495 w 22388"/>
                  <a:gd name="connsiteY21" fmla="*/ 25296 h 34967"/>
                  <a:gd name="connsiteX22" fmla="*/ 19733 w 22388"/>
                  <a:gd name="connsiteY22" fmla="*/ 28915 h 34967"/>
                  <a:gd name="connsiteX23" fmla="*/ 18971 w 22388"/>
                  <a:gd name="connsiteY23" fmla="*/ 30916 h 34967"/>
                  <a:gd name="connsiteX24" fmla="*/ 18971 w 22388"/>
                  <a:gd name="connsiteY24" fmla="*/ 34535 h 34967"/>
                  <a:gd name="connsiteX25" fmla="*/ 16304 w 22388"/>
                  <a:gd name="connsiteY25" fmla="*/ 34535 h 34967"/>
                  <a:gd name="connsiteX26" fmla="*/ 14780 w 22388"/>
                  <a:gd name="connsiteY26" fmla="*/ 34535 h 34967"/>
                  <a:gd name="connsiteX27" fmla="*/ 13446 w 22388"/>
                  <a:gd name="connsiteY27" fmla="*/ 33773 h 34967"/>
                  <a:gd name="connsiteX28" fmla="*/ 12113 w 22388"/>
                  <a:gd name="connsiteY28" fmla="*/ 33106 h 34967"/>
                  <a:gd name="connsiteX29" fmla="*/ 12113 w 22388"/>
                  <a:gd name="connsiteY29" fmla="*/ 31868 h 34967"/>
                  <a:gd name="connsiteX30" fmla="*/ 12779 w 22388"/>
                  <a:gd name="connsiteY30" fmla="*/ 30916 h 34967"/>
                  <a:gd name="connsiteX31" fmla="*/ 13255 w 22388"/>
                  <a:gd name="connsiteY31" fmla="*/ 28915 h 34967"/>
                  <a:gd name="connsiteX32" fmla="*/ 14017 w 22388"/>
                  <a:gd name="connsiteY32" fmla="*/ 27010 h 34967"/>
                  <a:gd name="connsiteX33" fmla="*/ 14970 w 22388"/>
                  <a:gd name="connsiteY33" fmla="*/ 23295 h 34967"/>
                  <a:gd name="connsiteX34" fmla="*/ 14970 w 22388"/>
                  <a:gd name="connsiteY34" fmla="*/ 21105 h 34967"/>
                  <a:gd name="connsiteX35" fmla="*/ 12303 w 22388"/>
                  <a:gd name="connsiteY35" fmla="*/ 18819 h 34967"/>
                  <a:gd name="connsiteX36" fmla="*/ 11351 w 22388"/>
                  <a:gd name="connsiteY36" fmla="*/ 18819 h 34967"/>
                  <a:gd name="connsiteX37" fmla="*/ 10493 w 22388"/>
                  <a:gd name="connsiteY37" fmla="*/ 20153 h 34967"/>
                  <a:gd name="connsiteX38" fmla="*/ 9827 w 22388"/>
                  <a:gd name="connsiteY38" fmla="*/ 21581 h 34967"/>
                  <a:gd name="connsiteX39" fmla="*/ 9160 w 22388"/>
                  <a:gd name="connsiteY39" fmla="*/ 22534 h 34967"/>
                  <a:gd name="connsiteX40" fmla="*/ 8303 w 22388"/>
                  <a:gd name="connsiteY40" fmla="*/ 22534 h 34967"/>
                  <a:gd name="connsiteX41" fmla="*/ 6683 w 22388"/>
                  <a:gd name="connsiteY41" fmla="*/ 21486 h 34967"/>
                  <a:gd name="connsiteX42" fmla="*/ 5540 w 22388"/>
                  <a:gd name="connsiteY42" fmla="*/ 20914 h 34967"/>
                  <a:gd name="connsiteX43" fmla="*/ 3826 w 22388"/>
                  <a:gd name="connsiteY43" fmla="*/ 19009 h 34967"/>
                  <a:gd name="connsiteX44" fmla="*/ 3826 w 22388"/>
                  <a:gd name="connsiteY44" fmla="*/ 16914 h 34967"/>
                  <a:gd name="connsiteX45" fmla="*/ 4778 w 22388"/>
                  <a:gd name="connsiteY45" fmla="*/ 14914 h 34967"/>
                  <a:gd name="connsiteX46" fmla="*/ 5731 w 22388"/>
                  <a:gd name="connsiteY46" fmla="*/ 13771 h 34967"/>
                  <a:gd name="connsiteX47" fmla="*/ 6493 w 22388"/>
                  <a:gd name="connsiteY47" fmla="*/ 11580 h 34967"/>
                  <a:gd name="connsiteX48" fmla="*/ 5731 w 22388"/>
                  <a:gd name="connsiteY48" fmla="*/ 9580 h 34967"/>
                  <a:gd name="connsiteX49" fmla="*/ 3159 w 22388"/>
                  <a:gd name="connsiteY49" fmla="*/ 6246 h 34967"/>
                  <a:gd name="connsiteX50" fmla="*/ 588 w 22388"/>
                  <a:gd name="connsiteY50" fmla="*/ 5198 h 34967"/>
                  <a:gd name="connsiteX51" fmla="*/ 16 w 22388"/>
                  <a:gd name="connsiteY51" fmla="*/ 4722 h 34967"/>
                  <a:gd name="connsiteX52" fmla="*/ 16 w 22388"/>
                  <a:gd name="connsiteY52" fmla="*/ 3198 h 34967"/>
                  <a:gd name="connsiteX53" fmla="*/ 16 w 22388"/>
                  <a:gd name="connsiteY53" fmla="*/ 2436 h 34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22388" h="34967">
                    <a:moveTo>
                      <a:pt x="-365" y="3579"/>
                    </a:moveTo>
                    <a:cubicBezTo>
                      <a:pt x="-365" y="3579"/>
                      <a:pt x="587" y="3579"/>
                      <a:pt x="873" y="3579"/>
                    </a:cubicBezTo>
                    <a:cubicBezTo>
                      <a:pt x="1372" y="3194"/>
                      <a:pt x="1849" y="2780"/>
                      <a:pt x="2302" y="2341"/>
                    </a:cubicBezTo>
                    <a:cubicBezTo>
                      <a:pt x="2738" y="1919"/>
                      <a:pt x="3151" y="1473"/>
                      <a:pt x="3540" y="1007"/>
                    </a:cubicBezTo>
                    <a:cubicBezTo>
                      <a:pt x="3818" y="688"/>
                      <a:pt x="4182" y="457"/>
                      <a:pt x="4588" y="340"/>
                    </a:cubicBezTo>
                    <a:cubicBezTo>
                      <a:pt x="4588" y="340"/>
                      <a:pt x="5350" y="-136"/>
                      <a:pt x="5731" y="-136"/>
                    </a:cubicBezTo>
                    <a:cubicBezTo>
                      <a:pt x="6112" y="-136"/>
                      <a:pt x="7350" y="-136"/>
                      <a:pt x="7826" y="-136"/>
                    </a:cubicBezTo>
                    <a:lnTo>
                      <a:pt x="8684" y="722"/>
                    </a:lnTo>
                    <a:cubicBezTo>
                      <a:pt x="9143" y="1120"/>
                      <a:pt x="9558" y="1567"/>
                      <a:pt x="9922" y="2055"/>
                    </a:cubicBezTo>
                    <a:cubicBezTo>
                      <a:pt x="9922" y="2055"/>
                      <a:pt x="9922" y="3198"/>
                      <a:pt x="10684" y="4055"/>
                    </a:cubicBezTo>
                    <a:lnTo>
                      <a:pt x="12017" y="5674"/>
                    </a:lnTo>
                    <a:lnTo>
                      <a:pt x="14589" y="8341"/>
                    </a:lnTo>
                    <a:cubicBezTo>
                      <a:pt x="15107" y="8877"/>
                      <a:pt x="15585" y="9450"/>
                      <a:pt x="16018" y="10056"/>
                    </a:cubicBezTo>
                    <a:lnTo>
                      <a:pt x="17351" y="11485"/>
                    </a:lnTo>
                    <a:cubicBezTo>
                      <a:pt x="17923" y="12056"/>
                      <a:pt x="18399" y="11485"/>
                      <a:pt x="18590" y="12056"/>
                    </a:cubicBezTo>
                    <a:lnTo>
                      <a:pt x="19161" y="12056"/>
                    </a:lnTo>
                    <a:cubicBezTo>
                      <a:pt x="19161" y="12056"/>
                      <a:pt x="20018" y="12056"/>
                      <a:pt x="20209" y="12723"/>
                    </a:cubicBezTo>
                    <a:cubicBezTo>
                      <a:pt x="20399" y="13390"/>
                      <a:pt x="20876" y="13961"/>
                      <a:pt x="21542" y="14914"/>
                    </a:cubicBezTo>
                    <a:cubicBezTo>
                      <a:pt x="21886" y="15381"/>
                      <a:pt x="22054" y="15954"/>
                      <a:pt x="22019" y="16533"/>
                    </a:cubicBezTo>
                    <a:cubicBezTo>
                      <a:pt x="21965" y="17579"/>
                      <a:pt x="21740" y="18609"/>
                      <a:pt x="21352" y="19581"/>
                    </a:cubicBezTo>
                    <a:cubicBezTo>
                      <a:pt x="20876" y="20629"/>
                      <a:pt x="21352" y="22057"/>
                      <a:pt x="21352" y="22819"/>
                    </a:cubicBezTo>
                    <a:cubicBezTo>
                      <a:pt x="21166" y="23676"/>
                      <a:pt x="20878" y="24508"/>
                      <a:pt x="20495" y="25296"/>
                    </a:cubicBezTo>
                    <a:cubicBezTo>
                      <a:pt x="20105" y="26470"/>
                      <a:pt x="19849" y="27684"/>
                      <a:pt x="19733" y="28915"/>
                    </a:cubicBezTo>
                    <a:cubicBezTo>
                      <a:pt x="19733" y="29582"/>
                      <a:pt x="19161" y="30249"/>
                      <a:pt x="18971" y="30916"/>
                    </a:cubicBezTo>
                    <a:cubicBezTo>
                      <a:pt x="19075" y="32120"/>
                      <a:pt x="19075" y="33331"/>
                      <a:pt x="18971" y="34535"/>
                    </a:cubicBezTo>
                    <a:cubicBezTo>
                      <a:pt x="18971" y="35202"/>
                      <a:pt x="17161" y="34535"/>
                      <a:pt x="16304" y="34535"/>
                    </a:cubicBezTo>
                    <a:lnTo>
                      <a:pt x="14780" y="34535"/>
                    </a:lnTo>
                    <a:cubicBezTo>
                      <a:pt x="14780" y="34535"/>
                      <a:pt x="13827" y="33964"/>
                      <a:pt x="13446" y="33773"/>
                    </a:cubicBezTo>
                    <a:lnTo>
                      <a:pt x="12113" y="33106"/>
                    </a:lnTo>
                    <a:cubicBezTo>
                      <a:pt x="11843" y="32738"/>
                      <a:pt x="11843" y="32237"/>
                      <a:pt x="12113" y="31868"/>
                    </a:cubicBezTo>
                    <a:cubicBezTo>
                      <a:pt x="12113" y="31868"/>
                      <a:pt x="12684" y="31297"/>
                      <a:pt x="12779" y="30916"/>
                    </a:cubicBezTo>
                    <a:cubicBezTo>
                      <a:pt x="12993" y="30263"/>
                      <a:pt x="13153" y="29594"/>
                      <a:pt x="13255" y="28915"/>
                    </a:cubicBezTo>
                    <a:cubicBezTo>
                      <a:pt x="13381" y="28236"/>
                      <a:pt x="13640" y="27589"/>
                      <a:pt x="14017" y="27010"/>
                    </a:cubicBezTo>
                    <a:cubicBezTo>
                      <a:pt x="14401" y="25790"/>
                      <a:pt x="14719" y="24550"/>
                      <a:pt x="14970" y="23295"/>
                    </a:cubicBezTo>
                    <a:cubicBezTo>
                      <a:pt x="14970" y="22724"/>
                      <a:pt x="15447" y="21676"/>
                      <a:pt x="14970" y="21105"/>
                    </a:cubicBezTo>
                    <a:cubicBezTo>
                      <a:pt x="14140" y="20277"/>
                      <a:pt x="13248" y="19513"/>
                      <a:pt x="12303" y="18819"/>
                    </a:cubicBezTo>
                    <a:cubicBezTo>
                      <a:pt x="11991" y="18734"/>
                      <a:pt x="11662" y="18734"/>
                      <a:pt x="11351" y="18819"/>
                    </a:cubicBezTo>
                    <a:cubicBezTo>
                      <a:pt x="11157" y="19316"/>
                      <a:pt x="10865" y="19770"/>
                      <a:pt x="10493" y="20153"/>
                    </a:cubicBezTo>
                    <a:cubicBezTo>
                      <a:pt x="10493" y="20152"/>
                      <a:pt x="10493" y="21200"/>
                      <a:pt x="9827" y="21581"/>
                    </a:cubicBezTo>
                    <a:cubicBezTo>
                      <a:pt x="9160" y="21962"/>
                      <a:pt x="9827" y="22439"/>
                      <a:pt x="9160" y="22534"/>
                    </a:cubicBezTo>
                    <a:cubicBezTo>
                      <a:pt x="8883" y="22636"/>
                      <a:pt x="8580" y="22636"/>
                      <a:pt x="8303" y="22534"/>
                    </a:cubicBezTo>
                    <a:cubicBezTo>
                      <a:pt x="7541" y="22534"/>
                      <a:pt x="7255" y="21867"/>
                      <a:pt x="6683" y="21486"/>
                    </a:cubicBezTo>
                    <a:cubicBezTo>
                      <a:pt x="6112" y="21105"/>
                      <a:pt x="6017" y="21486"/>
                      <a:pt x="5540" y="20914"/>
                    </a:cubicBezTo>
                    <a:cubicBezTo>
                      <a:pt x="5045" y="20215"/>
                      <a:pt x="4469" y="19576"/>
                      <a:pt x="3826" y="19009"/>
                    </a:cubicBezTo>
                    <a:cubicBezTo>
                      <a:pt x="2969" y="18343"/>
                      <a:pt x="3826" y="17390"/>
                      <a:pt x="3826" y="16914"/>
                    </a:cubicBezTo>
                    <a:cubicBezTo>
                      <a:pt x="3826" y="16438"/>
                      <a:pt x="4302" y="15485"/>
                      <a:pt x="4778" y="14914"/>
                    </a:cubicBezTo>
                    <a:cubicBezTo>
                      <a:pt x="5150" y="14582"/>
                      <a:pt x="5472" y="14197"/>
                      <a:pt x="5731" y="13771"/>
                    </a:cubicBezTo>
                    <a:cubicBezTo>
                      <a:pt x="6083" y="13078"/>
                      <a:pt x="6339" y="12341"/>
                      <a:pt x="6493" y="11580"/>
                    </a:cubicBezTo>
                    <a:cubicBezTo>
                      <a:pt x="6493" y="10913"/>
                      <a:pt x="6493" y="10247"/>
                      <a:pt x="5731" y="9580"/>
                    </a:cubicBezTo>
                    <a:cubicBezTo>
                      <a:pt x="4969" y="8913"/>
                      <a:pt x="4302" y="7389"/>
                      <a:pt x="3159" y="6246"/>
                    </a:cubicBezTo>
                    <a:cubicBezTo>
                      <a:pt x="2475" y="5569"/>
                      <a:pt x="1550" y="5192"/>
                      <a:pt x="588" y="5198"/>
                    </a:cubicBezTo>
                    <a:cubicBezTo>
                      <a:pt x="327" y="5150"/>
                      <a:pt x="111" y="4969"/>
                      <a:pt x="16" y="4722"/>
                    </a:cubicBezTo>
                    <a:cubicBezTo>
                      <a:pt x="70" y="4216"/>
                      <a:pt x="70" y="3705"/>
                      <a:pt x="16" y="3198"/>
                    </a:cubicBezTo>
                    <a:cubicBezTo>
                      <a:pt x="-120" y="2962"/>
                      <a:pt x="-120" y="2672"/>
                      <a:pt x="16" y="2436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8" name="任意多边形: 形状 207">
                <a:extLst>
                  <a:ext uri="{FF2B5EF4-FFF2-40B4-BE49-F238E27FC236}">
                    <a16:creationId xmlns:a16="http://schemas.microsoft.com/office/drawing/2014/main" id="{9219F195-83DF-40DB-A1CF-6543848D3811}"/>
                  </a:ext>
                </a:extLst>
              </p:cNvPr>
              <p:cNvSpPr/>
              <p:nvPr/>
            </p:nvSpPr>
            <p:spPr>
              <a:xfrm>
                <a:off x="5338330" y="2711905"/>
                <a:ext cx="34295" cy="29590"/>
              </a:xfrm>
              <a:custGeom>
                <a:avLst/>
                <a:gdLst>
                  <a:gd name="connsiteX0" fmla="*/ 3926 w 34295"/>
                  <a:gd name="connsiteY0" fmla="*/ 436 h 29590"/>
                  <a:gd name="connsiteX1" fmla="*/ 5165 w 34295"/>
                  <a:gd name="connsiteY1" fmla="*/ 436 h 29590"/>
                  <a:gd name="connsiteX2" fmla="*/ 6022 w 34295"/>
                  <a:gd name="connsiteY2" fmla="*/ -136 h 29590"/>
                  <a:gd name="connsiteX3" fmla="*/ 7070 w 34295"/>
                  <a:gd name="connsiteY3" fmla="*/ -136 h 29590"/>
                  <a:gd name="connsiteX4" fmla="*/ 9165 w 34295"/>
                  <a:gd name="connsiteY4" fmla="*/ 1007 h 29590"/>
                  <a:gd name="connsiteX5" fmla="*/ 10308 w 34295"/>
                  <a:gd name="connsiteY5" fmla="*/ 4436 h 29590"/>
                  <a:gd name="connsiteX6" fmla="*/ 11261 w 34295"/>
                  <a:gd name="connsiteY6" fmla="*/ 5770 h 29590"/>
                  <a:gd name="connsiteX7" fmla="*/ 12594 w 34295"/>
                  <a:gd name="connsiteY7" fmla="*/ 5103 h 29590"/>
                  <a:gd name="connsiteX8" fmla="*/ 12594 w 34295"/>
                  <a:gd name="connsiteY8" fmla="*/ 3484 h 29590"/>
                  <a:gd name="connsiteX9" fmla="*/ 14690 w 34295"/>
                  <a:gd name="connsiteY9" fmla="*/ 2436 h 29590"/>
                  <a:gd name="connsiteX10" fmla="*/ 17357 w 34295"/>
                  <a:gd name="connsiteY10" fmla="*/ 3102 h 29590"/>
                  <a:gd name="connsiteX11" fmla="*/ 18785 w 34295"/>
                  <a:gd name="connsiteY11" fmla="*/ 4055 h 29590"/>
                  <a:gd name="connsiteX12" fmla="*/ 18785 w 34295"/>
                  <a:gd name="connsiteY12" fmla="*/ 5198 h 29590"/>
                  <a:gd name="connsiteX13" fmla="*/ 17928 w 34295"/>
                  <a:gd name="connsiteY13" fmla="*/ 6627 h 29590"/>
                  <a:gd name="connsiteX14" fmla="*/ 17928 w 34295"/>
                  <a:gd name="connsiteY14" fmla="*/ 8246 h 29590"/>
                  <a:gd name="connsiteX15" fmla="*/ 17928 w 34295"/>
                  <a:gd name="connsiteY15" fmla="*/ 10437 h 29590"/>
                  <a:gd name="connsiteX16" fmla="*/ 16881 w 34295"/>
                  <a:gd name="connsiteY16" fmla="*/ 13580 h 29590"/>
                  <a:gd name="connsiteX17" fmla="*/ 18595 w 34295"/>
                  <a:gd name="connsiteY17" fmla="*/ 16628 h 29590"/>
                  <a:gd name="connsiteX18" fmla="*/ 19833 w 34295"/>
                  <a:gd name="connsiteY18" fmla="*/ 17676 h 29590"/>
                  <a:gd name="connsiteX19" fmla="*/ 22500 w 34295"/>
                  <a:gd name="connsiteY19" fmla="*/ 18914 h 29590"/>
                  <a:gd name="connsiteX20" fmla="*/ 24786 w 34295"/>
                  <a:gd name="connsiteY20" fmla="*/ 17961 h 29590"/>
                  <a:gd name="connsiteX21" fmla="*/ 26120 w 34295"/>
                  <a:gd name="connsiteY21" fmla="*/ 16914 h 29590"/>
                  <a:gd name="connsiteX22" fmla="*/ 27072 w 34295"/>
                  <a:gd name="connsiteY22" fmla="*/ 16247 h 29590"/>
                  <a:gd name="connsiteX23" fmla="*/ 28215 w 34295"/>
                  <a:gd name="connsiteY23" fmla="*/ 15676 h 29590"/>
                  <a:gd name="connsiteX24" fmla="*/ 29549 w 34295"/>
                  <a:gd name="connsiteY24" fmla="*/ 14437 h 29590"/>
                  <a:gd name="connsiteX25" fmla="*/ 31930 w 34295"/>
                  <a:gd name="connsiteY25" fmla="*/ 15294 h 29590"/>
                  <a:gd name="connsiteX26" fmla="*/ 33264 w 34295"/>
                  <a:gd name="connsiteY26" fmla="*/ 17771 h 29590"/>
                  <a:gd name="connsiteX27" fmla="*/ 33930 w 34295"/>
                  <a:gd name="connsiteY27" fmla="*/ 19486 h 29590"/>
                  <a:gd name="connsiteX28" fmla="*/ 32882 w 34295"/>
                  <a:gd name="connsiteY28" fmla="*/ 21105 h 29590"/>
                  <a:gd name="connsiteX29" fmla="*/ 31930 w 34295"/>
                  <a:gd name="connsiteY29" fmla="*/ 22819 h 29590"/>
                  <a:gd name="connsiteX30" fmla="*/ 30501 w 34295"/>
                  <a:gd name="connsiteY30" fmla="*/ 23391 h 29590"/>
                  <a:gd name="connsiteX31" fmla="*/ 28977 w 34295"/>
                  <a:gd name="connsiteY31" fmla="*/ 24819 h 29590"/>
                  <a:gd name="connsiteX32" fmla="*/ 27548 w 34295"/>
                  <a:gd name="connsiteY32" fmla="*/ 26248 h 29590"/>
                  <a:gd name="connsiteX33" fmla="*/ 26024 w 34295"/>
                  <a:gd name="connsiteY33" fmla="*/ 27201 h 29590"/>
                  <a:gd name="connsiteX34" fmla="*/ 24215 w 34295"/>
                  <a:gd name="connsiteY34" fmla="*/ 28915 h 29590"/>
                  <a:gd name="connsiteX35" fmla="*/ 22786 w 34295"/>
                  <a:gd name="connsiteY35" fmla="*/ 29392 h 29590"/>
                  <a:gd name="connsiteX36" fmla="*/ 20595 w 34295"/>
                  <a:gd name="connsiteY36" fmla="*/ 29392 h 29590"/>
                  <a:gd name="connsiteX37" fmla="*/ 18881 w 34295"/>
                  <a:gd name="connsiteY37" fmla="*/ 27963 h 29590"/>
                  <a:gd name="connsiteX38" fmla="*/ 16595 w 34295"/>
                  <a:gd name="connsiteY38" fmla="*/ 26534 h 29590"/>
                  <a:gd name="connsiteX39" fmla="*/ 15261 w 34295"/>
                  <a:gd name="connsiteY39" fmla="*/ 25486 h 29590"/>
                  <a:gd name="connsiteX40" fmla="*/ 13928 w 34295"/>
                  <a:gd name="connsiteY40" fmla="*/ 24534 h 29590"/>
                  <a:gd name="connsiteX41" fmla="*/ 12022 w 34295"/>
                  <a:gd name="connsiteY41" fmla="*/ 23105 h 29590"/>
                  <a:gd name="connsiteX42" fmla="*/ 9546 w 34295"/>
                  <a:gd name="connsiteY42" fmla="*/ 19867 h 29590"/>
                  <a:gd name="connsiteX43" fmla="*/ 9070 w 34295"/>
                  <a:gd name="connsiteY43" fmla="*/ 18628 h 29590"/>
                  <a:gd name="connsiteX44" fmla="*/ 7832 w 34295"/>
                  <a:gd name="connsiteY44" fmla="*/ 16914 h 29590"/>
                  <a:gd name="connsiteX45" fmla="*/ 6689 w 34295"/>
                  <a:gd name="connsiteY45" fmla="*/ 15199 h 29590"/>
                  <a:gd name="connsiteX46" fmla="*/ 4403 w 34295"/>
                  <a:gd name="connsiteY46" fmla="*/ 12818 h 29590"/>
                  <a:gd name="connsiteX47" fmla="*/ 3260 w 34295"/>
                  <a:gd name="connsiteY47" fmla="*/ 11199 h 29590"/>
                  <a:gd name="connsiteX48" fmla="*/ 1450 w 34295"/>
                  <a:gd name="connsiteY48" fmla="*/ 8532 h 29590"/>
                  <a:gd name="connsiteX49" fmla="*/ -74 w 34295"/>
                  <a:gd name="connsiteY49" fmla="*/ 7008 h 29590"/>
                  <a:gd name="connsiteX50" fmla="*/ -74 w 34295"/>
                  <a:gd name="connsiteY50" fmla="*/ 5484 h 29590"/>
                  <a:gd name="connsiteX51" fmla="*/ 1259 w 34295"/>
                  <a:gd name="connsiteY51" fmla="*/ 4531 h 29590"/>
                  <a:gd name="connsiteX52" fmla="*/ 2022 w 34295"/>
                  <a:gd name="connsiteY52" fmla="*/ 3293 h 29590"/>
                  <a:gd name="connsiteX53" fmla="*/ 3069 w 34295"/>
                  <a:gd name="connsiteY53" fmla="*/ 2531 h 29590"/>
                  <a:gd name="connsiteX54" fmla="*/ 3926 w 34295"/>
                  <a:gd name="connsiteY54" fmla="*/ 1197 h 29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34295" h="29590">
                    <a:moveTo>
                      <a:pt x="3926" y="436"/>
                    </a:moveTo>
                    <a:cubicBezTo>
                      <a:pt x="4403" y="-41"/>
                      <a:pt x="4784" y="436"/>
                      <a:pt x="5165" y="436"/>
                    </a:cubicBezTo>
                    <a:cubicBezTo>
                      <a:pt x="5471" y="279"/>
                      <a:pt x="5759" y="87"/>
                      <a:pt x="6022" y="-136"/>
                    </a:cubicBezTo>
                    <a:cubicBezTo>
                      <a:pt x="6022" y="-136"/>
                      <a:pt x="6689" y="-136"/>
                      <a:pt x="7070" y="-136"/>
                    </a:cubicBezTo>
                    <a:cubicBezTo>
                      <a:pt x="7826" y="128"/>
                      <a:pt x="8534" y="514"/>
                      <a:pt x="9165" y="1007"/>
                    </a:cubicBezTo>
                    <a:cubicBezTo>
                      <a:pt x="10403" y="2245"/>
                      <a:pt x="9832" y="3388"/>
                      <a:pt x="10308" y="4436"/>
                    </a:cubicBezTo>
                    <a:cubicBezTo>
                      <a:pt x="10574" y="4915"/>
                      <a:pt x="10894" y="5363"/>
                      <a:pt x="11261" y="5770"/>
                    </a:cubicBezTo>
                    <a:cubicBezTo>
                      <a:pt x="12023" y="6246"/>
                      <a:pt x="12785" y="5769"/>
                      <a:pt x="12594" y="5103"/>
                    </a:cubicBezTo>
                    <a:cubicBezTo>
                      <a:pt x="12707" y="4569"/>
                      <a:pt x="12707" y="4018"/>
                      <a:pt x="12594" y="3484"/>
                    </a:cubicBezTo>
                    <a:cubicBezTo>
                      <a:pt x="12594" y="3484"/>
                      <a:pt x="13832" y="3484"/>
                      <a:pt x="14690" y="2436"/>
                    </a:cubicBezTo>
                    <a:cubicBezTo>
                      <a:pt x="15547" y="1388"/>
                      <a:pt x="16499" y="2436"/>
                      <a:pt x="17357" y="3102"/>
                    </a:cubicBezTo>
                    <a:cubicBezTo>
                      <a:pt x="17868" y="3364"/>
                      <a:pt x="18348" y="3683"/>
                      <a:pt x="18785" y="4055"/>
                    </a:cubicBezTo>
                    <a:cubicBezTo>
                      <a:pt x="18785" y="4055"/>
                      <a:pt x="18785" y="4817"/>
                      <a:pt x="18785" y="5198"/>
                    </a:cubicBezTo>
                    <a:lnTo>
                      <a:pt x="17928" y="6627"/>
                    </a:lnTo>
                    <a:cubicBezTo>
                      <a:pt x="17928" y="7198"/>
                      <a:pt x="17928" y="7770"/>
                      <a:pt x="17928" y="8246"/>
                    </a:cubicBezTo>
                    <a:cubicBezTo>
                      <a:pt x="17874" y="8975"/>
                      <a:pt x="17874" y="9708"/>
                      <a:pt x="17928" y="10437"/>
                    </a:cubicBezTo>
                    <a:cubicBezTo>
                      <a:pt x="17782" y="11542"/>
                      <a:pt x="17426" y="12609"/>
                      <a:pt x="16881" y="13580"/>
                    </a:cubicBezTo>
                    <a:cubicBezTo>
                      <a:pt x="17259" y="14693"/>
                      <a:pt x="17840" y="15726"/>
                      <a:pt x="18595" y="16628"/>
                    </a:cubicBezTo>
                    <a:cubicBezTo>
                      <a:pt x="18948" y="17042"/>
                      <a:pt x="19367" y="17396"/>
                      <a:pt x="19833" y="17676"/>
                    </a:cubicBezTo>
                    <a:cubicBezTo>
                      <a:pt x="20690" y="18152"/>
                      <a:pt x="21262" y="18914"/>
                      <a:pt x="22500" y="18914"/>
                    </a:cubicBezTo>
                    <a:cubicBezTo>
                      <a:pt x="23360" y="18923"/>
                      <a:pt x="24187" y="18579"/>
                      <a:pt x="24786" y="17961"/>
                    </a:cubicBezTo>
                    <a:cubicBezTo>
                      <a:pt x="25176" y="17548"/>
                      <a:pt x="25626" y="17195"/>
                      <a:pt x="26120" y="16914"/>
                    </a:cubicBezTo>
                    <a:cubicBezTo>
                      <a:pt x="26120" y="16914"/>
                      <a:pt x="26977" y="16247"/>
                      <a:pt x="27072" y="16247"/>
                    </a:cubicBezTo>
                    <a:cubicBezTo>
                      <a:pt x="27487" y="16134"/>
                      <a:pt x="27876" y="15940"/>
                      <a:pt x="28215" y="15676"/>
                    </a:cubicBezTo>
                    <a:cubicBezTo>
                      <a:pt x="28614" y="15216"/>
                      <a:pt x="29061" y="14801"/>
                      <a:pt x="29549" y="14437"/>
                    </a:cubicBezTo>
                    <a:cubicBezTo>
                      <a:pt x="30444" y="14189"/>
                      <a:pt x="31398" y="14533"/>
                      <a:pt x="31930" y="15294"/>
                    </a:cubicBezTo>
                    <a:cubicBezTo>
                      <a:pt x="32450" y="16077"/>
                      <a:pt x="32897" y="16906"/>
                      <a:pt x="33264" y="17771"/>
                    </a:cubicBezTo>
                    <a:cubicBezTo>
                      <a:pt x="33690" y="18241"/>
                      <a:pt x="33927" y="18852"/>
                      <a:pt x="33930" y="19486"/>
                    </a:cubicBezTo>
                    <a:cubicBezTo>
                      <a:pt x="33930" y="19962"/>
                      <a:pt x="33073" y="20533"/>
                      <a:pt x="32882" y="21105"/>
                    </a:cubicBezTo>
                    <a:cubicBezTo>
                      <a:pt x="32672" y="21730"/>
                      <a:pt x="32349" y="22310"/>
                      <a:pt x="31930" y="22819"/>
                    </a:cubicBezTo>
                    <a:cubicBezTo>
                      <a:pt x="31483" y="23075"/>
                      <a:pt x="31002" y="23268"/>
                      <a:pt x="30501" y="23391"/>
                    </a:cubicBezTo>
                    <a:cubicBezTo>
                      <a:pt x="29909" y="23768"/>
                      <a:pt x="29391" y="24252"/>
                      <a:pt x="28977" y="24819"/>
                    </a:cubicBezTo>
                    <a:lnTo>
                      <a:pt x="27548" y="26248"/>
                    </a:lnTo>
                    <a:lnTo>
                      <a:pt x="26024" y="27201"/>
                    </a:lnTo>
                    <a:cubicBezTo>
                      <a:pt x="25453" y="27677"/>
                      <a:pt x="24691" y="28630"/>
                      <a:pt x="24215" y="28915"/>
                    </a:cubicBezTo>
                    <a:cubicBezTo>
                      <a:pt x="23765" y="29145"/>
                      <a:pt x="23283" y="29305"/>
                      <a:pt x="22786" y="29392"/>
                    </a:cubicBezTo>
                    <a:cubicBezTo>
                      <a:pt x="22058" y="29476"/>
                      <a:pt x="21323" y="29476"/>
                      <a:pt x="20595" y="29392"/>
                    </a:cubicBezTo>
                    <a:cubicBezTo>
                      <a:pt x="19989" y="28958"/>
                      <a:pt x="19416" y="28481"/>
                      <a:pt x="18881" y="27963"/>
                    </a:cubicBezTo>
                    <a:lnTo>
                      <a:pt x="16595" y="26534"/>
                    </a:lnTo>
                    <a:lnTo>
                      <a:pt x="15261" y="25486"/>
                    </a:lnTo>
                    <a:cubicBezTo>
                      <a:pt x="14857" y="25116"/>
                      <a:pt x="14409" y="24796"/>
                      <a:pt x="13928" y="24534"/>
                    </a:cubicBezTo>
                    <a:cubicBezTo>
                      <a:pt x="13226" y="24153"/>
                      <a:pt x="12585" y="23672"/>
                      <a:pt x="12022" y="23105"/>
                    </a:cubicBezTo>
                    <a:cubicBezTo>
                      <a:pt x="11070" y="22248"/>
                      <a:pt x="11165" y="21772"/>
                      <a:pt x="9546" y="19867"/>
                    </a:cubicBezTo>
                    <a:lnTo>
                      <a:pt x="9070" y="18628"/>
                    </a:lnTo>
                    <a:cubicBezTo>
                      <a:pt x="8213" y="17771"/>
                      <a:pt x="8498" y="17676"/>
                      <a:pt x="7832" y="16914"/>
                    </a:cubicBezTo>
                    <a:lnTo>
                      <a:pt x="6689" y="15199"/>
                    </a:lnTo>
                    <a:lnTo>
                      <a:pt x="4403" y="12818"/>
                    </a:lnTo>
                    <a:cubicBezTo>
                      <a:pt x="3947" y="12335"/>
                      <a:pt x="3563" y="11790"/>
                      <a:pt x="3260" y="11199"/>
                    </a:cubicBezTo>
                    <a:cubicBezTo>
                      <a:pt x="2726" y="10265"/>
                      <a:pt x="2121" y="9373"/>
                      <a:pt x="1450" y="8532"/>
                    </a:cubicBezTo>
                    <a:cubicBezTo>
                      <a:pt x="894" y="8074"/>
                      <a:pt x="384" y="7564"/>
                      <a:pt x="-74" y="7008"/>
                    </a:cubicBezTo>
                    <a:cubicBezTo>
                      <a:pt x="-462" y="6574"/>
                      <a:pt x="-462" y="5918"/>
                      <a:pt x="-74" y="5484"/>
                    </a:cubicBezTo>
                    <a:cubicBezTo>
                      <a:pt x="-74" y="5484"/>
                      <a:pt x="878" y="4912"/>
                      <a:pt x="1259" y="4531"/>
                    </a:cubicBezTo>
                    <a:cubicBezTo>
                      <a:pt x="1640" y="4150"/>
                      <a:pt x="1831" y="3484"/>
                      <a:pt x="2022" y="3293"/>
                    </a:cubicBezTo>
                    <a:cubicBezTo>
                      <a:pt x="2212" y="3102"/>
                      <a:pt x="2783" y="3293"/>
                      <a:pt x="3069" y="2531"/>
                    </a:cubicBezTo>
                    <a:cubicBezTo>
                      <a:pt x="3330" y="2071"/>
                      <a:pt x="3616" y="1626"/>
                      <a:pt x="3926" y="1197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9" name="任意多边形: 形状 208">
                <a:extLst>
                  <a:ext uri="{FF2B5EF4-FFF2-40B4-BE49-F238E27FC236}">
                    <a16:creationId xmlns:a16="http://schemas.microsoft.com/office/drawing/2014/main" id="{227FD5D5-FE91-4BE0-A5DF-7889461E333F}"/>
                  </a:ext>
                </a:extLst>
              </p:cNvPr>
              <p:cNvSpPr/>
              <p:nvPr/>
            </p:nvSpPr>
            <p:spPr>
              <a:xfrm>
                <a:off x="5543994" y="2646278"/>
                <a:ext cx="40393" cy="28297"/>
              </a:xfrm>
              <a:custGeom>
                <a:avLst/>
                <a:gdLst>
                  <a:gd name="connsiteX0" fmla="*/ 37816 w 40393"/>
                  <a:gd name="connsiteY0" fmla="*/ -136 h 28297"/>
                  <a:gd name="connsiteX1" fmla="*/ 38673 w 40393"/>
                  <a:gd name="connsiteY1" fmla="*/ 721 h 28297"/>
                  <a:gd name="connsiteX2" fmla="*/ 39816 w 40393"/>
                  <a:gd name="connsiteY2" fmla="*/ 2436 h 28297"/>
                  <a:gd name="connsiteX3" fmla="*/ 39816 w 40393"/>
                  <a:gd name="connsiteY3" fmla="*/ 3960 h 28297"/>
                  <a:gd name="connsiteX4" fmla="*/ 39817 w 40393"/>
                  <a:gd name="connsiteY4" fmla="*/ 5103 h 28297"/>
                  <a:gd name="connsiteX5" fmla="*/ 36959 w 40393"/>
                  <a:gd name="connsiteY5" fmla="*/ 6627 h 28297"/>
                  <a:gd name="connsiteX6" fmla="*/ 34673 w 40393"/>
                  <a:gd name="connsiteY6" fmla="*/ 7770 h 28297"/>
                  <a:gd name="connsiteX7" fmla="*/ 33054 w 40393"/>
                  <a:gd name="connsiteY7" fmla="*/ 8341 h 28297"/>
                  <a:gd name="connsiteX8" fmla="*/ 29720 w 40393"/>
                  <a:gd name="connsiteY8" fmla="*/ 9675 h 28297"/>
                  <a:gd name="connsiteX9" fmla="*/ 29720 w 40393"/>
                  <a:gd name="connsiteY9" fmla="*/ 12151 h 28297"/>
                  <a:gd name="connsiteX10" fmla="*/ 28958 w 40393"/>
                  <a:gd name="connsiteY10" fmla="*/ 13199 h 28297"/>
                  <a:gd name="connsiteX11" fmla="*/ 28291 w 40393"/>
                  <a:gd name="connsiteY11" fmla="*/ 14056 h 28297"/>
                  <a:gd name="connsiteX12" fmla="*/ 27720 w 40393"/>
                  <a:gd name="connsiteY12" fmla="*/ 15009 h 28297"/>
                  <a:gd name="connsiteX13" fmla="*/ 27244 w 40393"/>
                  <a:gd name="connsiteY13" fmla="*/ 16152 h 28297"/>
                  <a:gd name="connsiteX14" fmla="*/ 26672 w 40393"/>
                  <a:gd name="connsiteY14" fmla="*/ 19104 h 28297"/>
                  <a:gd name="connsiteX15" fmla="*/ 32006 w 40393"/>
                  <a:gd name="connsiteY15" fmla="*/ 20247 h 28297"/>
                  <a:gd name="connsiteX16" fmla="*/ 33435 w 40393"/>
                  <a:gd name="connsiteY16" fmla="*/ 20247 h 28297"/>
                  <a:gd name="connsiteX17" fmla="*/ 34863 w 40393"/>
                  <a:gd name="connsiteY17" fmla="*/ 20247 h 28297"/>
                  <a:gd name="connsiteX18" fmla="*/ 36102 w 40393"/>
                  <a:gd name="connsiteY18" fmla="*/ 21010 h 28297"/>
                  <a:gd name="connsiteX19" fmla="*/ 37340 w 40393"/>
                  <a:gd name="connsiteY19" fmla="*/ 22152 h 28297"/>
                  <a:gd name="connsiteX20" fmla="*/ 38769 w 40393"/>
                  <a:gd name="connsiteY20" fmla="*/ 24058 h 28297"/>
                  <a:gd name="connsiteX21" fmla="*/ 38769 w 40393"/>
                  <a:gd name="connsiteY21" fmla="*/ 25296 h 28297"/>
                  <a:gd name="connsiteX22" fmla="*/ 38769 w 40393"/>
                  <a:gd name="connsiteY22" fmla="*/ 25772 h 28297"/>
                  <a:gd name="connsiteX23" fmla="*/ 38769 w 40393"/>
                  <a:gd name="connsiteY23" fmla="*/ 26534 h 28297"/>
                  <a:gd name="connsiteX24" fmla="*/ 38102 w 40393"/>
                  <a:gd name="connsiteY24" fmla="*/ 27486 h 28297"/>
                  <a:gd name="connsiteX25" fmla="*/ 36959 w 40393"/>
                  <a:gd name="connsiteY25" fmla="*/ 28153 h 28297"/>
                  <a:gd name="connsiteX26" fmla="*/ 35149 w 40393"/>
                  <a:gd name="connsiteY26" fmla="*/ 28153 h 28297"/>
                  <a:gd name="connsiteX27" fmla="*/ 33244 w 40393"/>
                  <a:gd name="connsiteY27" fmla="*/ 27296 h 28297"/>
                  <a:gd name="connsiteX28" fmla="*/ 31244 w 40393"/>
                  <a:gd name="connsiteY28" fmla="*/ 27296 h 28297"/>
                  <a:gd name="connsiteX29" fmla="*/ 28101 w 40393"/>
                  <a:gd name="connsiteY29" fmla="*/ 26153 h 28297"/>
                  <a:gd name="connsiteX30" fmla="*/ 25053 w 40393"/>
                  <a:gd name="connsiteY30" fmla="*/ 25486 h 28297"/>
                  <a:gd name="connsiteX31" fmla="*/ 22005 w 40393"/>
                  <a:gd name="connsiteY31" fmla="*/ 24915 h 28297"/>
                  <a:gd name="connsiteX32" fmla="*/ 19052 w 40393"/>
                  <a:gd name="connsiteY32" fmla="*/ 24915 h 28297"/>
                  <a:gd name="connsiteX33" fmla="*/ 15718 w 40393"/>
                  <a:gd name="connsiteY33" fmla="*/ 24057 h 28297"/>
                  <a:gd name="connsiteX34" fmla="*/ 9622 w 40393"/>
                  <a:gd name="connsiteY34" fmla="*/ 24057 h 28297"/>
                  <a:gd name="connsiteX35" fmla="*/ 1812 w 40393"/>
                  <a:gd name="connsiteY35" fmla="*/ 25010 h 28297"/>
                  <a:gd name="connsiteX36" fmla="*/ -284 w 40393"/>
                  <a:gd name="connsiteY36" fmla="*/ 21771 h 28297"/>
                  <a:gd name="connsiteX37" fmla="*/ -284 w 40393"/>
                  <a:gd name="connsiteY37" fmla="*/ 20247 h 28297"/>
                  <a:gd name="connsiteX38" fmla="*/ -284 w 40393"/>
                  <a:gd name="connsiteY38" fmla="*/ 18342 h 28297"/>
                  <a:gd name="connsiteX39" fmla="*/ 3050 w 40393"/>
                  <a:gd name="connsiteY39" fmla="*/ 17390 h 28297"/>
                  <a:gd name="connsiteX40" fmla="*/ 4764 w 40393"/>
                  <a:gd name="connsiteY40" fmla="*/ 18057 h 28297"/>
                  <a:gd name="connsiteX41" fmla="*/ 8765 w 40393"/>
                  <a:gd name="connsiteY41" fmla="*/ 18057 h 28297"/>
                  <a:gd name="connsiteX42" fmla="*/ 10289 w 40393"/>
                  <a:gd name="connsiteY42" fmla="*/ 18057 h 28297"/>
                  <a:gd name="connsiteX43" fmla="*/ 14766 w 40393"/>
                  <a:gd name="connsiteY43" fmla="*/ 17390 h 28297"/>
                  <a:gd name="connsiteX44" fmla="*/ 19147 w 40393"/>
                  <a:gd name="connsiteY44" fmla="*/ 12818 h 28297"/>
                  <a:gd name="connsiteX45" fmla="*/ 19909 w 40393"/>
                  <a:gd name="connsiteY45" fmla="*/ 11199 h 28297"/>
                  <a:gd name="connsiteX46" fmla="*/ 19909 w 40393"/>
                  <a:gd name="connsiteY46" fmla="*/ 9675 h 28297"/>
                  <a:gd name="connsiteX47" fmla="*/ 18290 w 40393"/>
                  <a:gd name="connsiteY47" fmla="*/ 9675 h 28297"/>
                  <a:gd name="connsiteX48" fmla="*/ 16290 w 40393"/>
                  <a:gd name="connsiteY48" fmla="*/ 9675 h 28297"/>
                  <a:gd name="connsiteX49" fmla="*/ 16290 w 40393"/>
                  <a:gd name="connsiteY49" fmla="*/ 7674 h 28297"/>
                  <a:gd name="connsiteX50" fmla="*/ 15623 w 40393"/>
                  <a:gd name="connsiteY50" fmla="*/ 5198 h 28297"/>
                  <a:gd name="connsiteX51" fmla="*/ 15623 w 40393"/>
                  <a:gd name="connsiteY51" fmla="*/ 3388 h 28297"/>
                  <a:gd name="connsiteX52" fmla="*/ 15623 w 40393"/>
                  <a:gd name="connsiteY52" fmla="*/ 1674 h 28297"/>
                  <a:gd name="connsiteX53" fmla="*/ 17433 w 40393"/>
                  <a:gd name="connsiteY53" fmla="*/ 816 h 28297"/>
                  <a:gd name="connsiteX54" fmla="*/ 19909 w 40393"/>
                  <a:gd name="connsiteY54" fmla="*/ 2055 h 28297"/>
                  <a:gd name="connsiteX55" fmla="*/ 26577 w 40393"/>
                  <a:gd name="connsiteY55" fmla="*/ 2626 h 28297"/>
                  <a:gd name="connsiteX56" fmla="*/ 30196 w 40393"/>
                  <a:gd name="connsiteY56" fmla="*/ 2626 h 28297"/>
                  <a:gd name="connsiteX57" fmla="*/ 35435 w 40393"/>
                  <a:gd name="connsiteY57" fmla="*/ 1769 h 28297"/>
                  <a:gd name="connsiteX58" fmla="*/ 36864 w 40393"/>
                  <a:gd name="connsiteY58" fmla="*/ 1769 h 28297"/>
                  <a:gd name="connsiteX59" fmla="*/ 38007 w 40393"/>
                  <a:gd name="connsiteY59" fmla="*/ 1769 h 28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40393" h="28297">
                    <a:moveTo>
                      <a:pt x="37816" y="-136"/>
                    </a:moveTo>
                    <a:cubicBezTo>
                      <a:pt x="38223" y="-4"/>
                      <a:pt x="38542" y="315"/>
                      <a:pt x="38673" y="721"/>
                    </a:cubicBezTo>
                    <a:cubicBezTo>
                      <a:pt x="39087" y="1270"/>
                      <a:pt x="39469" y="1843"/>
                      <a:pt x="39816" y="2436"/>
                    </a:cubicBezTo>
                    <a:cubicBezTo>
                      <a:pt x="39914" y="2939"/>
                      <a:pt x="39914" y="3456"/>
                      <a:pt x="39816" y="3960"/>
                    </a:cubicBezTo>
                    <a:cubicBezTo>
                      <a:pt x="39817" y="3960"/>
                      <a:pt x="40293" y="4912"/>
                      <a:pt x="39817" y="5103"/>
                    </a:cubicBezTo>
                    <a:cubicBezTo>
                      <a:pt x="39340" y="5293"/>
                      <a:pt x="38388" y="6055"/>
                      <a:pt x="36959" y="6627"/>
                    </a:cubicBezTo>
                    <a:cubicBezTo>
                      <a:pt x="36128" y="6852"/>
                      <a:pt x="35351" y="7241"/>
                      <a:pt x="34673" y="7770"/>
                    </a:cubicBezTo>
                    <a:cubicBezTo>
                      <a:pt x="34192" y="8098"/>
                      <a:pt x="33634" y="8295"/>
                      <a:pt x="33054" y="8341"/>
                    </a:cubicBezTo>
                    <a:cubicBezTo>
                      <a:pt x="31435" y="8341"/>
                      <a:pt x="30101" y="8341"/>
                      <a:pt x="29720" y="9675"/>
                    </a:cubicBezTo>
                    <a:cubicBezTo>
                      <a:pt x="29339" y="11008"/>
                      <a:pt x="29720" y="10627"/>
                      <a:pt x="29720" y="12151"/>
                    </a:cubicBezTo>
                    <a:cubicBezTo>
                      <a:pt x="29547" y="12553"/>
                      <a:pt x="29286" y="12910"/>
                      <a:pt x="28958" y="13199"/>
                    </a:cubicBezTo>
                    <a:cubicBezTo>
                      <a:pt x="28482" y="13199"/>
                      <a:pt x="28482" y="13770"/>
                      <a:pt x="28291" y="14056"/>
                    </a:cubicBezTo>
                    <a:cubicBezTo>
                      <a:pt x="28262" y="14446"/>
                      <a:pt x="28050" y="14799"/>
                      <a:pt x="27720" y="15009"/>
                    </a:cubicBezTo>
                    <a:cubicBezTo>
                      <a:pt x="27720" y="15009"/>
                      <a:pt x="27720" y="15771"/>
                      <a:pt x="27244" y="16152"/>
                    </a:cubicBezTo>
                    <a:cubicBezTo>
                      <a:pt x="26767" y="16533"/>
                      <a:pt x="26386" y="18628"/>
                      <a:pt x="26672" y="19104"/>
                    </a:cubicBezTo>
                    <a:cubicBezTo>
                      <a:pt x="26958" y="19581"/>
                      <a:pt x="30387" y="19866"/>
                      <a:pt x="32006" y="20247"/>
                    </a:cubicBezTo>
                    <a:cubicBezTo>
                      <a:pt x="33625" y="20628"/>
                      <a:pt x="32959" y="20247"/>
                      <a:pt x="33435" y="20247"/>
                    </a:cubicBezTo>
                    <a:lnTo>
                      <a:pt x="34863" y="20247"/>
                    </a:lnTo>
                    <a:lnTo>
                      <a:pt x="36102" y="21010"/>
                    </a:lnTo>
                    <a:cubicBezTo>
                      <a:pt x="36560" y="21337"/>
                      <a:pt x="36976" y="21721"/>
                      <a:pt x="37340" y="22152"/>
                    </a:cubicBezTo>
                    <a:cubicBezTo>
                      <a:pt x="38079" y="22539"/>
                      <a:pt x="38605" y="23239"/>
                      <a:pt x="38769" y="24058"/>
                    </a:cubicBezTo>
                    <a:cubicBezTo>
                      <a:pt x="38862" y="24465"/>
                      <a:pt x="38862" y="24888"/>
                      <a:pt x="38769" y="25296"/>
                    </a:cubicBezTo>
                    <a:cubicBezTo>
                      <a:pt x="38769" y="25296"/>
                      <a:pt x="38769" y="25772"/>
                      <a:pt x="38769" y="25772"/>
                    </a:cubicBezTo>
                    <a:cubicBezTo>
                      <a:pt x="38810" y="26024"/>
                      <a:pt x="38810" y="26282"/>
                      <a:pt x="38769" y="26534"/>
                    </a:cubicBezTo>
                    <a:cubicBezTo>
                      <a:pt x="38579" y="26873"/>
                      <a:pt x="38355" y="27192"/>
                      <a:pt x="38102" y="27486"/>
                    </a:cubicBezTo>
                    <a:cubicBezTo>
                      <a:pt x="38102" y="27486"/>
                      <a:pt x="37245" y="28248"/>
                      <a:pt x="36959" y="28153"/>
                    </a:cubicBezTo>
                    <a:lnTo>
                      <a:pt x="35149" y="28153"/>
                    </a:lnTo>
                    <a:lnTo>
                      <a:pt x="33244" y="27296"/>
                    </a:lnTo>
                    <a:lnTo>
                      <a:pt x="31244" y="27296"/>
                    </a:lnTo>
                    <a:lnTo>
                      <a:pt x="28101" y="26153"/>
                    </a:lnTo>
                    <a:lnTo>
                      <a:pt x="25053" y="25486"/>
                    </a:lnTo>
                    <a:cubicBezTo>
                      <a:pt x="24071" y="25146"/>
                      <a:pt x="23043" y="24953"/>
                      <a:pt x="22005" y="24915"/>
                    </a:cubicBezTo>
                    <a:lnTo>
                      <a:pt x="19052" y="24915"/>
                    </a:lnTo>
                    <a:cubicBezTo>
                      <a:pt x="17909" y="24915"/>
                      <a:pt x="16671" y="24153"/>
                      <a:pt x="15718" y="24057"/>
                    </a:cubicBezTo>
                    <a:cubicBezTo>
                      <a:pt x="13692" y="23840"/>
                      <a:pt x="11649" y="23840"/>
                      <a:pt x="9622" y="24057"/>
                    </a:cubicBezTo>
                    <a:cubicBezTo>
                      <a:pt x="6955" y="24057"/>
                      <a:pt x="2097" y="25105"/>
                      <a:pt x="1812" y="25010"/>
                    </a:cubicBezTo>
                    <a:cubicBezTo>
                      <a:pt x="1526" y="24915"/>
                      <a:pt x="478" y="23010"/>
                      <a:pt x="-284" y="21771"/>
                    </a:cubicBezTo>
                    <a:cubicBezTo>
                      <a:pt x="-392" y="21269"/>
                      <a:pt x="-392" y="20750"/>
                      <a:pt x="-284" y="20247"/>
                    </a:cubicBezTo>
                    <a:cubicBezTo>
                      <a:pt x="-114" y="19624"/>
                      <a:pt x="-114" y="18966"/>
                      <a:pt x="-284" y="18342"/>
                    </a:cubicBezTo>
                    <a:cubicBezTo>
                      <a:pt x="-284" y="17676"/>
                      <a:pt x="2669" y="17390"/>
                      <a:pt x="3050" y="17390"/>
                    </a:cubicBezTo>
                    <a:cubicBezTo>
                      <a:pt x="3431" y="17390"/>
                      <a:pt x="4193" y="18057"/>
                      <a:pt x="4764" y="18057"/>
                    </a:cubicBezTo>
                    <a:lnTo>
                      <a:pt x="8765" y="18057"/>
                    </a:lnTo>
                    <a:cubicBezTo>
                      <a:pt x="9241" y="18057"/>
                      <a:pt x="9908" y="18057"/>
                      <a:pt x="10289" y="18057"/>
                    </a:cubicBezTo>
                    <a:cubicBezTo>
                      <a:pt x="11793" y="17921"/>
                      <a:pt x="13288" y="17698"/>
                      <a:pt x="14766" y="17390"/>
                    </a:cubicBezTo>
                    <a:cubicBezTo>
                      <a:pt x="17528" y="17390"/>
                      <a:pt x="18480" y="13961"/>
                      <a:pt x="19147" y="12818"/>
                    </a:cubicBezTo>
                    <a:cubicBezTo>
                      <a:pt x="19494" y="12327"/>
                      <a:pt x="19752" y="11779"/>
                      <a:pt x="19909" y="11199"/>
                    </a:cubicBezTo>
                    <a:cubicBezTo>
                      <a:pt x="19909" y="10532"/>
                      <a:pt x="19909" y="9865"/>
                      <a:pt x="19909" y="9675"/>
                    </a:cubicBezTo>
                    <a:cubicBezTo>
                      <a:pt x="19370" y="9644"/>
                      <a:pt x="18829" y="9644"/>
                      <a:pt x="18290" y="9675"/>
                    </a:cubicBezTo>
                    <a:cubicBezTo>
                      <a:pt x="17631" y="9822"/>
                      <a:pt x="16948" y="9822"/>
                      <a:pt x="16290" y="9675"/>
                    </a:cubicBezTo>
                    <a:cubicBezTo>
                      <a:pt x="15718" y="9675"/>
                      <a:pt x="16290" y="8532"/>
                      <a:pt x="16290" y="7674"/>
                    </a:cubicBezTo>
                    <a:cubicBezTo>
                      <a:pt x="16319" y="6801"/>
                      <a:pt x="16087" y="5938"/>
                      <a:pt x="15623" y="5198"/>
                    </a:cubicBezTo>
                    <a:cubicBezTo>
                      <a:pt x="15623" y="5198"/>
                      <a:pt x="15623" y="3674"/>
                      <a:pt x="15623" y="3388"/>
                    </a:cubicBezTo>
                    <a:cubicBezTo>
                      <a:pt x="15670" y="2818"/>
                      <a:pt x="15670" y="2244"/>
                      <a:pt x="15623" y="1674"/>
                    </a:cubicBezTo>
                    <a:cubicBezTo>
                      <a:pt x="15623" y="816"/>
                      <a:pt x="16671" y="1007"/>
                      <a:pt x="17433" y="816"/>
                    </a:cubicBezTo>
                    <a:cubicBezTo>
                      <a:pt x="18195" y="626"/>
                      <a:pt x="19147" y="1769"/>
                      <a:pt x="19909" y="2055"/>
                    </a:cubicBezTo>
                    <a:cubicBezTo>
                      <a:pt x="22118" y="2379"/>
                      <a:pt x="24345" y="2570"/>
                      <a:pt x="26577" y="2626"/>
                    </a:cubicBezTo>
                    <a:lnTo>
                      <a:pt x="30196" y="2626"/>
                    </a:lnTo>
                    <a:cubicBezTo>
                      <a:pt x="31966" y="2512"/>
                      <a:pt x="33721" y="2224"/>
                      <a:pt x="35435" y="1769"/>
                    </a:cubicBezTo>
                    <a:cubicBezTo>
                      <a:pt x="35902" y="1639"/>
                      <a:pt x="36396" y="1639"/>
                      <a:pt x="36864" y="1769"/>
                    </a:cubicBezTo>
                    <a:lnTo>
                      <a:pt x="38007" y="1769"/>
                    </a:ln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0" name="任意多边形: 形状 209">
                <a:extLst>
                  <a:ext uri="{FF2B5EF4-FFF2-40B4-BE49-F238E27FC236}">
                    <a16:creationId xmlns:a16="http://schemas.microsoft.com/office/drawing/2014/main" id="{61B2188F-F534-4DA6-8578-5560F7F3A67A}"/>
                  </a:ext>
                </a:extLst>
              </p:cNvPr>
              <p:cNvSpPr/>
              <p:nvPr/>
            </p:nvSpPr>
            <p:spPr>
              <a:xfrm>
                <a:off x="5616150" y="2670376"/>
                <a:ext cx="40605" cy="40315"/>
              </a:xfrm>
              <a:custGeom>
                <a:avLst/>
                <a:gdLst>
                  <a:gd name="connsiteX0" fmla="*/ 31001 w 40605"/>
                  <a:gd name="connsiteY0" fmla="*/ -136 h 40315"/>
                  <a:gd name="connsiteX1" fmla="*/ 32906 w 40605"/>
                  <a:gd name="connsiteY1" fmla="*/ 1102 h 40315"/>
                  <a:gd name="connsiteX2" fmla="*/ 33763 w 40605"/>
                  <a:gd name="connsiteY2" fmla="*/ 3198 h 40315"/>
                  <a:gd name="connsiteX3" fmla="*/ 33763 w 40605"/>
                  <a:gd name="connsiteY3" fmla="*/ 4531 h 40315"/>
                  <a:gd name="connsiteX4" fmla="*/ 33287 w 40605"/>
                  <a:gd name="connsiteY4" fmla="*/ 5769 h 40315"/>
                  <a:gd name="connsiteX5" fmla="*/ 31382 w 40605"/>
                  <a:gd name="connsiteY5" fmla="*/ 7294 h 40315"/>
                  <a:gd name="connsiteX6" fmla="*/ 30620 w 40605"/>
                  <a:gd name="connsiteY6" fmla="*/ 8436 h 40315"/>
                  <a:gd name="connsiteX7" fmla="*/ 31572 w 40605"/>
                  <a:gd name="connsiteY7" fmla="*/ 8436 h 40315"/>
                  <a:gd name="connsiteX8" fmla="*/ 32811 w 40605"/>
                  <a:gd name="connsiteY8" fmla="*/ 8436 h 40315"/>
                  <a:gd name="connsiteX9" fmla="*/ 34239 w 40605"/>
                  <a:gd name="connsiteY9" fmla="*/ 8436 h 40315"/>
                  <a:gd name="connsiteX10" fmla="*/ 36239 w 40605"/>
                  <a:gd name="connsiteY10" fmla="*/ 8436 h 40315"/>
                  <a:gd name="connsiteX11" fmla="*/ 38335 w 40605"/>
                  <a:gd name="connsiteY11" fmla="*/ 9675 h 40315"/>
                  <a:gd name="connsiteX12" fmla="*/ 39859 w 40605"/>
                  <a:gd name="connsiteY12" fmla="*/ 11294 h 40315"/>
                  <a:gd name="connsiteX13" fmla="*/ 39859 w 40605"/>
                  <a:gd name="connsiteY13" fmla="*/ 14437 h 40315"/>
                  <a:gd name="connsiteX14" fmla="*/ 39002 w 40605"/>
                  <a:gd name="connsiteY14" fmla="*/ 14437 h 40315"/>
                  <a:gd name="connsiteX15" fmla="*/ 37573 w 40605"/>
                  <a:gd name="connsiteY15" fmla="*/ 14437 h 40315"/>
                  <a:gd name="connsiteX16" fmla="*/ 34620 w 40605"/>
                  <a:gd name="connsiteY16" fmla="*/ 14437 h 40315"/>
                  <a:gd name="connsiteX17" fmla="*/ 32906 w 40605"/>
                  <a:gd name="connsiteY17" fmla="*/ 14437 h 40315"/>
                  <a:gd name="connsiteX18" fmla="*/ 31287 w 40605"/>
                  <a:gd name="connsiteY18" fmla="*/ 13675 h 40315"/>
                  <a:gd name="connsiteX19" fmla="*/ 28334 w 40605"/>
                  <a:gd name="connsiteY19" fmla="*/ 13199 h 40315"/>
                  <a:gd name="connsiteX20" fmla="*/ 26905 w 40605"/>
                  <a:gd name="connsiteY20" fmla="*/ 13961 h 40315"/>
                  <a:gd name="connsiteX21" fmla="*/ 26048 w 40605"/>
                  <a:gd name="connsiteY21" fmla="*/ 15961 h 40315"/>
                  <a:gd name="connsiteX22" fmla="*/ 27667 w 40605"/>
                  <a:gd name="connsiteY22" fmla="*/ 22343 h 40315"/>
                  <a:gd name="connsiteX23" fmla="*/ 28715 w 40605"/>
                  <a:gd name="connsiteY23" fmla="*/ 27296 h 40315"/>
                  <a:gd name="connsiteX24" fmla="*/ 30525 w 40605"/>
                  <a:gd name="connsiteY24" fmla="*/ 31106 h 40315"/>
                  <a:gd name="connsiteX25" fmla="*/ 31858 w 40605"/>
                  <a:gd name="connsiteY25" fmla="*/ 32820 h 40315"/>
                  <a:gd name="connsiteX26" fmla="*/ 32715 w 40605"/>
                  <a:gd name="connsiteY26" fmla="*/ 34440 h 40315"/>
                  <a:gd name="connsiteX27" fmla="*/ 35001 w 40605"/>
                  <a:gd name="connsiteY27" fmla="*/ 37297 h 40315"/>
                  <a:gd name="connsiteX28" fmla="*/ 35763 w 40605"/>
                  <a:gd name="connsiteY28" fmla="*/ 38345 h 40315"/>
                  <a:gd name="connsiteX29" fmla="*/ 35001 w 40605"/>
                  <a:gd name="connsiteY29" fmla="*/ 38916 h 40315"/>
                  <a:gd name="connsiteX30" fmla="*/ 34239 w 40605"/>
                  <a:gd name="connsiteY30" fmla="*/ 39964 h 40315"/>
                  <a:gd name="connsiteX31" fmla="*/ 31953 w 40605"/>
                  <a:gd name="connsiteY31" fmla="*/ 39964 h 40315"/>
                  <a:gd name="connsiteX32" fmla="*/ 31001 w 40605"/>
                  <a:gd name="connsiteY32" fmla="*/ 39964 h 40315"/>
                  <a:gd name="connsiteX33" fmla="*/ 30144 w 40605"/>
                  <a:gd name="connsiteY33" fmla="*/ 39964 h 40315"/>
                  <a:gd name="connsiteX34" fmla="*/ 28620 w 40605"/>
                  <a:gd name="connsiteY34" fmla="*/ 38916 h 40315"/>
                  <a:gd name="connsiteX35" fmla="*/ 27000 w 40605"/>
                  <a:gd name="connsiteY35" fmla="*/ 38059 h 40315"/>
                  <a:gd name="connsiteX36" fmla="*/ 25667 w 40605"/>
                  <a:gd name="connsiteY36" fmla="*/ 36916 h 40315"/>
                  <a:gd name="connsiteX37" fmla="*/ 23667 w 40605"/>
                  <a:gd name="connsiteY37" fmla="*/ 35297 h 40315"/>
                  <a:gd name="connsiteX38" fmla="*/ 22905 w 40605"/>
                  <a:gd name="connsiteY38" fmla="*/ 33678 h 40315"/>
                  <a:gd name="connsiteX39" fmla="*/ 22905 w 40605"/>
                  <a:gd name="connsiteY39" fmla="*/ 29106 h 40315"/>
                  <a:gd name="connsiteX40" fmla="*/ 22333 w 40605"/>
                  <a:gd name="connsiteY40" fmla="*/ 25010 h 40315"/>
                  <a:gd name="connsiteX41" fmla="*/ 21762 w 40605"/>
                  <a:gd name="connsiteY41" fmla="*/ 22629 h 40315"/>
                  <a:gd name="connsiteX42" fmla="*/ 20333 w 40605"/>
                  <a:gd name="connsiteY42" fmla="*/ 18247 h 40315"/>
                  <a:gd name="connsiteX43" fmla="*/ 16332 w 40605"/>
                  <a:gd name="connsiteY43" fmla="*/ 20247 h 40315"/>
                  <a:gd name="connsiteX44" fmla="*/ 11474 w 40605"/>
                  <a:gd name="connsiteY44" fmla="*/ 21390 h 40315"/>
                  <a:gd name="connsiteX45" fmla="*/ 7188 w 40605"/>
                  <a:gd name="connsiteY45" fmla="*/ 21390 h 40315"/>
                  <a:gd name="connsiteX46" fmla="*/ 4140 w 40605"/>
                  <a:gd name="connsiteY46" fmla="*/ 21390 h 40315"/>
                  <a:gd name="connsiteX47" fmla="*/ 1664 w 40605"/>
                  <a:gd name="connsiteY47" fmla="*/ 20628 h 40315"/>
                  <a:gd name="connsiteX48" fmla="*/ 426 w 40605"/>
                  <a:gd name="connsiteY48" fmla="*/ 20628 h 40315"/>
                  <a:gd name="connsiteX49" fmla="*/ 426 w 40605"/>
                  <a:gd name="connsiteY49" fmla="*/ 19486 h 40315"/>
                  <a:gd name="connsiteX50" fmla="*/ 426 w 40605"/>
                  <a:gd name="connsiteY50" fmla="*/ 17866 h 40315"/>
                  <a:gd name="connsiteX51" fmla="*/ -336 w 40605"/>
                  <a:gd name="connsiteY51" fmla="*/ 16914 h 40315"/>
                  <a:gd name="connsiteX52" fmla="*/ 711 w 40605"/>
                  <a:gd name="connsiteY52" fmla="*/ 16914 h 40315"/>
                  <a:gd name="connsiteX53" fmla="*/ 2807 w 40605"/>
                  <a:gd name="connsiteY53" fmla="*/ 16914 h 40315"/>
                  <a:gd name="connsiteX54" fmla="*/ 4236 w 40605"/>
                  <a:gd name="connsiteY54" fmla="*/ 16914 h 40315"/>
                  <a:gd name="connsiteX55" fmla="*/ 5188 w 40605"/>
                  <a:gd name="connsiteY55" fmla="*/ 16914 h 40315"/>
                  <a:gd name="connsiteX56" fmla="*/ 12713 w 40605"/>
                  <a:gd name="connsiteY56" fmla="*/ 15104 h 40315"/>
                  <a:gd name="connsiteX57" fmla="*/ 16523 w 40605"/>
                  <a:gd name="connsiteY57" fmla="*/ 12818 h 40315"/>
                  <a:gd name="connsiteX58" fmla="*/ 17761 w 40605"/>
                  <a:gd name="connsiteY58" fmla="*/ 11675 h 40315"/>
                  <a:gd name="connsiteX59" fmla="*/ 16713 w 40605"/>
                  <a:gd name="connsiteY59" fmla="*/ 11199 h 40315"/>
                  <a:gd name="connsiteX60" fmla="*/ 15951 w 40605"/>
                  <a:gd name="connsiteY60" fmla="*/ 11199 h 40315"/>
                  <a:gd name="connsiteX61" fmla="*/ 14808 w 40605"/>
                  <a:gd name="connsiteY61" fmla="*/ 11199 h 40315"/>
                  <a:gd name="connsiteX62" fmla="*/ 13856 w 40605"/>
                  <a:gd name="connsiteY62" fmla="*/ 10627 h 40315"/>
                  <a:gd name="connsiteX63" fmla="*/ 12808 w 40605"/>
                  <a:gd name="connsiteY63" fmla="*/ 9103 h 40315"/>
                  <a:gd name="connsiteX64" fmla="*/ 12332 w 40605"/>
                  <a:gd name="connsiteY64" fmla="*/ 5960 h 40315"/>
                  <a:gd name="connsiteX65" fmla="*/ 13570 w 40605"/>
                  <a:gd name="connsiteY65" fmla="*/ 4913 h 40315"/>
                  <a:gd name="connsiteX66" fmla="*/ 14809 w 40605"/>
                  <a:gd name="connsiteY66" fmla="*/ 4913 h 40315"/>
                  <a:gd name="connsiteX67" fmla="*/ 16047 w 40605"/>
                  <a:gd name="connsiteY67" fmla="*/ 4912 h 40315"/>
                  <a:gd name="connsiteX68" fmla="*/ 17285 w 40605"/>
                  <a:gd name="connsiteY68" fmla="*/ 4912 h 40315"/>
                  <a:gd name="connsiteX69" fmla="*/ 19380 w 40605"/>
                  <a:gd name="connsiteY69" fmla="*/ 6151 h 40315"/>
                  <a:gd name="connsiteX70" fmla="*/ 23571 w 40605"/>
                  <a:gd name="connsiteY70" fmla="*/ 6912 h 40315"/>
                  <a:gd name="connsiteX71" fmla="*/ 26048 w 40605"/>
                  <a:gd name="connsiteY71" fmla="*/ 4150 h 40315"/>
                  <a:gd name="connsiteX72" fmla="*/ 27477 w 40605"/>
                  <a:gd name="connsiteY72" fmla="*/ 2245 h 40315"/>
                  <a:gd name="connsiteX73" fmla="*/ 28334 w 40605"/>
                  <a:gd name="connsiteY73" fmla="*/ 435 h 40315"/>
                  <a:gd name="connsiteX74" fmla="*/ 29286 w 40605"/>
                  <a:gd name="connsiteY74" fmla="*/ 436 h 40315"/>
                  <a:gd name="connsiteX75" fmla="*/ 30620 w 40605"/>
                  <a:gd name="connsiteY75" fmla="*/ 1388 h 40315"/>
                  <a:gd name="connsiteX76" fmla="*/ 31858 w 40605"/>
                  <a:gd name="connsiteY76" fmla="*/ 1388 h 40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40605" h="40315">
                    <a:moveTo>
                      <a:pt x="31001" y="-136"/>
                    </a:moveTo>
                    <a:cubicBezTo>
                      <a:pt x="31001" y="-136"/>
                      <a:pt x="32906" y="721"/>
                      <a:pt x="32906" y="1102"/>
                    </a:cubicBezTo>
                    <a:cubicBezTo>
                      <a:pt x="32946" y="1878"/>
                      <a:pt x="33248" y="2616"/>
                      <a:pt x="33763" y="3198"/>
                    </a:cubicBezTo>
                    <a:cubicBezTo>
                      <a:pt x="33763" y="3864"/>
                      <a:pt x="33763" y="3960"/>
                      <a:pt x="33763" y="4531"/>
                    </a:cubicBezTo>
                    <a:cubicBezTo>
                      <a:pt x="33763" y="5103"/>
                      <a:pt x="33763" y="5484"/>
                      <a:pt x="33287" y="5769"/>
                    </a:cubicBezTo>
                    <a:lnTo>
                      <a:pt x="31382" y="7294"/>
                    </a:lnTo>
                    <a:cubicBezTo>
                      <a:pt x="31382" y="7294"/>
                      <a:pt x="30429" y="8246"/>
                      <a:pt x="30620" y="8436"/>
                    </a:cubicBezTo>
                    <a:cubicBezTo>
                      <a:pt x="30935" y="8492"/>
                      <a:pt x="31257" y="8492"/>
                      <a:pt x="31572" y="8436"/>
                    </a:cubicBezTo>
                    <a:lnTo>
                      <a:pt x="32811" y="8436"/>
                    </a:lnTo>
                    <a:lnTo>
                      <a:pt x="34239" y="8436"/>
                    </a:lnTo>
                    <a:cubicBezTo>
                      <a:pt x="34906" y="8436"/>
                      <a:pt x="35954" y="8436"/>
                      <a:pt x="36239" y="8436"/>
                    </a:cubicBezTo>
                    <a:cubicBezTo>
                      <a:pt x="36525" y="8436"/>
                      <a:pt x="38335" y="9103"/>
                      <a:pt x="38335" y="9675"/>
                    </a:cubicBezTo>
                    <a:cubicBezTo>
                      <a:pt x="38335" y="10246"/>
                      <a:pt x="39002" y="10627"/>
                      <a:pt x="39859" y="11294"/>
                    </a:cubicBezTo>
                    <a:cubicBezTo>
                      <a:pt x="40716" y="11961"/>
                      <a:pt x="39859" y="13389"/>
                      <a:pt x="39859" y="14437"/>
                    </a:cubicBezTo>
                    <a:cubicBezTo>
                      <a:pt x="39859" y="15485"/>
                      <a:pt x="39859" y="15104"/>
                      <a:pt x="39002" y="14437"/>
                    </a:cubicBezTo>
                    <a:cubicBezTo>
                      <a:pt x="38145" y="13770"/>
                      <a:pt x="38240" y="14437"/>
                      <a:pt x="37573" y="14437"/>
                    </a:cubicBezTo>
                    <a:cubicBezTo>
                      <a:pt x="36593" y="14562"/>
                      <a:pt x="35601" y="14562"/>
                      <a:pt x="34620" y="14437"/>
                    </a:cubicBezTo>
                    <a:cubicBezTo>
                      <a:pt x="34050" y="14484"/>
                      <a:pt x="33477" y="14484"/>
                      <a:pt x="32906" y="14437"/>
                    </a:cubicBezTo>
                    <a:lnTo>
                      <a:pt x="31287" y="13675"/>
                    </a:lnTo>
                    <a:cubicBezTo>
                      <a:pt x="30320" y="13424"/>
                      <a:pt x="29331" y="13264"/>
                      <a:pt x="28334" y="13199"/>
                    </a:cubicBezTo>
                    <a:cubicBezTo>
                      <a:pt x="27821" y="13377"/>
                      <a:pt x="27339" y="13634"/>
                      <a:pt x="26905" y="13961"/>
                    </a:cubicBezTo>
                    <a:cubicBezTo>
                      <a:pt x="26238" y="13961"/>
                      <a:pt x="26048" y="15580"/>
                      <a:pt x="26048" y="15961"/>
                    </a:cubicBezTo>
                    <a:cubicBezTo>
                      <a:pt x="26298" y="18152"/>
                      <a:pt x="26843" y="20299"/>
                      <a:pt x="27667" y="22343"/>
                    </a:cubicBezTo>
                    <a:cubicBezTo>
                      <a:pt x="27667" y="23295"/>
                      <a:pt x="27667" y="26058"/>
                      <a:pt x="28715" y="27296"/>
                    </a:cubicBezTo>
                    <a:cubicBezTo>
                      <a:pt x="29438" y="28506"/>
                      <a:pt x="30044" y="29781"/>
                      <a:pt x="30525" y="31106"/>
                    </a:cubicBezTo>
                    <a:cubicBezTo>
                      <a:pt x="30524" y="31773"/>
                      <a:pt x="31572" y="32344"/>
                      <a:pt x="31858" y="32820"/>
                    </a:cubicBezTo>
                    <a:cubicBezTo>
                      <a:pt x="32144" y="33297"/>
                      <a:pt x="32430" y="34154"/>
                      <a:pt x="32715" y="34440"/>
                    </a:cubicBezTo>
                    <a:cubicBezTo>
                      <a:pt x="33530" y="35349"/>
                      <a:pt x="34293" y="36303"/>
                      <a:pt x="35001" y="37297"/>
                    </a:cubicBezTo>
                    <a:cubicBezTo>
                      <a:pt x="35001" y="37297"/>
                      <a:pt x="35763" y="37964"/>
                      <a:pt x="35763" y="38345"/>
                    </a:cubicBezTo>
                    <a:cubicBezTo>
                      <a:pt x="35763" y="38726"/>
                      <a:pt x="35192" y="38345"/>
                      <a:pt x="35001" y="38916"/>
                    </a:cubicBezTo>
                    <a:cubicBezTo>
                      <a:pt x="34811" y="39488"/>
                      <a:pt x="35001" y="39774"/>
                      <a:pt x="34239" y="39964"/>
                    </a:cubicBezTo>
                    <a:cubicBezTo>
                      <a:pt x="33504" y="40251"/>
                      <a:pt x="32688" y="40251"/>
                      <a:pt x="31953" y="39964"/>
                    </a:cubicBezTo>
                    <a:cubicBezTo>
                      <a:pt x="31953" y="39964"/>
                      <a:pt x="31287" y="39964"/>
                      <a:pt x="31001" y="39964"/>
                    </a:cubicBezTo>
                    <a:cubicBezTo>
                      <a:pt x="30718" y="40018"/>
                      <a:pt x="30427" y="40018"/>
                      <a:pt x="30144" y="39964"/>
                    </a:cubicBezTo>
                    <a:lnTo>
                      <a:pt x="28620" y="38916"/>
                    </a:lnTo>
                    <a:cubicBezTo>
                      <a:pt x="28043" y="38705"/>
                      <a:pt x="27499" y="38417"/>
                      <a:pt x="27000" y="38059"/>
                    </a:cubicBezTo>
                    <a:cubicBezTo>
                      <a:pt x="27000" y="38059"/>
                      <a:pt x="25953" y="37393"/>
                      <a:pt x="25667" y="36916"/>
                    </a:cubicBezTo>
                    <a:cubicBezTo>
                      <a:pt x="25381" y="36440"/>
                      <a:pt x="24238" y="35869"/>
                      <a:pt x="23667" y="35297"/>
                    </a:cubicBezTo>
                    <a:cubicBezTo>
                      <a:pt x="23194" y="34890"/>
                      <a:pt x="22917" y="34301"/>
                      <a:pt x="22905" y="33678"/>
                    </a:cubicBezTo>
                    <a:cubicBezTo>
                      <a:pt x="22905" y="32249"/>
                      <a:pt x="23952" y="32249"/>
                      <a:pt x="22905" y="29106"/>
                    </a:cubicBezTo>
                    <a:cubicBezTo>
                      <a:pt x="22627" y="27754"/>
                      <a:pt x="22436" y="26386"/>
                      <a:pt x="22333" y="25010"/>
                    </a:cubicBezTo>
                    <a:cubicBezTo>
                      <a:pt x="22237" y="24196"/>
                      <a:pt x="22045" y="23397"/>
                      <a:pt x="21762" y="22629"/>
                    </a:cubicBezTo>
                    <a:cubicBezTo>
                      <a:pt x="20999" y="20914"/>
                      <a:pt x="20619" y="18723"/>
                      <a:pt x="20333" y="18247"/>
                    </a:cubicBezTo>
                    <a:cubicBezTo>
                      <a:pt x="20047" y="17771"/>
                      <a:pt x="17856" y="19771"/>
                      <a:pt x="16332" y="20247"/>
                    </a:cubicBezTo>
                    <a:cubicBezTo>
                      <a:pt x="14808" y="20724"/>
                      <a:pt x="13570" y="20724"/>
                      <a:pt x="11474" y="21390"/>
                    </a:cubicBezTo>
                    <a:cubicBezTo>
                      <a:pt x="10054" y="21613"/>
                      <a:pt x="8608" y="21613"/>
                      <a:pt x="7188" y="21390"/>
                    </a:cubicBezTo>
                    <a:lnTo>
                      <a:pt x="4140" y="21390"/>
                    </a:lnTo>
                    <a:cubicBezTo>
                      <a:pt x="3283" y="21390"/>
                      <a:pt x="2331" y="20724"/>
                      <a:pt x="1664" y="20628"/>
                    </a:cubicBezTo>
                    <a:lnTo>
                      <a:pt x="426" y="20628"/>
                    </a:lnTo>
                    <a:cubicBezTo>
                      <a:pt x="426" y="20628"/>
                      <a:pt x="426" y="19866"/>
                      <a:pt x="426" y="19486"/>
                    </a:cubicBezTo>
                    <a:cubicBezTo>
                      <a:pt x="426" y="19104"/>
                      <a:pt x="426" y="18247"/>
                      <a:pt x="426" y="17866"/>
                    </a:cubicBezTo>
                    <a:cubicBezTo>
                      <a:pt x="426" y="17485"/>
                      <a:pt x="-241" y="17199"/>
                      <a:pt x="-336" y="16914"/>
                    </a:cubicBezTo>
                    <a:cubicBezTo>
                      <a:pt x="-432" y="16628"/>
                      <a:pt x="-336" y="16342"/>
                      <a:pt x="711" y="16914"/>
                    </a:cubicBezTo>
                    <a:cubicBezTo>
                      <a:pt x="1403" y="17057"/>
                      <a:pt x="2116" y="17057"/>
                      <a:pt x="2807" y="16914"/>
                    </a:cubicBezTo>
                    <a:cubicBezTo>
                      <a:pt x="3280" y="16990"/>
                      <a:pt x="3762" y="16990"/>
                      <a:pt x="4236" y="16914"/>
                    </a:cubicBezTo>
                    <a:cubicBezTo>
                      <a:pt x="4236" y="16914"/>
                      <a:pt x="4902" y="16914"/>
                      <a:pt x="5188" y="16914"/>
                    </a:cubicBezTo>
                    <a:cubicBezTo>
                      <a:pt x="7732" y="16470"/>
                      <a:pt x="10245" y="15865"/>
                      <a:pt x="12713" y="15104"/>
                    </a:cubicBezTo>
                    <a:cubicBezTo>
                      <a:pt x="14145" y="14653"/>
                      <a:pt x="15451" y="13870"/>
                      <a:pt x="16523" y="12818"/>
                    </a:cubicBezTo>
                    <a:cubicBezTo>
                      <a:pt x="17022" y="12543"/>
                      <a:pt x="17447" y="12150"/>
                      <a:pt x="17761" y="11675"/>
                    </a:cubicBezTo>
                    <a:cubicBezTo>
                      <a:pt x="17761" y="11675"/>
                      <a:pt x="16999" y="11675"/>
                      <a:pt x="16713" y="11199"/>
                    </a:cubicBezTo>
                    <a:lnTo>
                      <a:pt x="15951" y="11199"/>
                    </a:lnTo>
                    <a:lnTo>
                      <a:pt x="14808" y="11199"/>
                    </a:lnTo>
                    <a:cubicBezTo>
                      <a:pt x="14418" y="11169"/>
                      <a:pt x="14065" y="10958"/>
                      <a:pt x="13856" y="10627"/>
                    </a:cubicBezTo>
                    <a:cubicBezTo>
                      <a:pt x="13856" y="10151"/>
                      <a:pt x="13856" y="9579"/>
                      <a:pt x="12808" y="9103"/>
                    </a:cubicBezTo>
                    <a:cubicBezTo>
                      <a:pt x="12027" y="8249"/>
                      <a:pt x="11839" y="7007"/>
                      <a:pt x="12332" y="5960"/>
                    </a:cubicBezTo>
                    <a:cubicBezTo>
                      <a:pt x="12509" y="5402"/>
                      <a:pt x="12990" y="4995"/>
                      <a:pt x="13570" y="4913"/>
                    </a:cubicBezTo>
                    <a:cubicBezTo>
                      <a:pt x="13980" y="4980"/>
                      <a:pt x="14398" y="4980"/>
                      <a:pt x="14809" y="4913"/>
                    </a:cubicBezTo>
                    <a:cubicBezTo>
                      <a:pt x="14808" y="4912"/>
                      <a:pt x="15570" y="4912"/>
                      <a:pt x="16047" y="4912"/>
                    </a:cubicBezTo>
                    <a:cubicBezTo>
                      <a:pt x="16453" y="4815"/>
                      <a:pt x="16878" y="4815"/>
                      <a:pt x="17285" y="4912"/>
                    </a:cubicBezTo>
                    <a:cubicBezTo>
                      <a:pt x="17285" y="4912"/>
                      <a:pt x="18618" y="5769"/>
                      <a:pt x="19380" y="6151"/>
                    </a:cubicBezTo>
                    <a:cubicBezTo>
                      <a:pt x="20709" y="6694"/>
                      <a:pt x="22137" y="6954"/>
                      <a:pt x="23571" y="6912"/>
                    </a:cubicBezTo>
                    <a:cubicBezTo>
                      <a:pt x="24127" y="5782"/>
                      <a:pt x="24984" y="4826"/>
                      <a:pt x="26048" y="4150"/>
                    </a:cubicBezTo>
                    <a:cubicBezTo>
                      <a:pt x="26569" y="3550"/>
                      <a:pt x="27047" y="2914"/>
                      <a:pt x="27477" y="2245"/>
                    </a:cubicBezTo>
                    <a:cubicBezTo>
                      <a:pt x="27898" y="1716"/>
                      <a:pt x="28192" y="1097"/>
                      <a:pt x="28334" y="435"/>
                    </a:cubicBezTo>
                    <a:cubicBezTo>
                      <a:pt x="28334" y="-41"/>
                      <a:pt x="28905" y="436"/>
                      <a:pt x="29286" y="436"/>
                    </a:cubicBezTo>
                    <a:cubicBezTo>
                      <a:pt x="29667" y="436"/>
                      <a:pt x="30239" y="1197"/>
                      <a:pt x="30620" y="1388"/>
                    </a:cubicBezTo>
                    <a:cubicBezTo>
                      <a:pt x="31001" y="1578"/>
                      <a:pt x="31572" y="1388"/>
                      <a:pt x="31858" y="1388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1" name="任意多边形: 形状 210">
                <a:extLst>
                  <a:ext uri="{FF2B5EF4-FFF2-40B4-BE49-F238E27FC236}">
                    <a16:creationId xmlns:a16="http://schemas.microsoft.com/office/drawing/2014/main" id="{7C9D0964-CDDE-4A2C-A36F-F708529E8999}"/>
                  </a:ext>
                </a:extLst>
              </p:cNvPr>
              <p:cNvSpPr/>
              <p:nvPr/>
            </p:nvSpPr>
            <p:spPr>
              <a:xfrm>
                <a:off x="5358147" y="2926313"/>
                <a:ext cx="326707" cy="82486"/>
              </a:xfrm>
              <a:custGeom>
                <a:avLst/>
                <a:gdLst>
                  <a:gd name="connsiteX0" fmla="*/ 162894 w 326707"/>
                  <a:gd name="connsiteY0" fmla="*/ 82351 h 82486"/>
                  <a:gd name="connsiteX1" fmla="*/ 135176 w 326707"/>
                  <a:gd name="connsiteY1" fmla="*/ 76350 h 82486"/>
                  <a:gd name="connsiteX2" fmla="*/ 143177 w 326707"/>
                  <a:gd name="connsiteY2" fmla="*/ 44536 h 82486"/>
                  <a:gd name="connsiteX3" fmla="*/ 19352 w 326707"/>
                  <a:gd name="connsiteY3" fmla="*/ 21771 h 82486"/>
                  <a:gd name="connsiteX4" fmla="*/ -365 w 326707"/>
                  <a:gd name="connsiteY4" fmla="*/ -136 h 82486"/>
                  <a:gd name="connsiteX5" fmla="*/ 30877 w 326707"/>
                  <a:gd name="connsiteY5" fmla="*/ 4817 h 82486"/>
                  <a:gd name="connsiteX6" fmla="*/ 133842 w 326707"/>
                  <a:gd name="connsiteY6" fmla="*/ 5674 h 82486"/>
                  <a:gd name="connsiteX7" fmla="*/ 162989 w 326707"/>
                  <a:gd name="connsiteY7" fmla="*/ 5674 h 82486"/>
                  <a:gd name="connsiteX8" fmla="*/ 192135 w 326707"/>
                  <a:gd name="connsiteY8" fmla="*/ 5674 h 82486"/>
                  <a:gd name="connsiteX9" fmla="*/ 295100 w 326707"/>
                  <a:gd name="connsiteY9" fmla="*/ 4817 h 82486"/>
                  <a:gd name="connsiteX10" fmla="*/ 326342 w 326707"/>
                  <a:gd name="connsiteY10" fmla="*/ -136 h 82486"/>
                  <a:gd name="connsiteX11" fmla="*/ 306721 w 326707"/>
                  <a:gd name="connsiteY11" fmla="*/ 21771 h 82486"/>
                  <a:gd name="connsiteX12" fmla="*/ 182896 w 326707"/>
                  <a:gd name="connsiteY12" fmla="*/ 44536 h 82486"/>
                  <a:gd name="connsiteX13" fmla="*/ 190897 w 326707"/>
                  <a:gd name="connsiteY13" fmla="*/ 76350 h 824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26707" h="82486">
                    <a:moveTo>
                      <a:pt x="162894" y="82351"/>
                    </a:moveTo>
                    <a:lnTo>
                      <a:pt x="135176" y="76350"/>
                    </a:lnTo>
                    <a:lnTo>
                      <a:pt x="143177" y="44536"/>
                    </a:lnTo>
                    <a:cubicBezTo>
                      <a:pt x="101245" y="41102"/>
                      <a:pt x="59763" y="33475"/>
                      <a:pt x="19352" y="21771"/>
                    </a:cubicBezTo>
                    <a:cubicBezTo>
                      <a:pt x="11564" y="15662"/>
                      <a:pt x="4893" y="8250"/>
                      <a:pt x="-365" y="-136"/>
                    </a:cubicBezTo>
                    <a:cubicBezTo>
                      <a:pt x="9900" y="2347"/>
                      <a:pt x="20347" y="4003"/>
                      <a:pt x="30877" y="4817"/>
                    </a:cubicBezTo>
                    <a:cubicBezTo>
                      <a:pt x="58785" y="5865"/>
                      <a:pt x="102410" y="2245"/>
                      <a:pt x="133842" y="5674"/>
                    </a:cubicBezTo>
                    <a:lnTo>
                      <a:pt x="162989" y="5674"/>
                    </a:lnTo>
                    <a:lnTo>
                      <a:pt x="192135" y="5674"/>
                    </a:lnTo>
                    <a:cubicBezTo>
                      <a:pt x="223568" y="2245"/>
                      <a:pt x="267288" y="5674"/>
                      <a:pt x="295100" y="4817"/>
                    </a:cubicBezTo>
                    <a:cubicBezTo>
                      <a:pt x="305630" y="4003"/>
                      <a:pt x="316077" y="2347"/>
                      <a:pt x="326342" y="-136"/>
                    </a:cubicBezTo>
                    <a:cubicBezTo>
                      <a:pt x="321105" y="8236"/>
                      <a:pt x="314468" y="15647"/>
                      <a:pt x="306721" y="21771"/>
                    </a:cubicBezTo>
                    <a:cubicBezTo>
                      <a:pt x="266307" y="33462"/>
                      <a:pt x="224826" y="41088"/>
                      <a:pt x="182896" y="44536"/>
                    </a:cubicBezTo>
                    <a:lnTo>
                      <a:pt x="190897" y="76350"/>
                    </a:lnTo>
                    <a:close/>
                  </a:path>
                </a:pathLst>
              </a:custGeom>
              <a:solidFill>
                <a:srgbClr val="00994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2" name="任意多边形: 形状 211">
                <a:extLst>
                  <a:ext uri="{FF2B5EF4-FFF2-40B4-BE49-F238E27FC236}">
                    <a16:creationId xmlns:a16="http://schemas.microsoft.com/office/drawing/2014/main" id="{985631A8-0BBB-49D4-AA55-F49166B3B5F0}"/>
                  </a:ext>
                </a:extLst>
              </p:cNvPr>
              <p:cNvSpPr/>
              <p:nvPr/>
            </p:nvSpPr>
            <p:spPr>
              <a:xfrm>
                <a:off x="5371577" y="2887260"/>
                <a:ext cx="299846" cy="83344"/>
              </a:xfrm>
              <a:custGeom>
                <a:avLst/>
                <a:gdLst>
                  <a:gd name="connsiteX0" fmla="*/ 149463 w 299846"/>
                  <a:gd name="connsiteY0" fmla="*/ 6151 h 83344"/>
                  <a:gd name="connsiteX1" fmla="*/ 191564 w 299846"/>
                  <a:gd name="connsiteY1" fmla="*/ 6151 h 83344"/>
                  <a:gd name="connsiteX2" fmla="*/ 277289 w 299846"/>
                  <a:gd name="connsiteY2" fmla="*/ 2722 h 83344"/>
                  <a:gd name="connsiteX3" fmla="*/ 299482 w 299846"/>
                  <a:gd name="connsiteY3" fmla="*/ -135 h 83344"/>
                  <a:gd name="connsiteX4" fmla="*/ 279289 w 299846"/>
                  <a:gd name="connsiteY4" fmla="*/ 21391 h 83344"/>
                  <a:gd name="connsiteX5" fmla="*/ 254619 w 299846"/>
                  <a:gd name="connsiteY5" fmla="*/ 32631 h 83344"/>
                  <a:gd name="connsiteX6" fmla="*/ 195278 w 299846"/>
                  <a:gd name="connsiteY6" fmla="*/ 45871 h 83344"/>
                  <a:gd name="connsiteX7" fmla="*/ 168799 w 299846"/>
                  <a:gd name="connsiteY7" fmla="*/ 48823 h 83344"/>
                  <a:gd name="connsiteX8" fmla="*/ 176229 w 299846"/>
                  <a:gd name="connsiteY8" fmla="*/ 78636 h 83344"/>
                  <a:gd name="connsiteX9" fmla="*/ 149558 w 299846"/>
                  <a:gd name="connsiteY9" fmla="*/ 83208 h 83344"/>
                  <a:gd name="connsiteX10" fmla="*/ 122889 w 299846"/>
                  <a:gd name="connsiteY10" fmla="*/ 78636 h 83344"/>
                  <a:gd name="connsiteX11" fmla="*/ 130318 w 299846"/>
                  <a:gd name="connsiteY11" fmla="*/ 48823 h 83344"/>
                  <a:gd name="connsiteX12" fmla="*/ 103839 w 299846"/>
                  <a:gd name="connsiteY12" fmla="*/ 45870 h 83344"/>
                  <a:gd name="connsiteX13" fmla="*/ 44498 w 299846"/>
                  <a:gd name="connsiteY13" fmla="*/ 32630 h 83344"/>
                  <a:gd name="connsiteX14" fmla="*/ 19828 w 299846"/>
                  <a:gd name="connsiteY14" fmla="*/ 21391 h 83344"/>
                  <a:gd name="connsiteX15" fmla="*/ -365 w 299846"/>
                  <a:gd name="connsiteY15" fmla="*/ -136 h 83344"/>
                  <a:gd name="connsiteX16" fmla="*/ 21828 w 299846"/>
                  <a:gd name="connsiteY16" fmla="*/ 2721 h 83344"/>
                  <a:gd name="connsiteX17" fmla="*/ 107553 w 299846"/>
                  <a:gd name="connsiteY17" fmla="*/ 6150 h 83344"/>
                  <a:gd name="connsiteX18" fmla="*/ 149654 w 299846"/>
                  <a:gd name="connsiteY18" fmla="*/ 6151 h 83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99846" h="83344">
                    <a:moveTo>
                      <a:pt x="149463" y="6151"/>
                    </a:moveTo>
                    <a:cubicBezTo>
                      <a:pt x="170323" y="6151"/>
                      <a:pt x="191659" y="6151"/>
                      <a:pt x="191564" y="6151"/>
                    </a:cubicBezTo>
                    <a:cubicBezTo>
                      <a:pt x="219999" y="2694"/>
                      <a:pt x="248668" y="1547"/>
                      <a:pt x="277289" y="2722"/>
                    </a:cubicBezTo>
                    <a:cubicBezTo>
                      <a:pt x="284757" y="2441"/>
                      <a:pt x="292185" y="1485"/>
                      <a:pt x="299482" y="-135"/>
                    </a:cubicBezTo>
                    <a:cubicBezTo>
                      <a:pt x="294242" y="8306"/>
                      <a:pt x="287378" y="15623"/>
                      <a:pt x="279289" y="21391"/>
                    </a:cubicBezTo>
                    <a:cubicBezTo>
                      <a:pt x="271430" y="25890"/>
                      <a:pt x="263171" y="29653"/>
                      <a:pt x="254619" y="32631"/>
                    </a:cubicBezTo>
                    <a:cubicBezTo>
                      <a:pt x="235136" y="38283"/>
                      <a:pt x="215317" y="42705"/>
                      <a:pt x="195278" y="45871"/>
                    </a:cubicBezTo>
                    <a:cubicBezTo>
                      <a:pt x="185754" y="47013"/>
                      <a:pt x="176800" y="48156"/>
                      <a:pt x="168799" y="48823"/>
                    </a:cubicBezTo>
                    <a:lnTo>
                      <a:pt x="176229" y="78636"/>
                    </a:lnTo>
                    <a:lnTo>
                      <a:pt x="149558" y="83208"/>
                    </a:lnTo>
                    <a:lnTo>
                      <a:pt x="122889" y="78636"/>
                    </a:lnTo>
                    <a:lnTo>
                      <a:pt x="130318" y="48823"/>
                    </a:lnTo>
                    <a:cubicBezTo>
                      <a:pt x="122317" y="48156"/>
                      <a:pt x="113078" y="47013"/>
                      <a:pt x="103839" y="45870"/>
                    </a:cubicBezTo>
                    <a:cubicBezTo>
                      <a:pt x="83800" y="42705"/>
                      <a:pt x="63981" y="38283"/>
                      <a:pt x="44498" y="32630"/>
                    </a:cubicBezTo>
                    <a:cubicBezTo>
                      <a:pt x="35946" y="29652"/>
                      <a:pt x="27687" y="25889"/>
                      <a:pt x="19828" y="21391"/>
                    </a:cubicBezTo>
                    <a:cubicBezTo>
                      <a:pt x="11739" y="15622"/>
                      <a:pt x="4875" y="8305"/>
                      <a:pt x="-365" y="-136"/>
                    </a:cubicBezTo>
                    <a:cubicBezTo>
                      <a:pt x="6931" y="1484"/>
                      <a:pt x="14359" y="2441"/>
                      <a:pt x="21828" y="2721"/>
                    </a:cubicBezTo>
                    <a:cubicBezTo>
                      <a:pt x="50449" y="1547"/>
                      <a:pt x="79118" y="2694"/>
                      <a:pt x="107553" y="6150"/>
                    </a:cubicBezTo>
                    <a:cubicBezTo>
                      <a:pt x="107553" y="6151"/>
                      <a:pt x="128794" y="6151"/>
                      <a:pt x="149654" y="6151"/>
                    </a:cubicBezTo>
                  </a:path>
                </a:pathLst>
              </a:custGeom>
              <a:solidFill>
                <a:srgbClr val="13AE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3" name="任意多边形: 形状 212">
                <a:extLst>
                  <a:ext uri="{FF2B5EF4-FFF2-40B4-BE49-F238E27FC236}">
                    <a16:creationId xmlns:a16="http://schemas.microsoft.com/office/drawing/2014/main" id="{4F23CFE8-6A01-428B-83C1-5D18A42E1DCA}"/>
                  </a:ext>
                </a:extLst>
              </p:cNvPr>
              <p:cNvSpPr/>
              <p:nvPr/>
            </p:nvSpPr>
            <p:spPr>
              <a:xfrm>
                <a:off x="5388627" y="2847541"/>
                <a:ext cx="266319" cy="85725"/>
              </a:xfrm>
              <a:custGeom>
                <a:avLst/>
                <a:gdLst>
                  <a:gd name="connsiteX0" fmla="*/ 132699 w 266319"/>
                  <a:gd name="connsiteY0" fmla="*/ 85589 h 85725"/>
                  <a:gd name="connsiteX1" fmla="*/ 132223 w 266319"/>
                  <a:gd name="connsiteY1" fmla="*/ 85589 h 85725"/>
                  <a:gd name="connsiteX2" fmla="*/ 107077 w 266319"/>
                  <a:gd name="connsiteY2" fmla="*/ 82637 h 85725"/>
                  <a:gd name="connsiteX3" fmla="*/ 113840 w 266319"/>
                  <a:gd name="connsiteY3" fmla="*/ 54062 h 85725"/>
                  <a:gd name="connsiteX4" fmla="*/ 91551 w 266319"/>
                  <a:gd name="connsiteY4" fmla="*/ 52728 h 85725"/>
                  <a:gd name="connsiteX5" fmla="*/ 43355 w 266319"/>
                  <a:gd name="connsiteY5" fmla="*/ 38536 h 85725"/>
                  <a:gd name="connsiteX6" fmla="*/ 18685 w 266319"/>
                  <a:gd name="connsiteY6" fmla="*/ 22629 h 85725"/>
                  <a:gd name="connsiteX7" fmla="*/ -365 w 266319"/>
                  <a:gd name="connsiteY7" fmla="*/ -136 h 85725"/>
                  <a:gd name="connsiteX8" fmla="*/ 21352 w 266319"/>
                  <a:gd name="connsiteY8" fmla="*/ 2627 h 85725"/>
                  <a:gd name="connsiteX9" fmla="*/ 91456 w 266319"/>
                  <a:gd name="connsiteY9" fmla="*/ 6818 h 85725"/>
                  <a:gd name="connsiteX10" fmla="*/ 132794 w 266319"/>
                  <a:gd name="connsiteY10" fmla="*/ 6818 h 85725"/>
                  <a:gd name="connsiteX11" fmla="*/ 174133 w 266319"/>
                  <a:gd name="connsiteY11" fmla="*/ 6818 h 85725"/>
                  <a:gd name="connsiteX12" fmla="*/ 244237 w 266319"/>
                  <a:gd name="connsiteY12" fmla="*/ 2627 h 85725"/>
                  <a:gd name="connsiteX13" fmla="*/ 265954 w 266319"/>
                  <a:gd name="connsiteY13" fmla="*/ -136 h 85725"/>
                  <a:gd name="connsiteX14" fmla="*/ 246904 w 266319"/>
                  <a:gd name="connsiteY14" fmla="*/ 22629 h 85725"/>
                  <a:gd name="connsiteX15" fmla="*/ 222234 w 266319"/>
                  <a:gd name="connsiteY15" fmla="*/ 38536 h 85725"/>
                  <a:gd name="connsiteX16" fmla="*/ 174038 w 266319"/>
                  <a:gd name="connsiteY16" fmla="*/ 52728 h 85725"/>
                  <a:gd name="connsiteX17" fmla="*/ 151654 w 266319"/>
                  <a:gd name="connsiteY17" fmla="*/ 54062 h 85725"/>
                  <a:gd name="connsiteX18" fmla="*/ 158417 w 266319"/>
                  <a:gd name="connsiteY18" fmla="*/ 82637 h 85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66319" h="85725">
                    <a:moveTo>
                      <a:pt x="132699" y="85589"/>
                    </a:moveTo>
                    <a:lnTo>
                      <a:pt x="132223" y="85589"/>
                    </a:lnTo>
                    <a:lnTo>
                      <a:pt x="107077" y="82637"/>
                    </a:lnTo>
                    <a:lnTo>
                      <a:pt x="113840" y="54062"/>
                    </a:lnTo>
                    <a:cubicBezTo>
                      <a:pt x="106384" y="54659"/>
                      <a:pt x="98882" y="54210"/>
                      <a:pt x="91551" y="52728"/>
                    </a:cubicBezTo>
                    <a:cubicBezTo>
                      <a:pt x="74928" y="50153"/>
                      <a:pt x="58721" y="45380"/>
                      <a:pt x="43355" y="38536"/>
                    </a:cubicBezTo>
                    <a:cubicBezTo>
                      <a:pt x="34466" y="34344"/>
                      <a:pt x="26171" y="28996"/>
                      <a:pt x="18685" y="22629"/>
                    </a:cubicBezTo>
                    <a:cubicBezTo>
                      <a:pt x="11003" y="16263"/>
                      <a:pt x="4548" y="8548"/>
                      <a:pt x="-365" y="-136"/>
                    </a:cubicBezTo>
                    <a:cubicBezTo>
                      <a:pt x="-365" y="-136"/>
                      <a:pt x="14684" y="2246"/>
                      <a:pt x="21352" y="2627"/>
                    </a:cubicBezTo>
                    <a:cubicBezTo>
                      <a:pt x="34020" y="3198"/>
                      <a:pt x="58404" y="4055"/>
                      <a:pt x="91456" y="6818"/>
                    </a:cubicBezTo>
                    <a:cubicBezTo>
                      <a:pt x="91456" y="6818"/>
                      <a:pt x="112411" y="6818"/>
                      <a:pt x="132794" y="6818"/>
                    </a:cubicBezTo>
                    <a:cubicBezTo>
                      <a:pt x="153178" y="6818"/>
                      <a:pt x="173942" y="6818"/>
                      <a:pt x="174133" y="6818"/>
                    </a:cubicBezTo>
                    <a:cubicBezTo>
                      <a:pt x="207185" y="4055"/>
                      <a:pt x="231283" y="3198"/>
                      <a:pt x="244237" y="2627"/>
                    </a:cubicBezTo>
                    <a:cubicBezTo>
                      <a:pt x="250904" y="2627"/>
                      <a:pt x="266049" y="55"/>
                      <a:pt x="265954" y="-136"/>
                    </a:cubicBezTo>
                    <a:cubicBezTo>
                      <a:pt x="261024" y="8536"/>
                      <a:pt x="254571" y="16248"/>
                      <a:pt x="246904" y="22629"/>
                    </a:cubicBezTo>
                    <a:cubicBezTo>
                      <a:pt x="239402" y="28975"/>
                      <a:pt x="231110" y="34322"/>
                      <a:pt x="222234" y="38536"/>
                    </a:cubicBezTo>
                    <a:cubicBezTo>
                      <a:pt x="206859" y="45355"/>
                      <a:pt x="190655" y="50127"/>
                      <a:pt x="174038" y="52728"/>
                    </a:cubicBezTo>
                    <a:cubicBezTo>
                      <a:pt x="166675" y="54209"/>
                      <a:pt x="159141" y="54658"/>
                      <a:pt x="151654" y="54062"/>
                    </a:cubicBezTo>
                    <a:lnTo>
                      <a:pt x="158417" y="82637"/>
                    </a:lnTo>
                    <a:close/>
                  </a:path>
                </a:pathLst>
              </a:custGeom>
              <a:solidFill>
                <a:srgbClr val="89C99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214" name="任意多边形: 形状 213">
                <a:extLst>
                  <a:ext uri="{FF2B5EF4-FFF2-40B4-BE49-F238E27FC236}">
                    <a16:creationId xmlns:a16="http://schemas.microsoft.com/office/drawing/2014/main" id="{9BDFBC80-7228-4715-A3E0-7F49249C9CE1}"/>
                  </a:ext>
                </a:extLst>
              </p:cNvPr>
              <p:cNvSpPr/>
              <p:nvPr/>
            </p:nvSpPr>
            <p:spPr>
              <a:xfrm>
                <a:off x="5404248" y="2802869"/>
                <a:ext cx="234124" cy="88868"/>
              </a:xfrm>
              <a:custGeom>
                <a:avLst/>
                <a:gdLst>
                  <a:gd name="connsiteX0" fmla="*/ 116793 w 234124"/>
                  <a:gd name="connsiteY0" fmla="*/ 88732 h 88868"/>
                  <a:gd name="connsiteX1" fmla="*/ 92790 w 234124"/>
                  <a:gd name="connsiteY1" fmla="*/ 87208 h 88868"/>
                  <a:gd name="connsiteX2" fmla="*/ 99076 w 234124"/>
                  <a:gd name="connsiteY2" fmla="*/ 61300 h 88868"/>
                  <a:gd name="connsiteX3" fmla="*/ 82407 w 234124"/>
                  <a:gd name="connsiteY3" fmla="*/ 61300 h 88868"/>
                  <a:gd name="connsiteX4" fmla="*/ 47736 w 234124"/>
                  <a:gd name="connsiteY4" fmla="*/ 50251 h 88868"/>
                  <a:gd name="connsiteX5" fmla="*/ 15351 w 234124"/>
                  <a:gd name="connsiteY5" fmla="*/ 24534 h 88868"/>
                  <a:gd name="connsiteX6" fmla="*/ -365 w 234124"/>
                  <a:gd name="connsiteY6" fmla="*/ -136 h 88868"/>
                  <a:gd name="connsiteX7" fmla="*/ 12684 w 234124"/>
                  <a:gd name="connsiteY7" fmla="*/ 2817 h 88868"/>
                  <a:gd name="connsiteX8" fmla="*/ 88884 w 234124"/>
                  <a:gd name="connsiteY8" fmla="*/ 12342 h 88868"/>
                  <a:gd name="connsiteX9" fmla="*/ 144510 w 234124"/>
                  <a:gd name="connsiteY9" fmla="*/ 12342 h 88868"/>
                  <a:gd name="connsiteX10" fmla="*/ 220710 w 234124"/>
                  <a:gd name="connsiteY10" fmla="*/ 2817 h 88868"/>
                  <a:gd name="connsiteX11" fmla="*/ 233759 w 234124"/>
                  <a:gd name="connsiteY11" fmla="*/ -136 h 88868"/>
                  <a:gd name="connsiteX12" fmla="*/ 218043 w 234124"/>
                  <a:gd name="connsiteY12" fmla="*/ 24534 h 88868"/>
                  <a:gd name="connsiteX13" fmla="*/ 185753 w 234124"/>
                  <a:gd name="connsiteY13" fmla="*/ 50252 h 88868"/>
                  <a:gd name="connsiteX14" fmla="*/ 150892 w 234124"/>
                  <a:gd name="connsiteY14" fmla="*/ 62063 h 88868"/>
                  <a:gd name="connsiteX15" fmla="*/ 134318 w 234124"/>
                  <a:gd name="connsiteY15" fmla="*/ 62063 h 88868"/>
                  <a:gd name="connsiteX16" fmla="*/ 140510 w 234124"/>
                  <a:gd name="connsiteY16" fmla="*/ 87971 h 88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34124" h="88868">
                    <a:moveTo>
                      <a:pt x="116793" y="88732"/>
                    </a:moveTo>
                    <a:lnTo>
                      <a:pt x="92790" y="87208"/>
                    </a:lnTo>
                    <a:lnTo>
                      <a:pt x="99076" y="61300"/>
                    </a:lnTo>
                    <a:cubicBezTo>
                      <a:pt x="93620" y="62791"/>
                      <a:pt x="87864" y="62791"/>
                      <a:pt x="82407" y="61300"/>
                    </a:cubicBezTo>
                    <a:cubicBezTo>
                      <a:pt x="70332" y="59502"/>
                      <a:pt x="58625" y="55771"/>
                      <a:pt x="47736" y="50251"/>
                    </a:cubicBezTo>
                    <a:cubicBezTo>
                      <a:pt x="35340" y="43915"/>
                      <a:pt x="24330" y="35173"/>
                      <a:pt x="15351" y="24534"/>
                    </a:cubicBezTo>
                    <a:cubicBezTo>
                      <a:pt x="8934" y="17123"/>
                      <a:pt x="3639" y="8812"/>
                      <a:pt x="-365" y="-136"/>
                    </a:cubicBezTo>
                    <a:cubicBezTo>
                      <a:pt x="3925" y="1097"/>
                      <a:pt x="8282" y="2082"/>
                      <a:pt x="12684" y="2817"/>
                    </a:cubicBezTo>
                    <a:cubicBezTo>
                      <a:pt x="37809" y="7902"/>
                      <a:pt x="63281" y="11086"/>
                      <a:pt x="88884" y="12342"/>
                    </a:cubicBezTo>
                    <a:lnTo>
                      <a:pt x="144510" y="12342"/>
                    </a:lnTo>
                    <a:cubicBezTo>
                      <a:pt x="170114" y="11086"/>
                      <a:pt x="195586" y="7902"/>
                      <a:pt x="220710" y="2817"/>
                    </a:cubicBezTo>
                    <a:cubicBezTo>
                      <a:pt x="225113" y="2083"/>
                      <a:pt x="229470" y="1097"/>
                      <a:pt x="233759" y="-136"/>
                    </a:cubicBezTo>
                    <a:cubicBezTo>
                      <a:pt x="229756" y="8812"/>
                      <a:pt x="224460" y="17124"/>
                      <a:pt x="218043" y="24534"/>
                    </a:cubicBezTo>
                    <a:cubicBezTo>
                      <a:pt x="209092" y="35163"/>
                      <a:pt x="198116" y="43905"/>
                      <a:pt x="185753" y="50252"/>
                    </a:cubicBezTo>
                    <a:cubicBezTo>
                      <a:pt x="174841" y="56032"/>
                      <a:pt x="163070" y="60020"/>
                      <a:pt x="150892" y="62063"/>
                    </a:cubicBezTo>
                    <a:cubicBezTo>
                      <a:pt x="145468" y="63555"/>
                      <a:pt x="139742" y="63555"/>
                      <a:pt x="134318" y="62063"/>
                    </a:cubicBezTo>
                    <a:lnTo>
                      <a:pt x="140510" y="87971"/>
                    </a:lnTo>
                    <a:close/>
                  </a:path>
                </a:pathLst>
              </a:custGeom>
              <a:solidFill>
                <a:srgbClr val="CAE5C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5" name="任意多边形: 形状 214">
                <a:extLst>
                  <a:ext uri="{FF2B5EF4-FFF2-40B4-BE49-F238E27FC236}">
                    <a16:creationId xmlns:a16="http://schemas.microsoft.com/office/drawing/2014/main" id="{0B8130F1-D177-4774-B85A-04284699CFCD}"/>
                  </a:ext>
                </a:extLst>
              </p:cNvPr>
              <p:cNvSpPr/>
              <p:nvPr/>
            </p:nvSpPr>
            <p:spPr>
              <a:xfrm>
                <a:off x="5420726" y="2737623"/>
                <a:ext cx="201643" cy="112299"/>
              </a:xfrm>
              <a:custGeom>
                <a:avLst/>
                <a:gdLst>
                  <a:gd name="connsiteX0" fmla="*/ 78597 w 201643"/>
                  <a:gd name="connsiteY0" fmla="*/ 112164 h 112299"/>
                  <a:gd name="connsiteX1" fmla="*/ 84217 w 201643"/>
                  <a:gd name="connsiteY1" fmla="*/ 89113 h 112299"/>
                  <a:gd name="connsiteX2" fmla="*/ 69072 w 201643"/>
                  <a:gd name="connsiteY2" fmla="*/ 89685 h 112299"/>
                  <a:gd name="connsiteX3" fmla="*/ 56118 w 201643"/>
                  <a:gd name="connsiteY3" fmla="*/ 78731 h 112299"/>
                  <a:gd name="connsiteX4" fmla="*/ 37068 w 201643"/>
                  <a:gd name="connsiteY4" fmla="*/ 73397 h 112299"/>
                  <a:gd name="connsiteX5" fmla="*/ 28972 w 201643"/>
                  <a:gd name="connsiteY5" fmla="*/ 57014 h 112299"/>
                  <a:gd name="connsiteX6" fmla="*/ 7636 w 201643"/>
                  <a:gd name="connsiteY6" fmla="*/ 43679 h 112299"/>
                  <a:gd name="connsiteX7" fmla="*/ -365 w 201643"/>
                  <a:gd name="connsiteY7" fmla="*/ 21105 h 112299"/>
                  <a:gd name="connsiteX8" fmla="*/ 87837 w 201643"/>
                  <a:gd name="connsiteY8" fmla="*/ 34154 h 112299"/>
                  <a:gd name="connsiteX9" fmla="*/ 92599 w 201643"/>
                  <a:gd name="connsiteY9" fmla="*/ 9961 h 112299"/>
                  <a:gd name="connsiteX10" fmla="*/ 100409 w 201643"/>
                  <a:gd name="connsiteY10" fmla="*/ -136 h 112299"/>
                  <a:gd name="connsiteX11" fmla="*/ 100409 w 201643"/>
                  <a:gd name="connsiteY11" fmla="*/ -136 h 112299"/>
                  <a:gd name="connsiteX12" fmla="*/ 108220 w 201643"/>
                  <a:gd name="connsiteY12" fmla="*/ 9961 h 112299"/>
                  <a:gd name="connsiteX13" fmla="*/ 112982 w 201643"/>
                  <a:gd name="connsiteY13" fmla="*/ 34154 h 112299"/>
                  <a:gd name="connsiteX14" fmla="*/ 201279 w 201643"/>
                  <a:gd name="connsiteY14" fmla="*/ 21105 h 112299"/>
                  <a:gd name="connsiteX15" fmla="*/ 193278 w 201643"/>
                  <a:gd name="connsiteY15" fmla="*/ 43679 h 112299"/>
                  <a:gd name="connsiteX16" fmla="*/ 171942 w 201643"/>
                  <a:gd name="connsiteY16" fmla="*/ 57014 h 112299"/>
                  <a:gd name="connsiteX17" fmla="*/ 163751 w 201643"/>
                  <a:gd name="connsiteY17" fmla="*/ 73397 h 112299"/>
                  <a:gd name="connsiteX18" fmla="*/ 144701 w 201643"/>
                  <a:gd name="connsiteY18" fmla="*/ 78731 h 112299"/>
                  <a:gd name="connsiteX19" fmla="*/ 131651 w 201643"/>
                  <a:gd name="connsiteY19" fmla="*/ 89685 h 112299"/>
                  <a:gd name="connsiteX20" fmla="*/ 116507 w 201643"/>
                  <a:gd name="connsiteY20" fmla="*/ 89113 h 112299"/>
                  <a:gd name="connsiteX21" fmla="*/ 122126 w 201643"/>
                  <a:gd name="connsiteY21" fmla="*/ 112164 h 11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01643" h="112299">
                    <a:moveTo>
                      <a:pt x="78597" y="112164"/>
                    </a:moveTo>
                    <a:lnTo>
                      <a:pt x="84217" y="89113"/>
                    </a:lnTo>
                    <a:cubicBezTo>
                      <a:pt x="79371" y="90976"/>
                      <a:pt x="74044" y="91177"/>
                      <a:pt x="69072" y="89685"/>
                    </a:cubicBezTo>
                    <a:cubicBezTo>
                      <a:pt x="63385" y="88055"/>
                      <a:pt x="58670" y="84068"/>
                      <a:pt x="56118" y="78731"/>
                    </a:cubicBezTo>
                    <a:cubicBezTo>
                      <a:pt x="49336" y="79278"/>
                      <a:pt x="42581" y="77387"/>
                      <a:pt x="37068" y="73397"/>
                    </a:cubicBezTo>
                    <a:cubicBezTo>
                      <a:pt x="32448" y="69117"/>
                      <a:pt x="29565" y="63285"/>
                      <a:pt x="28972" y="57014"/>
                    </a:cubicBezTo>
                    <a:cubicBezTo>
                      <a:pt x="20600" y="55005"/>
                      <a:pt x="13110" y="50324"/>
                      <a:pt x="7636" y="43679"/>
                    </a:cubicBezTo>
                    <a:cubicBezTo>
                      <a:pt x="2458" y="37295"/>
                      <a:pt x="-368" y="29325"/>
                      <a:pt x="-365" y="21105"/>
                    </a:cubicBezTo>
                    <a:cubicBezTo>
                      <a:pt x="28175" y="30029"/>
                      <a:pt x="57935" y="34432"/>
                      <a:pt x="87837" y="34154"/>
                    </a:cubicBezTo>
                    <a:lnTo>
                      <a:pt x="92599" y="9961"/>
                    </a:lnTo>
                    <a:cubicBezTo>
                      <a:pt x="93075" y="7389"/>
                      <a:pt x="94218" y="-136"/>
                      <a:pt x="100409" y="-136"/>
                    </a:cubicBezTo>
                    <a:lnTo>
                      <a:pt x="100409" y="-136"/>
                    </a:lnTo>
                    <a:cubicBezTo>
                      <a:pt x="106600" y="-136"/>
                      <a:pt x="107744" y="7389"/>
                      <a:pt x="108220" y="9961"/>
                    </a:cubicBezTo>
                    <a:lnTo>
                      <a:pt x="112982" y="34154"/>
                    </a:lnTo>
                    <a:cubicBezTo>
                      <a:pt x="142914" y="34422"/>
                      <a:pt x="172704" y="30019"/>
                      <a:pt x="201279" y="21105"/>
                    </a:cubicBezTo>
                    <a:cubicBezTo>
                      <a:pt x="201236" y="29317"/>
                      <a:pt x="198416" y="37273"/>
                      <a:pt x="193278" y="43679"/>
                    </a:cubicBezTo>
                    <a:cubicBezTo>
                      <a:pt x="187790" y="50308"/>
                      <a:pt x="180306" y="54986"/>
                      <a:pt x="171942" y="57014"/>
                    </a:cubicBezTo>
                    <a:cubicBezTo>
                      <a:pt x="171289" y="63288"/>
                      <a:pt x="168378" y="69110"/>
                      <a:pt x="163751" y="73397"/>
                    </a:cubicBezTo>
                    <a:cubicBezTo>
                      <a:pt x="158238" y="77387"/>
                      <a:pt x="151483" y="79278"/>
                      <a:pt x="144701" y="78731"/>
                    </a:cubicBezTo>
                    <a:cubicBezTo>
                      <a:pt x="142098" y="84066"/>
                      <a:pt x="137356" y="88046"/>
                      <a:pt x="131651" y="89685"/>
                    </a:cubicBezTo>
                    <a:cubicBezTo>
                      <a:pt x="126679" y="91177"/>
                      <a:pt x="121352" y="90976"/>
                      <a:pt x="116507" y="89113"/>
                    </a:cubicBezTo>
                    <a:lnTo>
                      <a:pt x="122126" y="11216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6" name="任意多边形: 形状 215">
                <a:extLst>
                  <a:ext uri="{FF2B5EF4-FFF2-40B4-BE49-F238E27FC236}">
                    <a16:creationId xmlns:a16="http://schemas.microsoft.com/office/drawing/2014/main" id="{759856B7-3182-4499-B0A8-968834335227}"/>
                  </a:ext>
                </a:extLst>
              </p:cNvPr>
              <p:cNvSpPr/>
              <p:nvPr/>
            </p:nvSpPr>
            <p:spPr>
              <a:xfrm>
                <a:off x="5418916" y="2736289"/>
                <a:ext cx="204692" cy="115347"/>
              </a:xfrm>
              <a:custGeom>
                <a:avLst/>
                <a:gdLst>
                  <a:gd name="connsiteX0" fmla="*/ 126032 w 204692"/>
                  <a:gd name="connsiteY0" fmla="*/ 115212 h 115347"/>
                  <a:gd name="connsiteX1" fmla="*/ 78407 w 204692"/>
                  <a:gd name="connsiteY1" fmla="*/ 115212 h 115347"/>
                  <a:gd name="connsiteX2" fmla="*/ 83932 w 204692"/>
                  <a:gd name="connsiteY2" fmla="*/ 93019 h 115347"/>
                  <a:gd name="connsiteX3" fmla="*/ 77740 w 204692"/>
                  <a:gd name="connsiteY3" fmla="*/ 93685 h 115347"/>
                  <a:gd name="connsiteX4" fmla="*/ 70597 w 204692"/>
                  <a:gd name="connsiteY4" fmla="*/ 92638 h 115347"/>
                  <a:gd name="connsiteX5" fmla="*/ 57071 w 204692"/>
                  <a:gd name="connsiteY5" fmla="*/ 81874 h 115347"/>
                  <a:gd name="connsiteX6" fmla="*/ 55737 w 204692"/>
                  <a:gd name="connsiteY6" fmla="*/ 81874 h 115347"/>
                  <a:gd name="connsiteX7" fmla="*/ 37735 w 204692"/>
                  <a:gd name="connsiteY7" fmla="*/ 76064 h 115347"/>
                  <a:gd name="connsiteX8" fmla="*/ 29067 w 204692"/>
                  <a:gd name="connsiteY8" fmla="*/ 59777 h 115347"/>
                  <a:gd name="connsiteX9" fmla="*/ 8017 w 204692"/>
                  <a:gd name="connsiteY9" fmla="*/ 46156 h 115347"/>
                  <a:gd name="connsiteX10" fmla="*/ -365 w 204692"/>
                  <a:gd name="connsiteY10" fmla="*/ 22439 h 115347"/>
                  <a:gd name="connsiteX11" fmla="*/ -365 w 204692"/>
                  <a:gd name="connsiteY11" fmla="*/ 20057 h 115347"/>
                  <a:gd name="connsiteX12" fmla="*/ 1826 w 204692"/>
                  <a:gd name="connsiteY12" fmla="*/ 20819 h 115347"/>
                  <a:gd name="connsiteX13" fmla="*/ 88027 w 204692"/>
                  <a:gd name="connsiteY13" fmla="*/ 33773 h 115347"/>
                  <a:gd name="connsiteX14" fmla="*/ 88027 w 204692"/>
                  <a:gd name="connsiteY14" fmla="*/ 33773 h 115347"/>
                  <a:gd name="connsiteX15" fmla="*/ 92409 w 204692"/>
                  <a:gd name="connsiteY15" fmla="*/ 10913 h 115347"/>
                  <a:gd name="connsiteX16" fmla="*/ 92409 w 204692"/>
                  <a:gd name="connsiteY16" fmla="*/ 10913 h 115347"/>
                  <a:gd name="connsiteX17" fmla="*/ 101934 w 204692"/>
                  <a:gd name="connsiteY17" fmla="*/ -136 h 115347"/>
                  <a:gd name="connsiteX18" fmla="*/ 101934 w 204692"/>
                  <a:gd name="connsiteY18" fmla="*/ -136 h 115347"/>
                  <a:gd name="connsiteX19" fmla="*/ 111459 w 204692"/>
                  <a:gd name="connsiteY19" fmla="*/ 10913 h 115347"/>
                  <a:gd name="connsiteX20" fmla="*/ 111459 w 204692"/>
                  <a:gd name="connsiteY20" fmla="*/ 10913 h 115347"/>
                  <a:gd name="connsiteX21" fmla="*/ 115935 w 204692"/>
                  <a:gd name="connsiteY21" fmla="*/ 33773 h 115347"/>
                  <a:gd name="connsiteX22" fmla="*/ 115935 w 204692"/>
                  <a:gd name="connsiteY22" fmla="*/ 33773 h 115347"/>
                  <a:gd name="connsiteX23" fmla="*/ 202137 w 204692"/>
                  <a:gd name="connsiteY23" fmla="*/ 20819 h 115347"/>
                  <a:gd name="connsiteX24" fmla="*/ 204327 w 204692"/>
                  <a:gd name="connsiteY24" fmla="*/ 20057 h 115347"/>
                  <a:gd name="connsiteX25" fmla="*/ 204327 w 204692"/>
                  <a:gd name="connsiteY25" fmla="*/ 22438 h 115347"/>
                  <a:gd name="connsiteX26" fmla="*/ 196041 w 204692"/>
                  <a:gd name="connsiteY26" fmla="*/ 46155 h 115347"/>
                  <a:gd name="connsiteX27" fmla="*/ 174895 w 204692"/>
                  <a:gd name="connsiteY27" fmla="*/ 59776 h 115347"/>
                  <a:gd name="connsiteX28" fmla="*/ 166227 w 204692"/>
                  <a:gd name="connsiteY28" fmla="*/ 76064 h 115347"/>
                  <a:gd name="connsiteX29" fmla="*/ 147177 w 204692"/>
                  <a:gd name="connsiteY29" fmla="*/ 81874 h 115347"/>
                  <a:gd name="connsiteX30" fmla="*/ 133747 w 204692"/>
                  <a:gd name="connsiteY30" fmla="*/ 92637 h 115347"/>
                  <a:gd name="connsiteX31" fmla="*/ 126603 w 204692"/>
                  <a:gd name="connsiteY31" fmla="*/ 93685 h 115347"/>
                  <a:gd name="connsiteX32" fmla="*/ 120412 w 204692"/>
                  <a:gd name="connsiteY32" fmla="*/ 93018 h 115347"/>
                  <a:gd name="connsiteX33" fmla="*/ 82598 w 204692"/>
                  <a:gd name="connsiteY33" fmla="*/ 111783 h 115347"/>
                  <a:gd name="connsiteX34" fmla="*/ 121651 w 204692"/>
                  <a:gd name="connsiteY34" fmla="*/ 111783 h 115347"/>
                  <a:gd name="connsiteX35" fmla="*/ 115745 w 204692"/>
                  <a:gd name="connsiteY35" fmla="*/ 87589 h 115347"/>
                  <a:gd name="connsiteX36" fmla="*/ 118888 w 204692"/>
                  <a:gd name="connsiteY36" fmla="*/ 88923 h 115347"/>
                  <a:gd name="connsiteX37" fmla="*/ 126794 w 204692"/>
                  <a:gd name="connsiteY37" fmla="*/ 90352 h 115347"/>
                  <a:gd name="connsiteX38" fmla="*/ 132890 w 204692"/>
                  <a:gd name="connsiteY38" fmla="*/ 89399 h 115347"/>
                  <a:gd name="connsiteX39" fmla="*/ 144796 w 204692"/>
                  <a:gd name="connsiteY39" fmla="*/ 79874 h 115347"/>
                  <a:gd name="connsiteX40" fmla="*/ 145273 w 204692"/>
                  <a:gd name="connsiteY40" fmla="*/ 78636 h 115347"/>
                  <a:gd name="connsiteX41" fmla="*/ 148702 w 204692"/>
                  <a:gd name="connsiteY41" fmla="*/ 78636 h 115347"/>
                  <a:gd name="connsiteX42" fmla="*/ 164513 w 204692"/>
                  <a:gd name="connsiteY42" fmla="*/ 73683 h 115347"/>
                  <a:gd name="connsiteX43" fmla="*/ 172133 w 204692"/>
                  <a:gd name="connsiteY43" fmla="*/ 58443 h 115347"/>
                  <a:gd name="connsiteX44" fmla="*/ 172133 w 204692"/>
                  <a:gd name="connsiteY44" fmla="*/ 57205 h 115347"/>
                  <a:gd name="connsiteX45" fmla="*/ 173371 w 204692"/>
                  <a:gd name="connsiteY45" fmla="*/ 57205 h 115347"/>
                  <a:gd name="connsiteX46" fmla="*/ 193755 w 204692"/>
                  <a:gd name="connsiteY46" fmla="*/ 44441 h 115347"/>
                  <a:gd name="connsiteX47" fmla="*/ 201280 w 204692"/>
                  <a:gd name="connsiteY47" fmla="*/ 25391 h 115347"/>
                  <a:gd name="connsiteX48" fmla="*/ 116317 w 204692"/>
                  <a:gd name="connsiteY48" fmla="*/ 37774 h 115347"/>
                  <a:gd name="connsiteX49" fmla="*/ 113364 w 204692"/>
                  <a:gd name="connsiteY49" fmla="*/ 37774 h 115347"/>
                  <a:gd name="connsiteX50" fmla="*/ 113364 w 204692"/>
                  <a:gd name="connsiteY50" fmla="*/ 36345 h 115347"/>
                  <a:gd name="connsiteX51" fmla="*/ 108696 w 204692"/>
                  <a:gd name="connsiteY51" fmla="*/ 12151 h 115347"/>
                  <a:gd name="connsiteX52" fmla="*/ 108696 w 204692"/>
                  <a:gd name="connsiteY52" fmla="*/ 12151 h 115347"/>
                  <a:gd name="connsiteX53" fmla="*/ 102601 w 204692"/>
                  <a:gd name="connsiteY53" fmla="*/ 3865 h 115347"/>
                  <a:gd name="connsiteX54" fmla="*/ 102601 w 204692"/>
                  <a:gd name="connsiteY54" fmla="*/ 3865 h 115347"/>
                  <a:gd name="connsiteX55" fmla="*/ 96504 w 204692"/>
                  <a:gd name="connsiteY55" fmla="*/ 12151 h 115347"/>
                  <a:gd name="connsiteX56" fmla="*/ 96504 w 204692"/>
                  <a:gd name="connsiteY56" fmla="*/ 12151 h 115347"/>
                  <a:gd name="connsiteX57" fmla="*/ 91837 w 204692"/>
                  <a:gd name="connsiteY57" fmla="*/ 36345 h 115347"/>
                  <a:gd name="connsiteX58" fmla="*/ 91837 w 204692"/>
                  <a:gd name="connsiteY58" fmla="*/ 37774 h 115347"/>
                  <a:gd name="connsiteX59" fmla="*/ 88885 w 204692"/>
                  <a:gd name="connsiteY59" fmla="*/ 37774 h 115347"/>
                  <a:gd name="connsiteX60" fmla="*/ 3921 w 204692"/>
                  <a:gd name="connsiteY60" fmla="*/ 25391 h 115347"/>
                  <a:gd name="connsiteX61" fmla="*/ 11541 w 204692"/>
                  <a:gd name="connsiteY61" fmla="*/ 44441 h 115347"/>
                  <a:gd name="connsiteX62" fmla="*/ 31830 w 204692"/>
                  <a:gd name="connsiteY62" fmla="*/ 57205 h 115347"/>
                  <a:gd name="connsiteX63" fmla="*/ 33068 w 204692"/>
                  <a:gd name="connsiteY63" fmla="*/ 57205 h 115347"/>
                  <a:gd name="connsiteX64" fmla="*/ 33068 w 204692"/>
                  <a:gd name="connsiteY64" fmla="*/ 58443 h 115347"/>
                  <a:gd name="connsiteX65" fmla="*/ 40688 w 204692"/>
                  <a:gd name="connsiteY65" fmla="*/ 73683 h 115347"/>
                  <a:gd name="connsiteX66" fmla="*/ 56500 w 204692"/>
                  <a:gd name="connsiteY66" fmla="*/ 78636 h 115347"/>
                  <a:gd name="connsiteX67" fmla="*/ 59928 w 204692"/>
                  <a:gd name="connsiteY67" fmla="*/ 78636 h 115347"/>
                  <a:gd name="connsiteX68" fmla="*/ 60405 w 204692"/>
                  <a:gd name="connsiteY68" fmla="*/ 79874 h 115347"/>
                  <a:gd name="connsiteX69" fmla="*/ 72406 w 204692"/>
                  <a:gd name="connsiteY69" fmla="*/ 89399 h 115347"/>
                  <a:gd name="connsiteX70" fmla="*/ 78503 w 204692"/>
                  <a:gd name="connsiteY70" fmla="*/ 90352 h 115347"/>
                  <a:gd name="connsiteX71" fmla="*/ 86313 w 204692"/>
                  <a:gd name="connsiteY71" fmla="*/ 88923 h 115347"/>
                  <a:gd name="connsiteX72" fmla="*/ 89456 w 204692"/>
                  <a:gd name="connsiteY72" fmla="*/ 87685 h 115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204692" h="115347">
                    <a:moveTo>
                      <a:pt x="126032" y="115212"/>
                    </a:moveTo>
                    <a:lnTo>
                      <a:pt x="78407" y="115212"/>
                    </a:lnTo>
                    <a:lnTo>
                      <a:pt x="83932" y="93019"/>
                    </a:lnTo>
                    <a:cubicBezTo>
                      <a:pt x="81899" y="93471"/>
                      <a:pt x="79823" y="93695"/>
                      <a:pt x="77740" y="93685"/>
                    </a:cubicBezTo>
                    <a:cubicBezTo>
                      <a:pt x="75321" y="93686"/>
                      <a:pt x="72914" y="93333"/>
                      <a:pt x="70597" y="92638"/>
                    </a:cubicBezTo>
                    <a:cubicBezTo>
                      <a:pt x="64863" y="90940"/>
                      <a:pt x="60013" y="87081"/>
                      <a:pt x="57071" y="81874"/>
                    </a:cubicBezTo>
                    <a:lnTo>
                      <a:pt x="55737" y="81874"/>
                    </a:lnTo>
                    <a:cubicBezTo>
                      <a:pt x="49259" y="81986"/>
                      <a:pt x="42926" y="79942"/>
                      <a:pt x="37735" y="76064"/>
                    </a:cubicBezTo>
                    <a:cubicBezTo>
                      <a:pt x="33007" y="71834"/>
                      <a:pt x="29935" y="66061"/>
                      <a:pt x="29067" y="59777"/>
                    </a:cubicBezTo>
                    <a:cubicBezTo>
                      <a:pt x="20837" y="57463"/>
                      <a:pt x="13500" y="52715"/>
                      <a:pt x="8017" y="46156"/>
                    </a:cubicBezTo>
                    <a:cubicBezTo>
                      <a:pt x="2619" y="39427"/>
                      <a:pt x="-337" y="31065"/>
                      <a:pt x="-365" y="22439"/>
                    </a:cubicBezTo>
                    <a:lnTo>
                      <a:pt x="-365" y="20057"/>
                    </a:lnTo>
                    <a:lnTo>
                      <a:pt x="1826" y="20819"/>
                    </a:lnTo>
                    <a:cubicBezTo>
                      <a:pt x="29712" y="29590"/>
                      <a:pt x="58795" y="33961"/>
                      <a:pt x="88027" y="33773"/>
                    </a:cubicBezTo>
                    <a:lnTo>
                      <a:pt x="88027" y="33773"/>
                    </a:lnTo>
                    <a:cubicBezTo>
                      <a:pt x="88980" y="28915"/>
                      <a:pt x="92123" y="12532"/>
                      <a:pt x="92409" y="10913"/>
                    </a:cubicBezTo>
                    <a:lnTo>
                      <a:pt x="92409" y="10913"/>
                    </a:lnTo>
                    <a:cubicBezTo>
                      <a:pt x="92980" y="7960"/>
                      <a:pt x="94600" y="-136"/>
                      <a:pt x="101934" y="-136"/>
                    </a:cubicBezTo>
                    <a:lnTo>
                      <a:pt x="101934" y="-136"/>
                    </a:lnTo>
                    <a:cubicBezTo>
                      <a:pt x="109268" y="-136"/>
                      <a:pt x="110792" y="7960"/>
                      <a:pt x="111459" y="10913"/>
                    </a:cubicBezTo>
                    <a:lnTo>
                      <a:pt x="111459" y="10913"/>
                    </a:lnTo>
                    <a:cubicBezTo>
                      <a:pt x="111459" y="12532"/>
                      <a:pt x="114983" y="28915"/>
                      <a:pt x="115935" y="33773"/>
                    </a:cubicBezTo>
                    <a:lnTo>
                      <a:pt x="115935" y="33773"/>
                    </a:lnTo>
                    <a:cubicBezTo>
                      <a:pt x="145168" y="33961"/>
                      <a:pt x="174251" y="29590"/>
                      <a:pt x="202137" y="20819"/>
                    </a:cubicBezTo>
                    <a:lnTo>
                      <a:pt x="204327" y="20057"/>
                    </a:lnTo>
                    <a:lnTo>
                      <a:pt x="204327" y="22438"/>
                    </a:lnTo>
                    <a:cubicBezTo>
                      <a:pt x="204326" y="31053"/>
                      <a:pt x="201405" y="39414"/>
                      <a:pt x="196041" y="46155"/>
                    </a:cubicBezTo>
                    <a:cubicBezTo>
                      <a:pt x="190529" y="52726"/>
                      <a:pt x="183157" y="57474"/>
                      <a:pt x="174895" y="59776"/>
                    </a:cubicBezTo>
                    <a:cubicBezTo>
                      <a:pt x="174028" y="66061"/>
                      <a:pt x="170956" y="71833"/>
                      <a:pt x="166227" y="76064"/>
                    </a:cubicBezTo>
                    <a:cubicBezTo>
                      <a:pt x="160724" y="80113"/>
                      <a:pt x="154004" y="82163"/>
                      <a:pt x="147177" y="81874"/>
                    </a:cubicBezTo>
                    <a:cubicBezTo>
                      <a:pt x="144258" y="87061"/>
                      <a:pt x="139446" y="90918"/>
                      <a:pt x="133747" y="92637"/>
                    </a:cubicBezTo>
                    <a:cubicBezTo>
                      <a:pt x="131428" y="93324"/>
                      <a:pt x="129022" y="93677"/>
                      <a:pt x="126603" y="93685"/>
                    </a:cubicBezTo>
                    <a:cubicBezTo>
                      <a:pt x="124521" y="93699"/>
                      <a:pt x="122444" y="93475"/>
                      <a:pt x="120412" y="93018"/>
                    </a:cubicBezTo>
                    <a:close/>
                    <a:moveTo>
                      <a:pt x="82598" y="111783"/>
                    </a:moveTo>
                    <a:lnTo>
                      <a:pt x="121651" y="111783"/>
                    </a:lnTo>
                    <a:lnTo>
                      <a:pt x="115745" y="87589"/>
                    </a:lnTo>
                    <a:lnTo>
                      <a:pt x="118888" y="88923"/>
                    </a:lnTo>
                    <a:cubicBezTo>
                      <a:pt x="121417" y="89866"/>
                      <a:pt x="124095" y="90350"/>
                      <a:pt x="126794" y="90352"/>
                    </a:cubicBezTo>
                    <a:cubicBezTo>
                      <a:pt x="128861" y="90330"/>
                      <a:pt x="130915" y="90009"/>
                      <a:pt x="132890" y="89399"/>
                    </a:cubicBezTo>
                    <a:cubicBezTo>
                      <a:pt x="138012" y="88020"/>
                      <a:pt x="142327" y="84568"/>
                      <a:pt x="144796" y="79874"/>
                    </a:cubicBezTo>
                    <a:lnTo>
                      <a:pt x="145273" y="78636"/>
                    </a:lnTo>
                    <a:lnTo>
                      <a:pt x="148702" y="78636"/>
                    </a:lnTo>
                    <a:cubicBezTo>
                      <a:pt x="154379" y="78811"/>
                      <a:pt x="159950" y="77066"/>
                      <a:pt x="164513" y="73683"/>
                    </a:cubicBezTo>
                    <a:cubicBezTo>
                      <a:pt x="168817" y="69695"/>
                      <a:pt x="171525" y="64279"/>
                      <a:pt x="172133" y="58443"/>
                    </a:cubicBezTo>
                    <a:lnTo>
                      <a:pt x="172133" y="57205"/>
                    </a:lnTo>
                    <a:lnTo>
                      <a:pt x="173371" y="57205"/>
                    </a:lnTo>
                    <a:cubicBezTo>
                      <a:pt x="181350" y="55225"/>
                      <a:pt x="188489" y="50754"/>
                      <a:pt x="193755" y="44441"/>
                    </a:cubicBezTo>
                    <a:cubicBezTo>
                      <a:pt x="198109" y="38985"/>
                      <a:pt x="200730" y="32350"/>
                      <a:pt x="201280" y="25391"/>
                    </a:cubicBezTo>
                    <a:cubicBezTo>
                      <a:pt x="173736" y="33738"/>
                      <a:pt x="145097" y="37911"/>
                      <a:pt x="116317" y="37774"/>
                    </a:cubicBezTo>
                    <a:lnTo>
                      <a:pt x="113364" y="37774"/>
                    </a:lnTo>
                    <a:lnTo>
                      <a:pt x="113364" y="36345"/>
                    </a:lnTo>
                    <a:lnTo>
                      <a:pt x="108696" y="12151"/>
                    </a:lnTo>
                    <a:lnTo>
                      <a:pt x="108696" y="12151"/>
                    </a:lnTo>
                    <a:cubicBezTo>
                      <a:pt x="107935" y="8056"/>
                      <a:pt x="106601" y="3865"/>
                      <a:pt x="102601" y="3865"/>
                    </a:cubicBezTo>
                    <a:lnTo>
                      <a:pt x="102601" y="3865"/>
                    </a:lnTo>
                    <a:cubicBezTo>
                      <a:pt x="98695" y="3865"/>
                      <a:pt x="97362" y="8056"/>
                      <a:pt x="96504" y="12151"/>
                    </a:cubicBezTo>
                    <a:lnTo>
                      <a:pt x="96504" y="12151"/>
                    </a:lnTo>
                    <a:lnTo>
                      <a:pt x="91837" y="36345"/>
                    </a:lnTo>
                    <a:lnTo>
                      <a:pt x="91837" y="37774"/>
                    </a:lnTo>
                    <a:lnTo>
                      <a:pt x="88885" y="37774"/>
                    </a:lnTo>
                    <a:cubicBezTo>
                      <a:pt x="60105" y="37901"/>
                      <a:pt x="31468" y="33728"/>
                      <a:pt x="3921" y="25391"/>
                    </a:cubicBezTo>
                    <a:cubicBezTo>
                      <a:pt x="4470" y="32367"/>
                      <a:pt x="7127" y="39012"/>
                      <a:pt x="11541" y="44441"/>
                    </a:cubicBezTo>
                    <a:cubicBezTo>
                      <a:pt x="16755" y="50768"/>
                      <a:pt x="23870" y="55244"/>
                      <a:pt x="31830" y="57205"/>
                    </a:cubicBezTo>
                    <a:lnTo>
                      <a:pt x="33068" y="57205"/>
                    </a:lnTo>
                    <a:lnTo>
                      <a:pt x="33068" y="58443"/>
                    </a:lnTo>
                    <a:cubicBezTo>
                      <a:pt x="33726" y="64264"/>
                      <a:pt x="36425" y="69664"/>
                      <a:pt x="40688" y="73683"/>
                    </a:cubicBezTo>
                    <a:cubicBezTo>
                      <a:pt x="45255" y="77059"/>
                      <a:pt x="50823" y="78803"/>
                      <a:pt x="56500" y="78636"/>
                    </a:cubicBezTo>
                    <a:lnTo>
                      <a:pt x="59928" y="78636"/>
                    </a:lnTo>
                    <a:lnTo>
                      <a:pt x="60405" y="79874"/>
                    </a:lnTo>
                    <a:cubicBezTo>
                      <a:pt x="62896" y="84589"/>
                      <a:pt x="67249" y="88044"/>
                      <a:pt x="72406" y="89399"/>
                    </a:cubicBezTo>
                    <a:cubicBezTo>
                      <a:pt x="74380" y="90016"/>
                      <a:pt x="76435" y="90336"/>
                      <a:pt x="78503" y="90352"/>
                    </a:cubicBezTo>
                    <a:cubicBezTo>
                      <a:pt x="81172" y="90357"/>
                      <a:pt x="83819" y="89873"/>
                      <a:pt x="86313" y="88923"/>
                    </a:cubicBezTo>
                    <a:lnTo>
                      <a:pt x="89456" y="87685"/>
                    </a:lnTo>
                    <a:close/>
                  </a:path>
                </a:pathLst>
              </a:custGeom>
              <a:solidFill>
                <a:srgbClr val="005C3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7" name="任意多边形: 形状 216">
                <a:extLst>
                  <a:ext uri="{FF2B5EF4-FFF2-40B4-BE49-F238E27FC236}">
                    <a16:creationId xmlns:a16="http://schemas.microsoft.com/office/drawing/2014/main" id="{0F4F8C92-F27C-44CC-A4EE-55E6FFA4AE0E}"/>
                  </a:ext>
                </a:extLst>
              </p:cNvPr>
              <p:cNvSpPr/>
              <p:nvPr/>
            </p:nvSpPr>
            <p:spPr>
              <a:xfrm>
                <a:off x="5517087" y="2716657"/>
                <a:ext cx="58373" cy="35777"/>
              </a:xfrm>
              <a:custGeom>
                <a:avLst/>
                <a:gdLst>
                  <a:gd name="connsiteX0" fmla="*/ 1667 w 58373"/>
                  <a:gd name="connsiteY0" fmla="*/ 32069 h 35777"/>
                  <a:gd name="connsiteX1" fmla="*/ 7001 w 58373"/>
                  <a:gd name="connsiteY1" fmla="*/ 30831 h 35777"/>
                  <a:gd name="connsiteX2" fmla="*/ 54626 w 58373"/>
                  <a:gd name="connsiteY2" fmla="*/ 3494 h 35777"/>
                  <a:gd name="connsiteX3" fmla="*/ 57007 w 58373"/>
                  <a:gd name="connsiteY3" fmla="*/ 446 h 35777"/>
                  <a:gd name="connsiteX4" fmla="*/ 55102 w 58373"/>
                  <a:gd name="connsiteY4" fmla="*/ 6542 h 35777"/>
                  <a:gd name="connsiteX5" fmla="*/ 1858 w 58373"/>
                  <a:gd name="connsiteY5" fmla="*/ 35593 h 35777"/>
                  <a:gd name="connsiteX6" fmla="*/ -317 w 58373"/>
                  <a:gd name="connsiteY6" fmla="*/ 34244 h 35777"/>
                  <a:gd name="connsiteX7" fmla="*/ 1033 w 58373"/>
                  <a:gd name="connsiteY7" fmla="*/ 32069 h 35777"/>
                  <a:gd name="connsiteX8" fmla="*/ 1858 w 58373"/>
                  <a:gd name="connsiteY8" fmla="*/ 32069 h 35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8373" h="35777">
                    <a:moveTo>
                      <a:pt x="1667" y="32069"/>
                    </a:moveTo>
                    <a:lnTo>
                      <a:pt x="7001" y="30831"/>
                    </a:lnTo>
                    <a:cubicBezTo>
                      <a:pt x="24996" y="26047"/>
                      <a:pt x="41419" y="16620"/>
                      <a:pt x="54626" y="3494"/>
                    </a:cubicBezTo>
                    <a:cubicBezTo>
                      <a:pt x="55472" y="2520"/>
                      <a:pt x="56267" y="1503"/>
                      <a:pt x="57007" y="446"/>
                    </a:cubicBezTo>
                    <a:cubicBezTo>
                      <a:pt x="58245" y="-1554"/>
                      <a:pt x="59008" y="1875"/>
                      <a:pt x="55102" y="6542"/>
                    </a:cubicBezTo>
                    <a:cubicBezTo>
                      <a:pt x="40766" y="21474"/>
                      <a:pt x="22172" y="31619"/>
                      <a:pt x="1858" y="35593"/>
                    </a:cubicBezTo>
                    <a:cubicBezTo>
                      <a:pt x="884" y="35821"/>
                      <a:pt x="-89" y="35217"/>
                      <a:pt x="-317" y="34244"/>
                    </a:cubicBezTo>
                    <a:cubicBezTo>
                      <a:pt x="-545" y="33271"/>
                      <a:pt x="60" y="32297"/>
                      <a:pt x="1033" y="32069"/>
                    </a:cubicBezTo>
                    <a:cubicBezTo>
                      <a:pt x="1304" y="32006"/>
                      <a:pt x="1586" y="32006"/>
                      <a:pt x="1858" y="32069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8" name="任意多边形: 形状 217">
                <a:extLst>
                  <a:ext uri="{FF2B5EF4-FFF2-40B4-BE49-F238E27FC236}">
                    <a16:creationId xmlns:a16="http://schemas.microsoft.com/office/drawing/2014/main" id="{E497C397-DFAB-403C-9381-9FCB5B55E2D4}"/>
                  </a:ext>
                </a:extLst>
              </p:cNvPr>
              <p:cNvSpPr/>
              <p:nvPr/>
            </p:nvSpPr>
            <p:spPr>
              <a:xfrm>
                <a:off x="5535094" y="2720192"/>
                <a:ext cx="8790" cy="23336"/>
              </a:xfrm>
              <a:custGeom>
                <a:avLst/>
                <a:gdLst>
                  <a:gd name="connsiteX0" fmla="*/ 2520 w 8790"/>
                  <a:gd name="connsiteY0" fmla="*/ 23200 h 23336"/>
                  <a:gd name="connsiteX1" fmla="*/ -242 w 8790"/>
                  <a:gd name="connsiteY1" fmla="*/ 11294 h 23336"/>
                  <a:gd name="connsiteX2" fmla="*/ 6330 w 8790"/>
                  <a:gd name="connsiteY2" fmla="*/ -136 h 23336"/>
                  <a:gd name="connsiteX3" fmla="*/ 8425 w 8790"/>
                  <a:gd name="connsiteY3" fmla="*/ 12723 h 23336"/>
                  <a:gd name="connsiteX4" fmla="*/ 2520 w 8790"/>
                  <a:gd name="connsiteY4" fmla="*/ 23200 h 23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90" h="23336">
                    <a:moveTo>
                      <a:pt x="2520" y="23200"/>
                    </a:moveTo>
                    <a:cubicBezTo>
                      <a:pt x="246" y="19672"/>
                      <a:pt x="-730" y="15463"/>
                      <a:pt x="-242" y="11294"/>
                    </a:cubicBezTo>
                    <a:cubicBezTo>
                      <a:pt x="746" y="6909"/>
                      <a:pt x="3037" y="2924"/>
                      <a:pt x="6330" y="-136"/>
                    </a:cubicBezTo>
                    <a:cubicBezTo>
                      <a:pt x="7539" y="4051"/>
                      <a:pt x="8243" y="8368"/>
                      <a:pt x="8425" y="12723"/>
                    </a:cubicBezTo>
                    <a:cubicBezTo>
                      <a:pt x="8425" y="18057"/>
                      <a:pt x="2520" y="23200"/>
                      <a:pt x="2520" y="23200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9" name="任意多边形: 形状 218">
                <a:extLst>
                  <a:ext uri="{FF2B5EF4-FFF2-40B4-BE49-F238E27FC236}">
                    <a16:creationId xmlns:a16="http://schemas.microsoft.com/office/drawing/2014/main" id="{D1C36702-C107-41CD-A5BF-40360537B0D0}"/>
                  </a:ext>
                </a:extLst>
              </p:cNvPr>
              <p:cNvSpPr/>
              <p:nvPr/>
            </p:nvSpPr>
            <p:spPr>
              <a:xfrm>
                <a:off x="5549038" y="2712667"/>
                <a:ext cx="8276" cy="23717"/>
              </a:xfrm>
              <a:custGeom>
                <a:avLst/>
                <a:gdLst>
                  <a:gd name="connsiteX0" fmla="*/ 2482 w 8276"/>
                  <a:gd name="connsiteY0" fmla="*/ 23581 h 23717"/>
                  <a:gd name="connsiteX1" fmla="*/ -280 w 8276"/>
                  <a:gd name="connsiteY1" fmla="*/ 11580 h 23717"/>
                  <a:gd name="connsiteX2" fmla="*/ 5721 w 8276"/>
                  <a:gd name="connsiteY2" fmla="*/ -136 h 23717"/>
                  <a:gd name="connsiteX3" fmla="*/ 7911 w 8276"/>
                  <a:gd name="connsiteY3" fmla="*/ 12818 h 23717"/>
                  <a:gd name="connsiteX4" fmla="*/ 2482 w 8276"/>
                  <a:gd name="connsiteY4" fmla="*/ 23581 h 23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76" h="23717">
                    <a:moveTo>
                      <a:pt x="2482" y="23581"/>
                    </a:moveTo>
                    <a:cubicBezTo>
                      <a:pt x="297" y="19981"/>
                      <a:pt x="-671" y="15773"/>
                      <a:pt x="-280" y="11580"/>
                    </a:cubicBezTo>
                    <a:cubicBezTo>
                      <a:pt x="528" y="7171"/>
                      <a:pt x="2615" y="3097"/>
                      <a:pt x="5721" y="-136"/>
                    </a:cubicBezTo>
                    <a:cubicBezTo>
                      <a:pt x="6929" y="4087"/>
                      <a:pt x="7664" y="8432"/>
                      <a:pt x="7911" y="12818"/>
                    </a:cubicBezTo>
                    <a:cubicBezTo>
                      <a:pt x="7481" y="16950"/>
                      <a:pt x="5549" y="20780"/>
                      <a:pt x="2482" y="23581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0" name="任意多边形: 形状 219">
                <a:extLst>
                  <a:ext uri="{FF2B5EF4-FFF2-40B4-BE49-F238E27FC236}">
                    <a16:creationId xmlns:a16="http://schemas.microsoft.com/office/drawing/2014/main" id="{9F83A1AE-6A5C-4E1A-B9BA-20D115718FD6}"/>
                  </a:ext>
                </a:extLst>
              </p:cNvPr>
              <p:cNvSpPr/>
              <p:nvPr/>
            </p:nvSpPr>
            <p:spPr>
              <a:xfrm>
                <a:off x="5538836" y="2745638"/>
                <a:ext cx="21431" cy="9767"/>
              </a:xfrm>
              <a:custGeom>
                <a:avLst/>
                <a:gdLst>
                  <a:gd name="connsiteX0" fmla="*/ -365 w 21431"/>
                  <a:gd name="connsiteY0" fmla="*/ 993 h 9767"/>
                  <a:gd name="connsiteX1" fmla="*/ 10494 w 21431"/>
                  <a:gd name="connsiteY1" fmla="*/ 993 h 9767"/>
                  <a:gd name="connsiteX2" fmla="*/ 21066 w 21431"/>
                  <a:gd name="connsiteY2" fmla="*/ 8613 h 9767"/>
                  <a:gd name="connsiteX3" fmla="*/ 8589 w 21431"/>
                  <a:gd name="connsiteY3" fmla="*/ 8613 h 9767"/>
                  <a:gd name="connsiteX4" fmla="*/ -365 w 21431"/>
                  <a:gd name="connsiteY4" fmla="*/ 516 h 9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31" h="9767">
                    <a:moveTo>
                      <a:pt x="-365" y="993"/>
                    </a:moveTo>
                    <a:cubicBezTo>
                      <a:pt x="3098" y="-512"/>
                      <a:pt x="7030" y="-512"/>
                      <a:pt x="10494" y="993"/>
                    </a:cubicBezTo>
                    <a:cubicBezTo>
                      <a:pt x="14429" y="2907"/>
                      <a:pt x="18006" y="5484"/>
                      <a:pt x="21066" y="8613"/>
                    </a:cubicBezTo>
                    <a:cubicBezTo>
                      <a:pt x="17018" y="9971"/>
                      <a:pt x="12637" y="9971"/>
                      <a:pt x="8589" y="8613"/>
                    </a:cubicBezTo>
                    <a:cubicBezTo>
                      <a:pt x="4491" y="7483"/>
                      <a:pt x="1170" y="4480"/>
                      <a:pt x="-365" y="516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1" name="任意多边形: 形状 220">
                <a:extLst>
                  <a:ext uri="{FF2B5EF4-FFF2-40B4-BE49-F238E27FC236}">
                    <a16:creationId xmlns:a16="http://schemas.microsoft.com/office/drawing/2014/main" id="{E8B3A093-EE92-4B70-8775-6A84FD78EFE8}"/>
                  </a:ext>
                </a:extLst>
              </p:cNvPr>
              <p:cNvSpPr/>
              <p:nvPr/>
            </p:nvSpPr>
            <p:spPr>
              <a:xfrm>
                <a:off x="5561336" y="2705428"/>
                <a:ext cx="7789" cy="22669"/>
              </a:xfrm>
              <a:custGeom>
                <a:avLst/>
                <a:gdLst>
                  <a:gd name="connsiteX0" fmla="*/ 2376 w 7789"/>
                  <a:gd name="connsiteY0" fmla="*/ 22534 h 22669"/>
                  <a:gd name="connsiteX1" fmla="*/ -291 w 7789"/>
                  <a:gd name="connsiteY1" fmla="*/ 11008 h 22669"/>
                  <a:gd name="connsiteX2" fmla="*/ 5329 w 7789"/>
                  <a:gd name="connsiteY2" fmla="*/ -136 h 22669"/>
                  <a:gd name="connsiteX3" fmla="*/ 7425 w 7789"/>
                  <a:gd name="connsiteY3" fmla="*/ 12246 h 22669"/>
                  <a:gd name="connsiteX4" fmla="*/ 2376 w 7789"/>
                  <a:gd name="connsiteY4" fmla="*/ 22533 h 22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89" h="22669">
                    <a:moveTo>
                      <a:pt x="2376" y="22534"/>
                    </a:moveTo>
                    <a:cubicBezTo>
                      <a:pt x="287" y="19072"/>
                      <a:pt x="-647" y="15036"/>
                      <a:pt x="-291" y="11008"/>
                    </a:cubicBezTo>
                    <a:cubicBezTo>
                      <a:pt x="517" y="6846"/>
                      <a:pt x="2463" y="2989"/>
                      <a:pt x="5329" y="-136"/>
                    </a:cubicBezTo>
                    <a:cubicBezTo>
                      <a:pt x="6480" y="3902"/>
                      <a:pt x="7183" y="8055"/>
                      <a:pt x="7425" y="12246"/>
                    </a:cubicBezTo>
                    <a:cubicBezTo>
                      <a:pt x="7018" y="16167"/>
                      <a:pt x="5229" y="19814"/>
                      <a:pt x="2376" y="22533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2" name="任意多边形: 形状 221">
                <a:extLst>
                  <a:ext uri="{FF2B5EF4-FFF2-40B4-BE49-F238E27FC236}">
                    <a16:creationId xmlns:a16="http://schemas.microsoft.com/office/drawing/2014/main" id="{2D681A8C-977A-4286-B7D8-FA93F8DE7A53}"/>
                  </a:ext>
                </a:extLst>
              </p:cNvPr>
              <p:cNvSpPr/>
              <p:nvPr/>
            </p:nvSpPr>
            <p:spPr>
              <a:xfrm>
                <a:off x="5573991" y="2700761"/>
                <a:ext cx="10089" cy="19526"/>
              </a:xfrm>
              <a:custGeom>
                <a:avLst/>
                <a:gdLst>
                  <a:gd name="connsiteX0" fmla="*/ 199 w 10089"/>
                  <a:gd name="connsiteY0" fmla="*/ 19390 h 19526"/>
                  <a:gd name="connsiteX1" fmla="*/ 7629 w 10089"/>
                  <a:gd name="connsiteY1" fmla="*/ 12342 h 19526"/>
                  <a:gd name="connsiteX2" fmla="*/ 9724 w 10089"/>
                  <a:gd name="connsiteY2" fmla="*/ -136 h 19526"/>
                  <a:gd name="connsiteX3" fmla="*/ 1437 w 10089"/>
                  <a:gd name="connsiteY3" fmla="*/ 8055 h 19526"/>
                  <a:gd name="connsiteX4" fmla="*/ 199 w 10089"/>
                  <a:gd name="connsiteY4" fmla="*/ 19390 h 19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89" h="19526">
                    <a:moveTo>
                      <a:pt x="199" y="19390"/>
                    </a:moveTo>
                    <a:cubicBezTo>
                      <a:pt x="3762" y="18546"/>
                      <a:pt x="6598" y="15855"/>
                      <a:pt x="7629" y="12342"/>
                    </a:cubicBezTo>
                    <a:cubicBezTo>
                      <a:pt x="8954" y="8313"/>
                      <a:pt x="9661" y="4105"/>
                      <a:pt x="9724" y="-136"/>
                    </a:cubicBezTo>
                    <a:cubicBezTo>
                      <a:pt x="6174" y="1662"/>
                      <a:pt x="3276" y="4527"/>
                      <a:pt x="1437" y="8055"/>
                    </a:cubicBezTo>
                    <a:cubicBezTo>
                      <a:pt x="-417" y="11534"/>
                      <a:pt x="-860" y="15593"/>
                      <a:pt x="199" y="19390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3" name="任意多边形: 形状 222">
                <a:extLst>
                  <a:ext uri="{FF2B5EF4-FFF2-40B4-BE49-F238E27FC236}">
                    <a16:creationId xmlns:a16="http://schemas.microsoft.com/office/drawing/2014/main" id="{4E127BFB-D2DE-4367-8D83-06313D6103BE}"/>
                  </a:ext>
                </a:extLst>
              </p:cNvPr>
              <p:cNvSpPr/>
              <p:nvPr/>
            </p:nvSpPr>
            <p:spPr>
              <a:xfrm>
                <a:off x="5553124" y="2738347"/>
                <a:ext cx="22764" cy="8921"/>
              </a:xfrm>
              <a:custGeom>
                <a:avLst/>
                <a:gdLst>
                  <a:gd name="connsiteX0" fmla="*/ -365 w 22764"/>
                  <a:gd name="connsiteY0" fmla="*/ 855 h 8921"/>
                  <a:gd name="connsiteX1" fmla="*/ 11541 w 22764"/>
                  <a:gd name="connsiteY1" fmla="*/ 855 h 8921"/>
                  <a:gd name="connsiteX2" fmla="*/ 22400 w 22764"/>
                  <a:gd name="connsiteY2" fmla="*/ 7808 h 8921"/>
                  <a:gd name="connsiteX3" fmla="*/ 9541 w 22764"/>
                  <a:gd name="connsiteY3" fmla="*/ 8570 h 8921"/>
                  <a:gd name="connsiteX4" fmla="*/ 16 w 22764"/>
                  <a:gd name="connsiteY4" fmla="*/ 1521 h 8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764" h="8921">
                    <a:moveTo>
                      <a:pt x="-365" y="855"/>
                    </a:moveTo>
                    <a:cubicBezTo>
                      <a:pt x="3494" y="-466"/>
                      <a:pt x="7682" y="-466"/>
                      <a:pt x="11541" y="855"/>
                    </a:cubicBezTo>
                    <a:cubicBezTo>
                      <a:pt x="15668" y="2263"/>
                      <a:pt x="19394" y="4649"/>
                      <a:pt x="22400" y="7808"/>
                    </a:cubicBezTo>
                    <a:cubicBezTo>
                      <a:pt x="18184" y="8763"/>
                      <a:pt x="13840" y="9021"/>
                      <a:pt x="9541" y="8570"/>
                    </a:cubicBezTo>
                    <a:cubicBezTo>
                      <a:pt x="5610" y="7466"/>
                      <a:pt x="2221" y="4958"/>
                      <a:pt x="16" y="1521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4" name="任意多边形: 形状 223">
                <a:extLst>
                  <a:ext uri="{FF2B5EF4-FFF2-40B4-BE49-F238E27FC236}">
                    <a16:creationId xmlns:a16="http://schemas.microsoft.com/office/drawing/2014/main" id="{7CC7D839-0A5D-45DB-BF60-C32B653F26B9}"/>
                  </a:ext>
                </a:extLst>
              </p:cNvPr>
              <p:cNvSpPr/>
              <p:nvPr/>
            </p:nvSpPr>
            <p:spPr>
              <a:xfrm>
                <a:off x="5565982" y="2726574"/>
                <a:ext cx="21812" cy="7440"/>
              </a:xfrm>
              <a:custGeom>
                <a:avLst/>
                <a:gdLst>
                  <a:gd name="connsiteX0" fmla="*/ -365 w 21812"/>
                  <a:gd name="connsiteY0" fmla="*/ 3769 h 7440"/>
                  <a:gd name="connsiteX1" fmla="*/ 10303 w 21812"/>
                  <a:gd name="connsiteY1" fmla="*/ -136 h 7440"/>
                  <a:gd name="connsiteX2" fmla="*/ 21447 w 21812"/>
                  <a:gd name="connsiteY2" fmla="*/ 1388 h 7440"/>
                  <a:gd name="connsiteX3" fmla="*/ 10875 w 21812"/>
                  <a:gd name="connsiteY3" fmla="*/ 7294 h 7440"/>
                  <a:gd name="connsiteX4" fmla="*/ -365 w 21812"/>
                  <a:gd name="connsiteY4" fmla="*/ 3769 h 7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812" h="7440">
                    <a:moveTo>
                      <a:pt x="-365" y="3769"/>
                    </a:moveTo>
                    <a:cubicBezTo>
                      <a:pt x="2620" y="1251"/>
                      <a:pt x="6398" y="-132"/>
                      <a:pt x="10303" y="-136"/>
                    </a:cubicBezTo>
                    <a:cubicBezTo>
                      <a:pt x="14058" y="13"/>
                      <a:pt x="17790" y="524"/>
                      <a:pt x="21447" y="1388"/>
                    </a:cubicBezTo>
                    <a:cubicBezTo>
                      <a:pt x="18571" y="4341"/>
                      <a:pt x="14897" y="6393"/>
                      <a:pt x="10875" y="7294"/>
                    </a:cubicBezTo>
                    <a:cubicBezTo>
                      <a:pt x="6836" y="7435"/>
                      <a:pt x="2870" y="6192"/>
                      <a:pt x="-365" y="3769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5" name="任意多边形: 形状 224">
                <a:extLst>
                  <a:ext uri="{FF2B5EF4-FFF2-40B4-BE49-F238E27FC236}">
                    <a16:creationId xmlns:a16="http://schemas.microsoft.com/office/drawing/2014/main" id="{CEEFF34A-2983-48E6-96F2-CBB8EEE42BED}"/>
                  </a:ext>
                </a:extLst>
              </p:cNvPr>
              <p:cNvSpPr/>
              <p:nvPr/>
            </p:nvSpPr>
            <p:spPr>
              <a:xfrm>
                <a:off x="5273516" y="2874402"/>
                <a:ext cx="26919" cy="20585"/>
              </a:xfrm>
              <a:custGeom>
                <a:avLst/>
                <a:gdLst>
                  <a:gd name="connsiteX0" fmla="*/ 26544 w 26919"/>
                  <a:gd name="connsiteY0" fmla="*/ 340 h 20585"/>
                  <a:gd name="connsiteX1" fmla="*/ 26544 w 26919"/>
                  <a:gd name="connsiteY1" fmla="*/ 2817 h 20585"/>
                  <a:gd name="connsiteX2" fmla="*/ 26544 w 26919"/>
                  <a:gd name="connsiteY2" fmla="*/ 12342 h 20585"/>
                  <a:gd name="connsiteX3" fmla="*/ 24639 w 26919"/>
                  <a:gd name="connsiteY3" fmla="*/ 17866 h 20585"/>
                  <a:gd name="connsiteX4" fmla="*/ 19590 w 26919"/>
                  <a:gd name="connsiteY4" fmla="*/ 19771 h 20585"/>
                  <a:gd name="connsiteX5" fmla="*/ 14542 w 26919"/>
                  <a:gd name="connsiteY5" fmla="*/ 17485 h 20585"/>
                  <a:gd name="connsiteX6" fmla="*/ 14066 w 26919"/>
                  <a:gd name="connsiteY6" fmla="*/ 16628 h 20585"/>
                  <a:gd name="connsiteX7" fmla="*/ 13113 w 26919"/>
                  <a:gd name="connsiteY7" fmla="*/ 18152 h 20585"/>
                  <a:gd name="connsiteX8" fmla="*/ 7970 w 26919"/>
                  <a:gd name="connsiteY8" fmla="*/ 20438 h 20585"/>
                  <a:gd name="connsiteX9" fmla="*/ 1683 w 26919"/>
                  <a:gd name="connsiteY9" fmla="*/ 17961 h 20585"/>
                  <a:gd name="connsiteX10" fmla="*/ -317 w 26919"/>
                  <a:gd name="connsiteY10" fmla="*/ 11103 h 20585"/>
                  <a:gd name="connsiteX11" fmla="*/ -317 w 26919"/>
                  <a:gd name="connsiteY11" fmla="*/ 2341 h 20585"/>
                  <a:gd name="connsiteX12" fmla="*/ -317 w 26919"/>
                  <a:gd name="connsiteY12" fmla="*/ -136 h 20585"/>
                  <a:gd name="connsiteX13" fmla="*/ 4255 w 26919"/>
                  <a:gd name="connsiteY13" fmla="*/ 4912 h 20585"/>
                  <a:gd name="connsiteX14" fmla="*/ 4255 w 26919"/>
                  <a:gd name="connsiteY14" fmla="*/ 11199 h 20585"/>
                  <a:gd name="connsiteX15" fmla="*/ 5113 w 26919"/>
                  <a:gd name="connsiteY15" fmla="*/ 14247 h 20585"/>
                  <a:gd name="connsiteX16" fmla="*/ 7970 w 26919"/>
                  <a:gd name="connsiteY16" fmla="*/ 15294 h 20585"/>
                  <a:gd name="connsiteX17" fmla="*/ 10542 w 26919"/>
                  <a:gd name="connsiteY17" fmla="*/ 14247 h 20585"/>
                  <a:gd name="connsiteX18" fmla="*/ 11399 w 26919"/>
                  <a:gd name="connsiteY18" fmla="*/ 11199 h 20585"/>
                  <a:gd name="connsiteX19" fmla="*/ 11399 w 26919"/>
                  <a:gd name="connsiteY19" fmla="*/ 5008 h 20585"/>
                  <a:gd name="connsiteX20" fmla="*/ 15971 w 26919"/>
                  <a:gd name="connsiteY20" fmla="*/ 4912 h 20585"/>
                  <a:gd name="connsiteX21" fmla="*/ 15971 w 26919"/>
                  <a:gd name="connsiteY21" fmla="*/ 10818 h 20585"/>
                  <a:gd name="connsiteX22" fmla="*/ 16638 w 26919"/>
                  <a:gd name="connsiteY22" fmla="*/ 13675 h 20585"/>
                  <a:gd name="connsiteX23" fmla="*/ 19019 w 26919"/>
                  <a:gd name="connsiteY23" fmla="*/ 14723 h 20585"/>
                  <a:gd name="connsiteX24" fmla="*/ 21114 w 26919"/>
                  <a:gd name="connsiteY24" fmla="*/ 13770 h 20585"/>
                  <a:gd name="connsiteX25" fmla="*/ 21876 w 26919"/>
                  <a:gd name="connsiteY25" fmla="*/ 10722 h 20585"/>
                  <a:gd name="connsiteX26" fmla="*/ 21877 w 26919"/>
                  <a:gd name="connsiteY26" fmla="*/ 5008 h 20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6919" h="20585">
                    <a:moveTo>
                      <a:pt x="26544" y="340"/>
                    </a:moveTo>
                    <a:lnTo>
                      <a:pt x="26544" y="2817"/>
                    </a:lnTo>
                    <a:lnTo>
                      <a:pt x="26544" y="12342"/>
                    </a:lnTo>
                    <a:cubicBezTo>
                      <a:pt x="26648" y="14360"/>
                      <a:pt x="25965" y="16341"/>
                      <a:pt x="24639" y="17866"/>
                    </a:cubicBezTo>
                    <a:cubicBezTo>
                      <a:pt x="23344" y="19252"/>
                      <a:pt x="21478" y="19956"/>
                      <a:pt x="19590" y="19771"/>
                    </a:cubicBezTo>
                    <a:cubicBezTo>
                      <a:pt x="17636" y="19879"/>
                      <a:pt x="15751" y="19025"/>
                      <a:pt x="14542" y="17485"/>
                    </a:cubicBezTo>
                    <a:cubicBezTo>
                      <a:pt x="14348" y="17221"/>
                      <a:pt x="14188" y="16933"/>
                      <a:pt x="14066" y="16628"/>
                    </a:cubicBezTo>
                    <a:cubicBezTo>
                      <a:pt x="13805" y="17170"/>
                      <a:pt x="13486" y="17681"/>
                      <a:pt x="13113" y="18152"/>
                    </a:cubicBezTo>
                    <a:cubicBezTo>
                      <a:pt x="11874" y="19708"/>
                      <a:pt x="9955" y="20561"/>
                      <a:pt x="7970" y="20438"/>
                    </a:cubicBezTo>
                    <a:cubicBezTo>
                      <a:pt x="5618" y="20543"/>
                      <a:pt x="3332" y="19643"/>
                      <a:pt x="1683" y="17961"/>
                    </a:cubicBezTo>
                    <a:cubicBezTo>
                      <a:pt x="152" y="16021"/>
                      <a:pt x="-565" y="13562"/>
                      <a:pt x="-317" y="11103"/>
                    </a:cubicBezTo>
                    <a:lnTo>
                      <a:pt x="-317" y="2341"/>
                    </a:lnTo>
                    <a:lnTo>
                      <a:pt x="-317" y="-136"/>
                    </a:lnTo>
                    <a:close/>
                    <a:moveTo>
                      <a:pt x="4255" y="4912"/>
                    </a:moveTo>
                    <a:lnTo>
                      <a:pt x="4255" y="11199"/>
                    </a:lnTo>
                    <a:cubicBezTo>
                      <a:pt x="4193" y="12282"/>
                      <a:pt x="4495" y="13355"/>
                      <a:pt x="5113" y="14247"/>
                    </a:cubicBezTo>
                    <a:cubicBezTo>
                      <a:pt x="5905" y="14934"/>
                      <a:pt x="6921" y="15307"/>
                      <a:pt x="7970" y="15294"/>
                    </a:cubicBezTo>
                    <a:cubicBezTo>
                      <a:pt x="8941" y="15349"/>
                      <a:pt x="9885" y="14965"/>
                      <a:pt x="10542" y="14247"/>
                    </a:cubicBezTo>
                    <a:cubicBezTo>
                      <a:pt x="11174" y="13362"/>
                      <a:pt x="11477" y="12284"/>
                      <a:pt x="11399" y="11199"/>
                    </a:cubicBezTo>
                    <a:lnTo>
                      <a:pt x="11399" y="5008"/>
                    </a:lnTo>
                    <a:close/>
                    <a:moveTo>
                      <a:pt x="15971" y="4912"/>
                    </a:moveTo>
                    <a:lnTo>
                      <a:pt x="15971" y="10818"/>
                    </a:lnTo>
                    <a:cubicBezTo>
                      <a:pt x="15833" y="11820"/>
                      <a:pt x="16070" y="12838"/>
                      <a:pt x="16638" y="13675"/>
                    </a:cubicBezTo>
                    <a:cubicBezTo>
                      <a:pt x="17227" y="14374"/>
                      <a:pt x="18106" y="14761"/>
                      <a:pt x="19019" y="14723"/>
                    </a:cubicBezTo>
                    <a:cubicBezTo>
                      <a:pt x="19835" y="14786"/>
                      <a:pt x="20626" y="14427"/>
                      <a:pt x="21114" y="13770"/>
                    </a:cubicBezTo>
                    <a:cubicBezTo>
                      <a:pt x="21626" y="12836"/>
                      <a:pt x="21889" y="11787"/>
                      <a:pt x="21876" y="10722"/>
                    </a:cubicBezTo>
                    <a:lnTo>
                      <a:pt x="21877" y="500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6" name="任意多边形: 形状 225">
                <a:extLst>
                  <a:ext uri="{FF2B5EF4-FFF2-40B4-BE49-F238E27FC236}">
                    <a16:creationId xmlns:a16="http://schemas.microsoft.com/office/drawing/2014/main" id="{CFA1D245-217F-455C-A473-0C39189A2B64}"/>
                  </a:ext>
                </a:extLst>
              </p:cNvPr>
              <p:cNvSpPr/>
              <p:nvPr/>
            </p:nvSpPr>
            <p:spPr>
              <a:xfrm>
                <a:off x="5273946" y="2902691"/>
                <a:ext cx="28956" cy="21907"/>
              </a:xfrm>
              <a:custGeom>
                <a:avLst/>
                <a:gdLst>
                  <a:gd name="connsiteX0" fmla="*/ 0 w 28956"/>
                  <a:gd name="connsiteY0" fmla="*/ 3238 h 21907"/>
                  <a:gd name="connsiteX1" fmla="*/ 26765 w 28956"/>
                  <a:gd name="connsiteY1" fmla="*/ 0 h 21907"/>
                  <a:gd name="connsiteX2" fmla="*/ 28956 w 28956"/>
                  <a:gd name="connsiteY2" fmla="*/ 18002 h 21907"/>
                  <a:gd name="connsiteX3" fmla="*/ 26575 w 28956"/>
                  <a:gd name="connsiteY3" fmla="*/ 18288 h 21907"/>
                  <a:gd name="connsiteX4" fmla="*/ 24194 w 28956"/>
                  <a:gd name="connsiteY4" fmla="*/ 18574 h 21907"/>
                  <a:gd name="connsiteX5" fmla="*/ 22574 w 28956"/>
                  <a:gd name="connsiteY5" fmla="*/ 5715 h 21907"/>
                  <a:gd name="connsiteX6" fmla="*/ 16954 w 28956"/>
                  <a:gd name="connsiteY6" fmla="*/ 6382 h 21907"/>
                  <a:gd name="connsiteX7" fmla="*/ 18383 w 28956"/>
                  <a:gd name="connsiteY7" fmla="*/ 18383 h 21907"/>
                  <a:gd name="connsiteX8" fmla="*/ 16193 w 28956"/>
                  <a:gd name="connsiteY8" fmla="*/ 18669 h 21907"/>
                  <a:gd name="connsiteX9" fmla="*/ 13811 w 28956"/>
                  <a:gd name="connsiteY9" fmla="*/ 18955 h 21907"/>
                  <a:gd name="connsiteX10" fmla="*/ 12382 w 28956"/>
                  <a:gd name="connsiteY10" fmla="*/ 6953 h 21907"/>
                  <a:gd name="connsiteX11" fmla="*/ 5429 w 28956"/>
                  <a:gd name="connsiteY11" fmla="*/ 7811 h 21907"/>
                  <a:gd name="connsiteX12" fmla="*/ 7048 w 28956"/>
                  <a:gd name="connsiteY12" fmla="*/ 21336 h 21907"/>
                  <a:gd name="connsiteX13" fmla="*/ 4763 w 28956"/>
                  <a:gd name="connsiteY13" fmla="*/ 21622 h 21907"/>
                  <a:gd name="connsiteX14" fmla="*/ 2381 w 28956"/>
                  <a:gd name="connsiteY14" fmla="*/ 21908 h 21907"/>
                  <a:gd name="connsiteX15" fmla="*/ 0 w 28956"/>
                  <a:gd name="connsiteY15" fmla="*/ 3238 h 21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8956" h="21907">
                    <a:moveTo>
                      <a:pt x="0" y="3238"/>
                    </a:moveTo>
                    <a:lnTo>
                      <a:pt x="26765" y="0"/>
                    </a:lnTo>
                    <a:lnTo>
                      <a:pt x="28956" y="18002"/>
                    </a:lnTo>
                    <a:lnTo>
                      <a:pt x="26575" y="18288"/>
                    </a:lnTo>
                    <a:lnTo>
                      <a:pt x="24194" y="18574"/>
                    </a:lnTo>
                    <a:lnTo>
                      <a:pt x="22574" y="5715"/>
                    </a:lnTo>
                    <a:lnTo>
                      <a:pt x="16954" y="6382"/>
                    </a:lnTo>
                    <a:lnTo>
                      <a:pt x="18383" y="18383"/>
                    </a:lnTo>
                    <a:lnTo>
                      <a:pt x="16193" y="18669"/>
                    </a:lnTo>
                    <a:lnTo>
                      <a:pt x="13811" y="18955"/>
                    </a:lnTo>
                    <a:lnTo>
                      <a:pt x="12382" y="6953"/>
                    </a:lnTo>
                    <a:lnTo>
                      <a:pt x="5429" y="7811"/>
                    </a:lnTo>
                    <a:lnTo>
                      <a:pt x="7048" y="21336"/>
                    </a:lnTo>
                    <a:lnTo>
                      <a:pt x="4763" y="21622"/>
                    </a:lnTo>
                    <a:lnTo>
                      <a:pt x="2381" y="21908"/>
                    </a:lnTo>
                    <a:lnTo>
                      <a:pt x="0" y="323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7" name="任意多边形: 形状 226">
                <a:extLst>
                  <a:ext uri="{FF2B5EF4-FFF2-40B4-BE49-F238E27FC236}">
                    <a16:creationId xmlns:a16="http://schemas.microsoft.com/office/drawing/2014/main" id="{7DA6A81A-44D8-4891-99E9-CF4DED0DE8E9}"/>
                  </a:ext>
                </a:extLst>
              </p:cNvPr>
              <p:cNvSpPr/>
              <p:nvPr/>
            </p:nvSpPr>
            <p:spPr>
              <a:xfrm>
                <a:off x="5277470" y="2928027"/>
                <a:ext cx="27336" cy="10191"/>
              </a:xfrm>
              <a:custGeom>
                <a:avLst/>
                <a:gdLst>
                  <a:gd name="connsiteX0" fmla="*/ 26384 w 27336"/>
                  <a:gd name="connsiteY0" fmla="*/ 0 h 10191"/>
                  <a:gd name="connsiteX1" fmla="*/ 26860 w 27336"/>
                  <a:gd name="connsiteY1" fmla="*/ 2572 h 10191"/>
                  <a:gd name="connsiteX2" fmla="*/ 27337 w 27336"/>
                  <a:gd name="connsiteY2" fmla="*/ 5144 h 10191"/>
                  <a:gd name="connsiteX3" fmla="*/ 953 w 27336"/>
                  <a:gd name="connsiteY3" fmla="*/ 10192 h 10191"/>
                  <a:gd name="connsiteX4" fmla="*/ 476 w 27336"/>
                  <a:gd name="connsiteY4" fmla="*/ 7715 h 10191"/>
                  <a:gd name="connsiteX5" fmla="*/ 0 w 27336"/>
                  <a:gd name="connsiteY5" fmla="*/ 5144 h 10191"/>
                  <a:gd name="connsiteX6" fmla="*/ 26384 w 27336"/>
                  <a:gd name="connsiteY6" fmla="*/ 0 h 10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336" h="10191">
                    <a:moveTo>
                      <a:pt x="26384" y="0"/>
                    </a:moveTo>
                    <a:lnTo>
                      <a:pt x="26860" y="2572"/>
                    </a:lnTo>
                    <a:lnTo>
                      <a:pt x="27337" y="5144"/>
                    </a:lnTo>
                    <a:lnTo>
                      <a:pt x="953" y="10192"/>
                    </a:lnTo>
                    <a:lnTo>
                      <a:pt x="476" y="7715"/>
                    </a:lnTo>
                    <a:lnTo>
                      <a:pt x="0" y="5144"/>
                    </a:lnTo>
                    <a:lnTo>
                      <a:pt x="26384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8" name="任意多边形: 形状 227">
                <a:extLst>
                  <a:ext uri="{FF2B5EF4-FFF2-40B4-BE49-F238E27FC236}">
                    <a16:creationId xmlns:a16="http://schemas.microsoft.com/office/drawing/2014/main" id="{71752DD8-57FE-4184-95AA-9D7131E6D33B}"/>
                  </a:ext>
                </a:extLst>
              </p:cNvPr>
              <p:cNvSpPr/>
              <p:nvPr/>
            </p:nvSpPr>
            <p:spPr>
              <a:xfrm>
                <a:off x="5280696" y="2943744"/>
                <a:ext cx="29540" cy="16470"/>
              </a:xfrm>
              <a:custGeom>
                <a:avLst/>
                <a:gdLst>
                  <a:gd name="connsiteX0" fmla="*/ 27842 w 29540"/>
                  <a:gd name="connsiteY0" fmla="*/ 5769 h 16470"/>
                  <a:gd name="connsiteX1" fmla="*/ 28508 w 29540"/>
                  <a:gd name="connsiteY1" fmla="*/ 8246 h 16470"/>
                  <a:gd name="connsiteX2" fmla="*/ 29175 w 29540"/>
                  <a:gd name="connsiteY2" fmla="*/ 10723 h 16470"/>
                  <a:gd name="connsiteX3" fmla="*/ 10125 w 29540"/>
                  <a:gd name="connsiteY3" fmla="*/ 15676 h 16470"/>
                  <a:gd name="connsiteX4" fmla="*/ 3648 w 29540"/>
                  <a:gd name="connsiteY4" fmla="*/ 15676 h 16470"/>
                  <a:gd name="connsiteX5" fmla="*/ 124 w 29540"/>
                  <a:gd name="connsiteY5" fmla="*/ 10437 h 16470"/>
                  <a:gd name="connsiteX6" fmla="*/ 696 w 29540"/>
                  <a:gd name="connsiteY6" fmla="*/ 3960 h 16470"/>
                  <a:gd name="connsiteX7" fmla="*/ 7173 w 29540"/>
                  <a:gd name="connsiteY7" fmla="*/ 340 h 16470"/>
                  <a:gd name="connsiteX8" fmla="*/ 8697 w 29540"/>
                  <a:gd name="connsiteY8" fmla="*/ -136 h 16470"/>
                  <a:gd name="connsiteX9" fmla="*/ 9935 w 29540"/>
                  <a:gd name="connsiteY9" fmla="*/ 4627 h 16470"/>
                  <a:gd name="connsiteX10" fmla="*/ 8411 w 29540"/>
                  <a:gd name="connsiteY10" fmla="*/ 5103 h 16470"/>
                  <a:gd name="connsiteX11" fmla="*/ 5077 w 29540"/>
                  <a:gd name="connsiteY11" fmla="*/ 6627 h 16470"/>
                  <a:gd name="connsiteX12" fmla="*/ 4506 w 29540"/>
                  <a:gd name="connsiteY12" fmla="*/ 9199 h 16470"/>
                  <a:gd name="connsiteX13" fmla="*/ 5934 w 29540"/>
                  <a:gd name="connsiteY13" fmla="*/ 11104 h 16470"/>
                  <a:gd name="connsiteX14" fmla="*/ 8792 w 29540"/>
                  <a:gd name="connsiteY14" fmla="*/ 11104 h 164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540" h="16470">
                    <a:moveTo>
                      <a:pt x="27842" y="5769"/>
                    </a:moveTo>
                    <a:lnTo>
                      <a:pt x="28508" y="8246"/>
                    </a:lnTo>
                    <a:lnTo>
                      <a:pt x="29175" y="10723"/>
                    </a:lnTo>
                    <a:lnTo>
                      <a:pt x="10125" y="15676"/>
                    </a:lnTo>
                    <a:cubicBezTo>
                      <a:pt x="8056" y="16554"/>
                      <a:pt x="5718" y="16554"/>
                      <a:pt x="3648" y="15676"/>
                    </a:cubicBezTo>
                    <a:cubicBezTo>
                      <a:pt x="1789" y="14503"/>
                      <a:pt x="509" y="12601"/>
                      <a:pt x="124" y="10437"/>
                    </a:cubicBezTo>
                    <a:cubicBezTo>
                      <a:pt x="-690" y="8305"/>
                      <a:pt x="-480" y="5917"/>
                      <a:pt x="696" y="3960"/>
                    </a:cubicBezTo>
                    <a:cubicBezTo>
                      <a:pt x="2329" y="1990"/>
                      <a:pt x="4638" y="699"/>
                      <a:pt x="7173" y="340"/>
                    </a:cubicBezTo>
                    <a:lnTo>
                      <a:pt x="8697" y="-136"/>
                    </a:lnTo>
                    <a:lnTo>
                      <a:pt x="9935" y="4627"/>
                    </a:lnTo>
                    <a:lnTo>
                      <a:pt x="8411" y="5103"/>
                    </a:lnTo>
                    <a:cubicBezTo>
                      <a:pt x="7180" y="5294"/>
                      <a:pt x="6027" y="5822"/>
                      <a:pt x="5077" y="6627"/>
                    </a:cubicBezTo>
                    <a:cubicBezTo>
                      <a:pt x="4409" y="7303"/>
                      <a:pt x="4186" y="8303"/>
                      <a:pt x="4506" y="9199"/>
                    </a:cubicBezTo>
                    <a:cubicBezTo>
                      <a:pt x="4670" y="10017"/>
                      <a:pt x="5195" y="10717"/>
                      <a:pt x="5934" y="11104"/>
                    </a:cubicBezTo>
                    <a:cubicBezTo>
                      <a:pt x="6857" y="11439"/>
                      <a:pt x="7869" y="11439"/>
                      <a:pt x="8792" y="1110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9" name="任意多边形: 形状 228">
                <a:extLst>
                  <a:ext uri="{FF2B5EF4-FFF2-40B4-BE49-F238E27FC236}">
                    <a16:creationId xmlns:a16="http://schemas.microsoft.com/office/drawing/2014/main" id="{0DF444A9-F641-43CA-B516-2B9061A31569}"/>
                  </a:ext>
                </a:extLst>
              </p:cNvPr>
              <p:cNvSpPr/>
              <p:nvPr/>
            </p:nvSpPr>
            <p:spPr>
              <a:xfrm>
                <a:off x="5288043" y="2961746"/>
                <a:ext cx="26955" cy="14477"/>
              </a:xfrm>
              <a:custGeom>
                <a:avLst/>
                <a:gdLst>
                  <a:gd name="connsiteX0" fmla="*/ 25051 w 26955"/>
                  <a:gd name="connsiteY0" fmla="*/ 0 h 14477"/>
                  <a:gd name="connsiteX1" fmla="*/ 26003 w 26955"/>
                  <a:gd name="connsiteY1" fmla="*/ 2477 h 14477"/>
                  <a:gd name="connsiteX2" fmla="*/ 26956 w 26955"/>
                  <a:gd name="connsiteY2" fmla="*/ 4858 h 14477"/>
                  <a:gd name="connsiteX3" fmla="*/ 1810 w 26955"/>
                  <a:gd name="connsiteY3" fmla="*/ 14478 h 14477"/>
                  <a:gd name="connsiteX4" fmla="*/ 857 w 26955"/>
                  <a:gd name="connsiteY4" fmla="*/ 12097 h 14477"/>
                  <a:gd name="connsiteX5" fmla="*/ 0 w 26955"/>
                  <a:gd name="connsiteY5" fmla="*/ 9715 h 14477"/>
                  <a:gd name="connsiteX6" fmla="*/ 25051 w 26955"/>
                  <a:gd name="connsiteY6" fmla="*/ 0 h 14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55" h="14477">
                    <a:moveTo>
                      <a:pt x="25051" y="0"/>
                    </a:moveTo>
                    <a:lnTo>
                      <a:pt x="26003" y="2477"/>
                    </a:lnTo>
                    <a:lnTo>
                      <a:pt x="26956" y="4858"/>
                    </a:lnTo>
                    <a:lnTo>
                      <a:pt x="1810" y="14478"/>
                    </a:lnTo>
                    <a:lnTo>
                      <a:pt x="857" y="12097"/>
                    </a:lnTo>
                    <a:lnTo>
                      <a:pt x="0" y="9715"/>
                    </a:lnTo>
                    <a:lnTo>
                      <a:pt x="25051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0" name="任意多边形: 形状 229">
                <a:extLst>
                  <a:ext uri="{FF2B5EF4-FFF2-40B4-BE49-F238E27FC236}">
                    <a16:creationId xmlns:a16="http://schemas.microsoft.com/office/drawing/2014/main" id="{2AD80E55-A6D7-4792-80C9-7A4D13F8B3F5}"/>
                  </a:ext>
                </a:extLst>
              </p:cNvPr>
              <p:cNvSpPr/>
              <p:nvPr/>
            </p:nvSpPr>
            <p:spPr>
              <a:xfrm>
                <a:off x="5293472" y="2973748"/>
                <a:ext cx="32861" cy="29622"/>
              </a:xfrm>
              <a:custGeom>
                <a:avLst/>
                <a:gdLst>
                  <a:gd name="connsiteX0" fmla="*/ 2000 w 32861"/>
                  <a:gd name="connsiteY0" fmla="*/ 15716 h 29622"/>
                  <a:gd name="connsiteX1" fmla="*/ 1048 w 32861"/>
                  <a:gd name="connsiteY1" fmla="*/ 13525 h 29622"/>
                  <a:gd name="connsiteX2" fmla="*/ 0 w 32861"/>
                  <a:gd name="connsiteY2" fmla="*/ 11334 h 29622"/>
                  <a:gd name="connsiteX3" fmla="*/ 24384 w 32861"/>
                  <a:gd name="connsiteY3" fmla="*/ 0 h 29622"/>
                  <a:gd name="connsiteX4" fmla="*/ 25527 w 32861"/>
                  <a:gd name="connsiteY4" fmla="*/ 2476 h 29622"/>
                  <a:gd name="connsiteX5" fmla="*/ 26670 w 32861"/>
                  <a:gd name="connsiteY5" fmla="*/ 4858 h 29622"/>
                  <a:gd name="connsiteX6" fmla="*/ 13716 w 32861"/>
                  <a:gd name="connsiteY6" fmla="*/ 21907 h 29622"/>
                  <a:gd name="connsiteX7" fmla="*/ 30861 w 32861"/>
                  <a:gd name="connsiteY7" fmla="*/ 13906 h 29622"/>
                  <a:gd name="connsiteX8" fmla="*/ 31814 w 32861"/>
                  <a:gd name="connsiteY8" fmla="*/ 16097 h 29622"/>
                  <a:gd name="connsiteX9" fmla="*/ 32861 w 32861"/>
                  <a:gd name="connsiteY9" fmla="*/ 18288 h 29622"/>
                  <a:gd name="connsiteX10" fmla="*/ 8477 w 32861"/>
                  <a:gd name="connsiteY10" fmla="*/ 29623 h 29622"/>
                  <a:gd name="connsiteX11" fmla="*/ 7429 w 32861"/>
                  <a:gd name="connsiteY11" fmla="*/ 27337 h 29622"/>
                  <a:gd name="connsiteX12" fmla="*/ 6382 w 32861"/>
                  <a:gd name="connsiteY12" fmla="*/ 24955 h 29622"/>
                  <a:gd name="connsiteX13" fmla="*/ 19622 w 32861"/>
                  <a:gd name="connsiteY13" fmla="*/ 7525 h 29622"/>
                  <a:gd name="connsiteX14" fmla="*/ 2000 w 32861"/>
                  <a:gd name="connsiteY14" fmla="*/ 15716 h 29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2861" h="29622">
                    <a:moveTo>
                      <a:pt x="2000" y="15716"/>
                    </a:moveTo>
                    <a:lnTo>
                      <a:pt x="1048" y="13525"/>
                    </a:lnTo>
                    <a:lnTo>
                      <a:pt x="0" y="11334"/>
                    </a:lnTo>
                    <a:lnTo>
                      <a:pt x="24384" y="0"/>
                    </a:lnTo>
                    <a:lnTo>
                      <a:pt x="25527" y="2476"/>
                    </a:lnTo>
                    <a:lnTo>
                      <a:pt x="26670" y="4858"/>
                    </a:lnTo>
                    <a:lnTo>
                      <a:pt x="13716" y="21907"/>
                    </a:lnTo>
                    <a:lnTo>
                      <a:pt x="30861" y="13906"/>
                    </a:lnTo>
                    <a:lnTo>
                      <a:pt x="31814" y="16097"/>
                    </a:lnTo>
                    <a:lnTo>
                      <a:pt x="32861" y="18288"/>
                    </a:lnTo>
                    <a:lnTo>
                      <a:pt x="8477" y="29623"/>
                    </a:lnTo>
                    <a:lnTo>
                      <a:pt x="7429" y="27337"/>
                    </a:lnTo>
                    <a:lnTo>
                      <a:pt x="6382" y="24955"/>
                    </a:lnTo>
                    <a:lnTo>
                      <a:pt x="19622" y="7525"/>
                    </a:lnTo>
                    <a:lnTo>
                      <a:pt x="2000" y="1571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1" name="任意多边形: 形状 230">
                <a:extLst>
                  <a:ext uri="{FF2B5EF4-FFF2-40B4-BE49-F238E27FC236}">
                    <a16:creationId xmlns:a16="http://schemas.microsoft.com/office/drawing/2014/main" id="{64C7CF7A-40B3-4642-8AFA-7142635C371F}"/>
                  </a:ext>
                </a:extLst>
              </p:cNvPr>
              <p:cNvSpPr/>
              <p:nvPr/>
            </p:nvSpPr>
            <p:spPr>
              <a:xfrm>
                <a:off x="5310753" y="3002493"/>
                <a:ext cx="28102" cy="29452"/>
              </a:xfrm>
              <a:custGeom>
                <a:avLst/>
                <a:gdLst>
                  <a:gd name="connsiteX0" fmla="*/ 1690 w 28102"/>
                  <a:gd name="connsiteY0" fmla="*/ 20553 h 29452"/>
                  <a:gd name="connsiteX1" fmla="*/ 166 w 28102"/>
                  <a:gd name="connsiteY1" fmla="*/ 11028 h 29452"/>
                  <a:gd name="connsiteX2" fmla="*/ 17597 w 28102"/>
                  <a:gd name="connsiteY2" fmla="*/ -116 h 29452"/>
                  <a:gd name="connsiteX3" fmla="*/ 25693 w 28102"/>
                  <a:gd name="connsiteY3" fmla="*/ 5218 h 29452"/>
                  <a:gd name="connsiteX4" fmla="*/ 27693 w 28102"/>
                  <a:gd name="connsiteY4" fmla="*/ 12743 h 29452"/>
                  <a:gd name="connsiteX5" fmla="*/ 23978 w 28102"/>
                  <a:gd name="connsiteY5" fmla="*/ 19220 h 29452"/>
                  <a:gd name="connsiteX6" fmla="*/ 21216 w 28102"/>
                  <a:gd name="connsiteY6" fmla="*/ 14934 h 29452"/>
                  <a:gd name="connsiteX7" fmla="*/ 22740 w 28102"/>
                  <a:gd name="connsiteY7" fmla="*/ 11695 h 29452"/>
                  <a:gd name="connsiteX8" fmla="*/ 21979 w 28102"/>
                  <a:gd name="connsiteY8" fmla="*/ 7980 h 29452"/>
                  <a:gd name="connsiteX9" fmla="*/ 16930 w 28102"/>
                  <a:gd name="connsiteY9" fmla="*/ 4932 h 29452"/>
                  <a:gd name="connsiteX10" fmla="*/ 10072 w 28102"/>
                  <a:gd name="connsiteY10" fmla="*/ 7218 h 29452"/>
                  <a:gd name="connsiteX11" fmla="*/ 5215 w 28102"/>
                  <a:gd name="connsiteY11" fmla="*/ 12552 h 29452"/>
                  <a:gd name="connsiteX12" fmla="*/ 6072 w 28102"/>
                  <a:gd name="connsiteY12" fmla="*/ 18267 h 29452"/>
                  <a:gd name="connsiteX13" fmla="*/ 6072 w 28102"/>
                  <a:gd name="connsiteY13" fmla="*/ 18267 h 29452"/>
                  <a:gd name="connsiteX14" fmla="*/ 10739 w 28102"/>
                  <a:gd name="connsiteY14" fmla="*/ 20839 h 29452"/>
                  <a:gd name="connsiteX15" fmla="*/ 14263 w 28102"/>
                  <a:gd name="connsiteY15" fmla="*/ 20172 h 29452"/>
                  <a:gd name="connsiteX16" fmla="*/ 14263 w 28102"/>
                  <a:gd name="connsiteY16" fmla="*/ 20173 h 29452"/>
                  <a:gd name="connsiteX17" fmla="*/ 11120 w 28102"/>
                  <a:gd name="connsiteY17" fmla="*/ 15315 h 29452"/>
                  <a:gd name="connsiteX18" fmla="*/ 15025 w 28102"/>
                  <a:gd name="connsiteY18" fmla="*/ 12743 h 29452"/>
                  <a:gd name="connsiteX19" fmla="*/ 20645 w 28102"/>
                  <a:gd name="connsiteY19" fmla="*/ 21411 h 29452"/>
                  <a:gd name="connsiteX20" fmla="*/ 8453 w 28102"/>
                  <a:gd name="connsiteY20" fmla="*/ 29316 h 29452"/>
                  <a:gd name="connsiteX21" fmla="*/ 6548 w 28102"/>
                  <a:gd name="connsiteY21" fmla="*/ 26459 h 29452"/>
                  <a:gd name="connsiteX22" fmla="*/ 9215 w 28102"/>
                  <a:gd name="connsiteY22" fmla="*/ 24078 h 29452"/>
                  <a:gd name="connsiteX23" fmla="*/ 8739 w 28102"/>
                  <a:gd name="connsiteY23" fmla="*/ 24078 h 29452"/>
                  <a:gd name="connsiteX24" fmla="*/ 1690 w 28102"/>
                  <a:gd name="connsiteY24" fmla="*/ 20268 h 29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102" h="29452">
                    <a:moveTo>
                      <a:pt x="1690" y="20553"/>
                    </a:moveTo>
                    <a:cubicBezTo>
                      <a:pt x="-336" y="17815"/>
                      <a:pt x="-905" y="14262"/>
                      <a:pt x="166" y="11028"/>
                    </a:cubicBezTo>
                    <a:cubicBezTo>
                      <a:pt x="3025" y="3993"/>
                      <a:pt x="10011" y="-473"/>
                      <a:pt x="17597" y="-116"/>
                    </a:cubicBezTo>
                    <a:cubicBezTo>
                      <a:pt x="20983" y="291"/>
                      <a:pt x="23982" y="2267"/>
                      <a:pt x="25693" y="5218"/>
                    </a:cubicBezTo>
                    <a:cubicBezTo>
                      <a:pt x="27220" y="7415"/>
                      <a:pt x="27928" y="10078"/>
                      <a:pt x="27693" y="12743"/>
                    </a:cubicBezTo>
                    <a:cubicBezTo>
                      <a:pt x="27388" y="15317"/>
                      <a:pt x="26046" y="17656"/>
                      <a:pt x="23978" y="19220"/>
                    </a:cubicBezTo>
                    <a:lnTo>
                      <a:pt x="21216" y="14934"/>
                    </a:lnTo>
                    <a:cubicBezTo>
                      <a:pt x="22143" y="14106"/>
                      <a:pt x="22694" y="12937"/>
                      <a:pt x="22740" y="11695"/>
                    </a:cubicBezTo>
                    <a:cubicBezTo>
                      <a:pt x="22924" y="10406"/>
                      <a:pt x="22655" y="9093"/>
                      <a:pt x="21979" y="7980"/>
                    </a:cubicBezTo>
                    <a:cubicBezTo>
                      <a:pt x="20894" y="6201"/>
                      <a:pt x="19010" y="5063"/>
                      <a:pt x="16930" y="4932"/>
                    </a:cubicBezTo>
                    <a:cubicBezTo>
                      <a:pt x="14460" y="4952"/>
                      <a:pt x="12060" y="5752"/>
                      <a:pt x="10072" y="7218"/>
                    </a:cubicBezTo>
                    <a:cubicBezTo>
                      <a:pt x="7902" y="8402"/>
                      <a:pt x="6192" y="10281"/>
                      <a:pt x="5215" y="12552"/>
                    </a:cubicBezTo>
                    <a:cubicBezTo>
                      <a:pt x="4556" y="14483"/>
                      <a:pt x="4876" y="16614"/>
                      <a:pt x="6072" y="18267"/>
                    </a:cubicBezTo>
                    <a:lnTo>
                      <a:pt x="6072" y="18267"/>
                    </a:lnTo>
                    <a:cubicBezTo>
                      <a:pt x="7057" y="19896"/>
                      <a:pt x="8836" y="20876"/>
                      <a:pt x="10739" y="20839"/>
                    </a:cubicBezTo>
                    <a:cubicBezTo>
                      <a:pt x="11945" y="20842"/>
                      <a:pt x="13141" y="20616"/>
                      <a:pt x="14263" y="20172"/>
                    </a:cubicBezTo>
                    <a:lnTo>
                      <a:pt x="14263" y="20173"/>
                    </a:lnTo>
                    <a:lnTo>
                      <a:pt x="11120" y="15315"/>
                    </a:lnTo>
                    <a:lnTo>
                      <a:pt x="15025" y="12743"/>
                    </a:lnTo>
                    <a:lnTo>
                      <a:pt x="20645" y="21411"/>
                    </a:lnTo>
                    <a:lnTo>
                      <a:pt x="8453" y="29316"/>
                    </a:lnTo>
                    <a:lnTo>
                      <a:pt x="6548" y="26459"/>
                    </a:lnTo>
                    <a:lnTo>
                      <a:pt x="9215" y="24078"/>
                    </a:lnTo>
                    <a:lnTo>
                      <a:pt x="8739" y="24078"/>
                    </a:lnTo>
                    <a:cubicBezTo>
                      <a:pt x="5881" y="24141"/>
                      <a:pt x="3202" y="22693"/>
                      <a:pt x="1690" y="20268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2" name="任意多边形: 形状 231">
                <a:extLst>
                  <a:ext uri="{FF2B5EF4-FFF2-40B4-BE49-F238E27FC236}">
                    <a16:creationId xmlns:a16="http://schemas.microsoft.com/office/drawing/2014/main" id="{68E1F217-E61B-46CA-919A-C13173249BF8}"/>
                  </a:ext>
                </a:extLst>
              </p:cNvPr>
              <p:cNvSpPr/>
              <p:nvPr/>
            </p:nvSpPr>
            <p:spPr>
              <a:xfrm>
                <a:off x="5334715" y="3032802"/>
                <a:ext cx="23431" cy="21812"/>
              </a:xfrm>
              <a:custGeom>
                <a:avLst/>
                <a:gdLst>
                  <a:gd name="connsiteX0" fmla="*/ 20002 w 23431"/>
                  <a:gd name="connsiteY0" fmla="*/ 0 h 21812"/>
                  <a:gd name="connsiteX1" fmla="*/ 21717 w 23431"/>
                  <a:gd name="connsiteY1" fmla="*/ 2000 h 21812"/>
                  <a:gd name="connsiteX2" fmla="*/ 23431 w 23431"/>
                  <a:gd name="connsiteY2" fmla="*/ 3905 h 21812"/>
                  <a:gd name="connsiteX3" fmla="*/ 3429 w 23431"/>
                  <a:gd name="connsiteY3" fmla="*/ 21812 h 21812"/>
                  <a:gd name="connsiteX4" fmla="*/ 1714 w 23431"/>
                  <a:gd name="connsiteY4" fmla="*/ 19907 h 21812"/>
                  <a:gd name="connsiteX5" fmla="*/ 0 w 23431"/>
                  <a:gd name="connsiteY5" fmla="*/ 18002 h 21812"/>
                  <a:gd name="connsiteX6" fmla="*/ 20002 w 23431"/>
                  <a:gd name="connsiteY6" fmla="*/ 0 h 218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431" h="21812">
                    <a:moveTo>
                      <a:pt x="20002" y="0"/>
                    </a:moveTo>
                    <a:lnTo>
                      <a:pt x="21717" y="2000"/>
                    </a:lnTo>
                    <a:lnTo>
                      <a:pt x="23431" y="3905"/>
                    </a:lnTo>
                    <a:lnTo>
                      <a:pt x="3429" y="21812"/>
                    </a:lnTo>
                    <a:lnTo>
                      <a:pt x="1714" y="19907"/>
                    </a:lnTo>
                    <a:lnTo>
                      <a:pt x="0" y="18002"/>
                    </a:lnTo>
                    <a:lnTo>
                      <a:pt x="20002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3" name="任意多边形: 形状 232">
                <a:extLst>
                  <a:ext uri="{FF2B5EF4-FFF2-40B4-BE49-F238E27FC236}">
                    <a16:creationId xmlns:a16="http://schemas.microsoft.com/office/drawing/2014/main" id="{97C92909-005C-4685-9882-E4425A0FBD89}"/>
                  </a:ext>
                </a:extLst>
              </p:cNvPr>
              <p:cNvSpPr/>
              <p:nvPr/>
            </p:nvSpPr>
            <p:spPr>
              <a:xfrm>
                <a:off x="5345002" y="3042423"/>
                <a:ext cx="33051" cy="33432"/>
              </a:xfrm>
              <a:custGeom>
                <a:avLst/>
                <a:gdLst>
                  <a:gd name="connsiteX0" fmla="*/ 3524 w 33051"/>
                  <a:gd name="connsiteY0" fmla="*/ 22955 h 33432"/>
                  <a:gd name="connsiteX1" fmla="*/ 1810 w 33051"/>
                  <a:gd name="connsiteY1" fmla="*/ 21336 h 33432"/>
                  <a:gd name="connsiteX2" fmla="*/ 0 w 33051"/>
                  <a:gd name="connsiteY2" fmla="*/ 19621 h 33432"/>
                  <a:gd name="connsiteX3" fmla="*/ 18383 w 33051"/>
                  <a:gd name="connsiteY3" fmla="*/ 0 h 33432"/>
                  <a:gd name="connsiteX4" fmla="*/ 20383 w 33051"/>
                  <a:gd name="connsiteY4" fmla="*/ 1810 h 33432"/>
                  <a:gd name="connsiteX5" fmla="*/ 22289 w 33051"/>
                  <a:gd name="connsiteY5" fmla="*/ 3715 h 33432"/>
                  <a:gd name="connsiteX6" fmla="*/ 16669 w 33051"/>
                  <a:gd name="connsiteY6" fmla="*/ 24289 h 33432"/>
                  <a:gd name="connsiteX7" fmla="*/ 29527 w 33051"/>
                  <a:gd name="connsiteY7" fmla="*/ 10478 h 33432"/>
                  <a:gd name="connsiteX8" fmla="*/ 31337 w 33051"/>
                  <a:gd name="connsiteY8" fmla="*/ 12097 h 33432"/>
                  <a:gd name="connsiteX9" fmla="*/ 33052 w 33051"/>
                  <a:gd name="connsiteY9" fmla="*/ 13716 h 33432"/>
                  <a:gd name="connsiteX10" fmla="*/ 14764 w 33051"/>
                  <a:gd name="connsiteY10" fmla="*/ 33433 h 33432"/>
                  <a:gd name="connsiteX11" fmla="*/ 12859 w 33051"/>
                  <a:gd name="connsiteY11" fmla="*/ 31623 h 33432"/>
                  <a:gd name="connsiteX12" fmla="*/ 11049 w 33051"/>
                  <a:gd name="connsiteY12" fmla="*/ 29908 h 33432"/>
                  <a:gd name="connsiteX13" fmla="*/ 16764 w 33051"/>
                  <a:gd name="connsiteY13" fmla="*/ 8763 h 33432"/>
                  <a:gd name="connsiteX14" fmla="*/ 3524 w 33051"/>
                  <a:gd name="connsiteY14" fmla="*/ 22955 h 33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3051" h="33432">
                    <a:moveTo>
                      <a:pt x="3524" y="22955"/>
                    </a:moveTo>
                    <a:lnTo>
                      <a:pt x="1810" y="21336"/>
                    </a:lnTo>
                    <a:lnTo>
                      <a:pt x="0" y="19621"/>
                    </a:lnTo>
                    <a:lnTo>
                      <a:pt x="18383" y="0"/>
                    </a:lnTo>
                    <a:lnTo>
                      <a:pt x="20383" y="1810"/>
                    </a:lnTo>
                    <a:lnTo>
                      <a:pt x="22289" y="3715"/>
                    </a:lnTo>
                    <a:lnTo>
                      <a:pt x="16669" y="24289"/>
                    </a:lnTo>
                    <a:lnTo>
                      <a:pt x="29527" y="10478"/>
                    </a:lnTo>
                    <a:lnTo>
                      <a:pt x="31337" y="12097"/>
                    </a:lnTo>
                    <a:lnTo>
                      <a:pt x="33052" y="13716"/>
                    </a:lnTo>
                    <a:lnTo>
                      <a:pt x="14764" y="33433"/>
                    </a:lnTo>
                    <a:lnTo>
                      <a:pt x="12859" y="31623"/>
                    </a:lnTo>
                    <a:lnTo>
                      <a:pt x="11049" y="29908"/>
                    </a:lnTo>
                    <a:lnTo>
                      <a:pt x="16764" y="8763"/>
                    </a:lnTo>
                    <a:lnTo>
                      <a:pt x="3524" y="2295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4" name="任意多边形: 形状 233">
                <a:extLst>
                  <a:ext uri="{FF2B5EF4-FFF2-40B4-BE49-F238E27FC236}">
                    <a16:creationId xmlns:a16="http://schemas.microsoft.com/office/drawing/2014/main" id="{C4297A2E-6757-4EED-9548-A13074923A6D}"/>
                  </a:ext>
                </a:extLst>
              </p:cNvPr>
              <p:cNvSpPr/>
              <p:nvPr/>
            </p:nvSpPr>
            <p:spPr>
              <a:xfrm>
                <a:off x="5370940" y="3063274"/>
                <a:ext cx="24969" cy="27826"/>
              </a:xfrm>
              <a:custGeom>
                <a:avLst/>
                <a:gdLst>
                  <a:gd name="connsiteX0" fmla="*/ 19418 w 24969"/>
                  <a:gd name="connsiteY0" fmla="*/ 11970 h 27826"/>
                  <a:gd name="connsiteX1" fmla="*/ 19894 w 24969"/>
                  <a:gd name="connsiteY1" fmla="*/ 8636 h 27826"/>
                  <a:gd name="connsiteX2" fmla="*/ 17608 w 24969"/>
                  <a:gd name="connsiteY2" fmla="*/ 5588 h 27826"/>
                  <a:gd name="connsiteX3" fmla="*/ 14560 w 24969"/>
                  <a:gd name="connsiteY3" fmla="*/ 4540 h 27826"/>
                  <a:gd name="connsiteX4" fmla="*/ 12083 w 24969"/>
                  <a:gd name="connsiteY4" fmla="*/ 5969 h 27826"/>
                  <a:gd name="connsiteX5" fmla="*/ 12083 w 24969"/>
                  <a:gd name="connsiteY5" fmla="*/ 8160 h 27826"/>
                  <a:gd name="connsiteX6" fmla="*/ 15036 w 24969"/>
                  <a:gd name="connsiteY6" fmla="*/ 12255 h 27826"/>
                  <a:gd name="connsiteX7" fmla="*/ 19132 w 24969"/>
                  <a:gd name="connsiteY7" fmla="*/ 19018 h 27826"/>
                  <a:gd name="connsiteX8" fmla="*/ 17417 w 24969"/>
                  <a:gd name="connsiteY8" fmla="*/ 24447 h 27826"/>
                  <a:gd name="connsiteX9" fmla="*/ 11607 w 24969"/>
                  <a:gd name="connsiteY9" fmla="*/ 27686 h 27826"/>
                  <a:gd name="connsiteX10" fmla="*/ 4368 w 24969"/>
                  <a:gd name="connsiteY10" fmla="*/ 25114 h 27826"/>
                  <a:gd name="connsiteX11" fmla="*/ -204 w 24969"/>
                  <a:gd name="connsiteY11" fmla="*/ 18923 h 27826"/>
                  <a:gd name="connsiteX12" fmla="*/ 1415 w 24969"/>
                  <a:gd name="connsiteY12" fmla="*/ 11875 h 27826"/>
                  <a:gd name="connsiteX13" fmla="*/ 5511 w 24969"/>
                  <a:gd name="connsiteY13" fmla="*/ 14732 h 27826"/>
                  <a:gd name="connsiteX14" fmla="*/ 4654 w 24969"/>
                  <a:gd name="connsiteY14" fmla="*/ 18256 h 27826"/>
                  <a:gd name="connsiteX15" fmla="*/ 7035 w 24969"/>
                  <a:gd name="connsiteY15" fmla="*/ 21399 h 27826"/>
                  <a:gd name="connsiteX16" fmla="*/ 10655 w 24969"/>
                  <a:gd name="connsiteY16" fmla="*/ 23019 h 27826"/>
                  <a:gd name="connsiteX17" fmla="*/ 13226 w 24969"/>
                  <a:gd name="connsiteY17" fmla="*/ 21876 h 27826"/>
                  <a:gd name="connsiteX18" fmla="*/ 13226 w 24969"/>
                  <a:gd name="connsiteY18" fmla="*/ 19495 h 27826"/>
                  <a:gd name="connsiteX19" fmla="*/ 10750 w 24969"/>
                  <a:gd name="connsiteY19" fmla="*/ 15780 h 27826"/>
                  <a:gd name="connsiteX20" fmla="*/ 6178 w 24969"/>
                  <a:gd name="connsiteY20" fmla="*/ 8636 h 27826"/>
                  <a:gd name="connsiteX21" fmla="*/ 7606 w 24969"/>
                  <a:gd name="connsiteY21" fmla="*/ 3397 h 27826"/>
                  <a:gd name="connsiteX22" fmla="*/ 13416 w 24969"/>
                  <a:gd name="connsiteY22" fmla="*/ -127 h 27826"/>
                  <a:gd name="connsiteX23" fmla="*/ 20465 w 24969"/>
                  <a:gd name="connsiteY23" fmla="*/ 2159 h 27826"/>
                  <a:gd name="connsiteX24" fmla="*/ 24465 w 24969"/>
                  <a:gd name="connsiteY24" fmla="*/ 8064 h 27826"/>
                  <a:gd name="connsiteX25" fmla="*/ 23037 w 24969"/>
                  <a:gd name="connsiteY25" fmla="*/ 14922 h 27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4969" h="27826">
                    <a:moveTo>
                      <a:pt x="19418" y="11970"/>
                    </a:moveTo>
                    <a:cubicBezTo>
                      <a:pt x="20086" y="10993"/>
                      <a:pt x="20262" y="9761"/>
                      <a:pt x="19894" y="8636"/>
                    </a:cubicBezTo>
                    <a:cubicBezTo>
                      <a:pt x="19533" y="7373"/>
                      <a:pt x="18719" y="6288"/>
                      <a:pt x="17608" y="5588"/>
                    </a:cubicBezTo>
                    <a:cubicBezTo>
                      <a:pt x="16778" y="4837"/>
                      <a:pt x="15676" y="4458"/>
                      <a:pt x="14560" y="4540"/>
                    </a:cubicBezTo>
                    <a:cubicBezTo>
                      <a:pt x="13557" y="4606"/>
                      <a:pt x="12643" y="5134"/>
                      <a:pt x="12083" y="5969"/>
                    </a:cubicBezTo>
                    <a:cubicBezTo>
                      <a:pt x="11648" y="6634"/>
                      <a:pt x="11648" y="7494"/>
                      <a:pt x="12083" y="8160"/>
                    </a:cubicBezTo>
                    <a:cubicBezTo>
                      <a:pt x="12882" y="9650"/>
                      <a:pt x="13875" y="11027"/>
                      <a:pt x="15036" y="12255"/>
                    </a:cubicBezTo>
                    <a:cubicBezTo>
                      <a:pt x="16949" y="14129"/>
                      <a:pt x="18357" y="16455"/>
                      <a:pt x="19132" y="19018"/>
                    </a:cubicBezTo>
                    <a:cubicBezTo>
                      <a:pt x="19315" y="20985"/>
                      <a:pt x="18697" y="22942"/>
                      <a:pt x="17417" y="24447"/>
                    </a:cubicBezTo>
                    <a:cubicBezTo>
                      <a:pt x="16121" y="26405"/>
                      <a:pt x="13954" y="27613"/>
                      <a:pt x="11607" y="27686"/>
                    </a:cubicBezTo>
                    <a:cubicBezTo>
                      <a:pt x="8957" y="27767"/>
                      <a:pt x="6374" y="26849"/>
                      <a:pt x="4368" y="25114"/>
                    </a:cubicBezTo>
                    <a:cubicBezTo>
                      <a:pt x="2101" y="23720"/>
                      <a:pt x="462" y="21500"/>
                      <a:pt x="-204" y="18923"/>
                    </a:cubicBezTo>
                    <a:cubicBezTo>
                      <a:pt x="-679" y="16451"/>
                      <a:pt x="-91" y="13892"/>
                      <a:pt x="1415" y="11875"/>
                    </a:cubicBezTo>
                    <a:lnTo>
                      <a:pt x="5511" y="14732"/>
                    </a:lnTo>
                    <a:cubicBezTo>
                      <a:pt x="4752" y="15738"/>
                      <a:pt x="4441" y="17014"/>
                      <a:pt x="4654" y="18256"/>
                    </a:cubicBezTo>
                    <a:cubicBezTo>
                      <a:pt x="5077" y="19539"/>
                      <a:pt x="5915" y="20644"/>
                      <a:pt x="7035" y="21399"/>
                    </a:cubicBezTo>
                    <a:cubicBezTo>
                      <a:pt x="8084" y="22238"/>
                      <a:pt x="9330" y="22795"/>
                      <a:pt x="10655" y="23019"/>
                    </a:cubicBezTo>
                    <a:cubicBezTo>
                      <a:pt x="11647" y="23080"/>
                      <a:pt x="12607" y="22653"/>
                      <a:pt x="13226" y="21876"/>
                    </a:cubicBezTo>
                    <a:cubicBezTo>
                      <a:pt x="13616" y="21130"/>
                      <a:pt x="13616" y="20240"/>
                      <a:pt x="13226" y="19495"/>
                    </a:cubicBezTo>
                    <a:cubicBezTo>
                      <a:pt x="12629" y="18118"/>
                      <a:pt x="11790" y="16860"/>
                      <a:pt x="10750" y="15780"/>
                    </a:cubicBezTo>
                    <a:cubicBezTo>
                      <a:pt x="8748" y="13740"/>
                      <a:pt x="7191" y="11308"/>
                      <a:pt x="6178" y="8636"/>
                    </a:cubicBezTo>
                    <a:cubicBezTo>
                      <a:pt x="5850" y="6764"/>
                      <a:pt x="6374" y="4844"/>
                      <a:pt x="7606" y="3397"/>
                    </a:cubicBezTo>
                    <a:cubicBezTo>
                      <a:pt x="8904" y="1397"/>
                      <a:pt x="11044" y="99"/>
                      <a:pt x="13416" y="-127"/>
                    </a:cubicBezTo>
                    <a:cubicBezTo>
                      <a:pt x="15964" y="-232"/>
                      <a:pt x="18464" y="579"/>
                      <a:pt x="20465" y="2159"/>
                    </a:cubicBezTo>
                    <a:cubicBezTo>
                      <a:pt x="22513" y="3535"/>
                      <a:pt x="23947" y="5652"/>
                      <a:pt x="24465" y="8064"/>
                    </a:cubicBezTo>
                    <a:cubicBezTo>
                      <a:pt x="24878" y="10449"/>
                      <a:pt x="24367" y="12901"/>
                      <a:pt x="23037" y="149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5" name="任意多边形: 形状 234">
                <a:extLst>
                  <a:ext uri="{FF2B5EF4-FFF2-40B4-BE49-F238E27FC236}">
                    <a16:creationId xmlns:a16="http://schemas.microsoft.com/office/drawing/2014/main" id="{D7BD237C-223F-4685-8B62-1F59A7B8995C}"/>
                  </a:ext>
                </a:extLst>
              </p:cNvPr>
              <p:cNvSpPr/>
              <p:nvPr/>
            </p:nvSpPr>
            <p:spPr>
              <a:xfrm>
                <a:off x="5397580" y="3074617"/>
                <a:ext cx="24003" cy="29622"/>
              </a:xfrm>
              <a:custGeom>
                <a:avLst/>
                <a:gdLst>
                  <a:gd name="connsiteX0" fmla="*/ 10668 w 24003"/>
                  <a:gd name="connsiteY0" fmla="*/ 7810 h 29622"/>
                  <a:gd name="connsiteX1" fmla="*/ 4191 w 24003"/>
                  <a:gd name="connsiteY1" fmla="*/ 4191 h 29622"/>
                  <a:gd name="connsiteX2" fmla="*/ 5334 w 24003"/>
                  <a:gd name="connsiteY2" fmla="*/ 2096 h 29622"/>
                  <a:gd name="connsiteX3" fmla="*/ 6477 w 24003"/>
                  <a:gd name="connsiteY3" fmla="*/ 0 h 29622"/>
                  <a:gd name="connsiteX4" fmla="*/ 24003 w 24003"/>
                  <a:gd name="connsiteY4" fmla="*/ 9811 h 29622"/>
                  <a:gd name="connsiteX5" fmla="*/ 22860 w 24003"/>
                  <a:gd name="connsiteY5" fmla="*/ 11906 h 29622"/>
                  <a:gd name="connsiteX6" fmla="*/ 21717 w 24003"/>
                  <a:gd name="connsiteY6" fmla="*/ 13906 h 29622"/>
                  <a:gd name="connsiteX7" fmla="*/ 15240 w 24003"/>
                  <a:gd name="connsiteY7" fmla="*/ 10287 h 29622"/>
                  <a:gd name="connsiteX8" fmla="*/ 4477 w 24003"/>
                  <a:gd name="connsiteY8" fmla="*/ 29623 h 29622"/>
                  <a:gd name="connsiteX9" fmla="*/ 2191 w 24003"/>
                  <a:gd name="connsiteY9" fmla="*/ 28384 h 29622"/>
                  <a:gd name="connsiteX10" fmla="*/ 0 w 24003"/>
                  <a:gd name="connsiteY10" fmla="*/ 27146 h 29622"/>
                  <a:gd name="connsiteX11" fmla="*/ 10668 w 24003"/>
                  <a:gd name="connsiteY11" fmla="*/ 7810 h 29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4003" h="29622">
                    <a:moveTo>
                      <a:pt x="10668" y="7810"/>
                    </a:moveTo>
                    <a:lnTo>
                      <a:pt x="4191" y="4191"/>
                    </a:lnTo>
                    <a:lnTo>
                      <a:pt x="5334" y="2096"/>
                    </a:lnTo>
                    <a:lnTo>
                      <a:pt x="6477" y="0"/>
                    </a:lnTo>
                    <a:lnTo>
                      <a:pt x="24003" y="9811"/>
                    </a:lnTo>
                    <a:lnTo>
                      <a:pt x="22860" y="11906"/>
                    </a:lnTo>
                    <a:lnTo>
                      <a:pt x="21717" y="13906"/>
                    </a:lnTo>
                    <a:lnTo>
                      <a:pt x="15240" y="10287"/>
                    </a:lnTo>
                    <a:lnTo>
                      <a:pt x="4477" y="29623"/>
                    </a:lnTo>
                    <a:lnTo>
                      <a:pt x="2191" y="28384"/>
                    </a:lnTo>
                    <a:lnTo>
                      <a:pt x="0" y="27146"/>
                    </a:lnTo>
                    <a:lnTo>
                      <a:pt x="10668" y="781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6" name="任意多边形: 形状 235">
                <a:extLst>
                  <a:ext uri="{FF2B5EF4-FFF2-40B4-BE49-F238E27FC236}">
                    <a16:creationId xmlns:a16="http://schemas.microsoft.com/office/drawing/2014/main" id="{A6AEE40D-49BB-4773-B495-7ADD0D7B12D1}"/>
                  </a:ext>
                </a:extLst>
              </p:cNvPr>
              <p:cNvSpPr/>
              <p:nvPr/>
            </p:nvSpPr>
            <p:spPr>
              <a:xfrm>
                <a:off x="5415678" y="3087095"/>
                <a:ext cx="16097" cy="26479"/>
              </a:xfrm>
              <a:custGeom>
                <a:avLst/>
                <a:gdLst>
                  <a:gd name="connsiteX0" fmla="*/ 11430 w 16097"/>
                  <a:gd name="connsiteY0" fmla="*/ 0 h 26479"/>
                  <a:gd name="connsiteX1" fmla="*/ 13716 w 16097"/>
                  <a:gd name="connsiteY1" fmla="*/ 1048 h 26479"/>
                  <a:gd name="connsiteX2" fmla="*/ 16097 w 16097"/>
                  <a:gd name="connsiteY2" fmla="*/ 2191 h 26479"/>
                  <a:gd name="connsiteX3" fmla="*/ 4763 w 16097"/>
                  <a:gd name="connsiteY3" fmla="*/ 26479 h 26479"/>
                  <a:gd name="connsiteX4" fmla="*/ 2381 w 16097"/>
                  <a:gd name="connsiteY4" fmla="*/ 25432 h 26479"/>
                  <a:gd name="connsiteX5" fmla="*/ 0 w 16097"/>
                  <a:gd name="connsiteY5" fmla="*/ 24289 h 26479"/>
                  <a:gd name="connsiteX6" fmla="*/ 11430 w 16097"/>
                  <a:gd name="connsiteY6" fmla="*/ 0 h 26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097" h="26479">
                    <a:moveTo>
                      <a:pt x="11430" y="0"/>
                    </a:moveTo>
                    <a:lnTo>
                      <a:pt x="13716" y="1048"/>
                    </a:lnTo>
                    <a:lnTo>
                      <a:pt x="16097" y="2191"/>
                    </a:lnTo>
                    <a:lnTo>
                      <a:pt x="4763" y="26479"/>
                    </a:lnTo>
                    <a:lnTo>
                      <a:pt x="2381" y="25432"/>
                    </a:lnTo>
                    <a:lnTo>
                      <a:pt x="0" y="24289"/>
                    </a:lnTo>
                    <a:lnTo>
                      <a:pt x="1143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7" name="任意多边形: 形状 236">
                <a:extLst>
                  <a:ext uri="{FF2B5EF4-FFF2-40B4-BE49-F238E27FC236}">
                    <a16:creationId xmlns:a16="http://schemas.microsoft.com/office/drawing/2014/main" id="{9BD9EFB8-D13A-4F16-9B07-74458807A71C}"/>
                  </a:ext>
                </a:extLst>
              </p:cNvPr>
              <p:cNvSpPr/>
              <p:nvPr/>
            </p:nvSpPr>
            <p:spPr>
              <a:xfrm>
                <a:off x="5435109" y="3091858"/>
                <a:ext cx="20764" cy="29527"/>
              </a:xfrm>
              <a:custGeom>
                <a:avLst/>
                <a:gdLst>
                  <a:gd name="connsiteX0" fmla="*/ 7239 w 20764"/>
                  <a:gd name="connsiteY0" fmla="*/ 6953 h 29527"/>
                  <a:gd name="connsiteX1" fmla="*/ 191 w 20764"/>
                  <a:gd name="connsiteY1" fmla="*/ 4572 h 29527"/>
                  <a:gd name="connsiteX2" fmla="*/ 953 w 20764"/>
                  <a:gd name="connsiteY2" fmla="*/ 2286 h 29527"/>
                  <a:gd name="connsiteX3" fmla="*/ 1715 w 20764"/>
                  <a:gd name="connsiteY3" fmla="*/ 0 h 29527"/>
                  <a:gd name="connsiteX4" fmla="*/ 20765 w 20764"/>
                  <a:gd name="connsiteY4" fmla="*/ 6572 h 29527"/>
                  <a:gd name="connsiteX5" fmla="*/ 20003 w 20764"/>
                  <a:gd name="connsiteY5" fmla="*/ 8763 h 29527"/>
                  <a:gd name="connsiteX6" fmla="*/ 19145 w 20764"/>
                  <a:gd name="connsiteY6" fmla="*/ 11049 h 29527"/>
                  <a:gd name="connsiteX7" fmla="*/ 12097 w 20764"/>
                  <a:gd name="connsiteY7" fmla="*/ 8668 h 29527"/>
                  <a:gd name="connsiteX8" fmla="*/ 4953 w 20764"/>
                  <a:gd name="connsiteY8" fmla="*/ 29528 h 29527"/>
                  <a:gd name="connsiteX9" fmla="*/ 2477 w 20764"/>
                  <a:gd name="connsiteY9" fmla="*/ 28670 h 29527"/>
                  <a:gd name="connsiteX10" fmla="*/ 0 w 20764"/>
                  <a:gd name="connsiteY10" fmla="*/ 27813 h 29527"/>
                  <a:gd name="connsiteX11" fmla="*/ 7239 w 20764"/>
                  <a:gd name="connsiteY11" fmla="*/ 6953 h 295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764" h="29527">
                    <a:moveTo>
                      <a:pt x="7239" y="6953"/>
                    </a:moveTo>
                    <a:lnTo>
                      <a:pt x="191" y="4572"/>
                    </a:lnTo>
                    <a:lnTo>
                      <a:pt x="953" y="2286"/>
                    </a:lnTo>
                    <a:lnTo>
                      <a:pt x="1715" y="0"/>
                    </a:lnTo>
                    <a:lnTo>
                      <a:pt x="20765" y="6572"/>
                    </a:lnTo>
                    <a:lnTo>
                      <a:pt x="20003" y="8763"/>
                    </a:lnTo>
                    <a:lnTo>
                      <a:pt x="19145" y="11049"/>
                    </a:lnTo>
                    <a:lnTo>
                      <a:pt x="12097" y="8668"/>
                    </a:lnTo>
                    <a:lnTo>
                      <a:pt x="4953" y="29528"/>
                    </a:lnTo>
                    <a:lnTo>
                      <a:pt x="2477" y="28670"/>
                    </a:lnTo>
                    <a:lnTo>
                      <a:pt x="0" y="27813"/>
                    </a:lnTo>
                    <a:lnTo>
                      <a:pt x="7239" y="695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8" name="任意多边形: 形状 237">
                <a:extLst>
                  <a:ext uri="{FF2B5EF4-FFF2-40B4-BE49-F238E27FC236}">
                    <a16:creationId xmlns:a16="http://schemas.microsoft.com/office/drawing/2014/main" id="{9FC11C4C-54E8-4119-910D-EB4D20BCAC53}"/>
                  </a:ext>
                </a:extLst>
              </p:cNvPr>
              <p:cNvSpPr/>
              <p:nvPr/>
            </p:nvSpPr>
            <p:spPr>
              <a:xfrm>
                <a:off x="5456966" y="3100335"/>
                <a:ext cx="24148" cy="29825"/>
              </a:xfrm>
              <a:custGeom>
                <a:avLst/>
                <a:gdLst>
                  <a:gd name="connsiteX0" fmla="*/ 19402 w 24148"/>
                  <a:gd name="connsiteY0" fmla="*/ 20914 h 29825"/>
                  <a:gd name="connsiteX1" fmla="*/ 15116 w 24148"/>
                  <a:gd name="connsiteY1" fmla="*/ 28439 h 29825"/>
                  <a:gd name="connsiteX2" fmla="*/ 7115 w 24148"/>
                  <a:gd name="connsiteY2" fmla="*/ 29106 h 29825"/>
                  <a:gd name="connsiteX3" fmla="*/ 447 w 24148"/>
                  <a:gd name="connsiteY3" fmla="*/ 24724 h 29825"/>
                  <a:gd name="connsiteX4" fmla="*/ 447 w 24148"/>
                  <a:gd name="connsiteY4" fmla="*/ 16152 h 29825"/>
                  <a:gd name="connsiteX5" fmla="*/ 4448 w 24148"/>
                  <a:gd name="connsiteY5" fmla="*/ -136 h 29825"/>
                  <a:gd name="connsiteX6" fmla="*/ 6925 w 24148"/>
                  <a:gd name="connsiteY6" fmla="*/ 531 h 29825"/>
                  <a:gd name="connsiteX7" fmla="*/ 9496 w 24148"/>
                  <a:gd name="connsiteY7" fmla="*/ 1102 h 29825"/>
                  <a:gd name="connsiteX8" fmla="*/ 5401 w 24148"/>
                  <a:gd name="connsiteY8" fmla="*/ 17581 h 29825"/>
                  <a:gd name="connsiteX9" fmla="*/ 5401 w 24148"/>
                  <a:gd name="connsiteY9" fmla="*/ 22057 h 29825"/>
                  <a:gd name="connsiteX10" fmla="*/ 8544 w 24148"/>
                  <a:gd name="connsiteY10" fmla="*/ 24343 h 29825"/>
                  <a:gd name="connsiteX11" fmla="*/ 12449 w 24148"/>
                  <a:gd name="connsiteY11" fmla="*/ 24343 h 29825"/>
                  <a:gd name="connsiteX12" fmla="*/ 14640 w 24148"/>
                  <a:gd name="connsiteY12" fmla="*/ 20248 h 29825"/>
                  <a:gd name="connsiteX13" fmla="*/ 18735 w 24148"/>
                  <a:gd name="connsiteY13" fmla="*/ 3865 h 29825"/>
                  <a:gd name="connsiteX14" fmla="*/ 21212 w 24148"/>
                  <a:gd name="connsiteY14" fmla="*/ 4436 h 29825"/>
                  <a:gd name="connsiteX15" fmla="*/ 23784 w 24148"/>
                  <a:gd name="connsiteY15" fmla="*/ 5103 h 29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148" h="29825">
                    <a:moveTo>
                      <a:pt x="19402" y="20914"/>
                    </a:moveTo>
                    <a:cubicBezTo>
                      <a:pt x="18960" y="23868"/>
                      <a:pt x="17431" y="26552"/>
                      <a:pt x="15116" y="28439"/>
                    </a:cubicBezTo>
                    <a:cubicBezTo>
                      <a:pt x="12677" y="29829"/>
                      <a:pt x="9750" y="30073"/>
                      <a:pt x="7115" y="29106"/>
                    </a:cubicBezTo>
                    <a:cubicBezTo>
                      <a:pt x="4358" y="28691"/>
                      <a:pt x="1922" y="27090"/>
                      <a:pt x="447" y="24724"/>
                    </a:cubicBezTo>
                    <a:cubicBezTo>
                      <a:pt x="-636" y="21970"/>
                      <a:pt x="-636" y="18907"/>
                      <a:pt x="447" y="16152"/>
                    </a:cubicBezTo>
                    <a:lnTo>
                      <a:pt x="4448" y="-136"/>
                    </a:lnTo>
                    <a:lnTo>
                      <a:pt x="6925" y="531"/>
                    </a:lnTo>
                    <a:lnTo>
                      <a:pt x="9496" y="1102"/>
                    </a:lnTo>
                    <a:lnTo>
                      <a:pt x="5401" y="17581"/>
                    </a:lnTo>
                    <a:cubicBezTo>
                      <a:pt x="4860" y="19024"/>
                      <a:pt x="4860" y="20614"/>
                      <a:pt x="5401" y="22057"/>
                    </a:cubicBezTo>
                    <a:cubicBezTo>
                      <a:pt x="6046" y="23258"/>
                      <a:pt x="7203" y="24100"/>
                      <a:pt x="8544" y="24343"/>
                    </a:cubicBezTo>
                    <a:cubicBezTo>
                      <a:pt x="9783" y="24914"/>
                      <a:pt x="11210" y="24914"/>
                      <a:pt x="12449" y="24343"/>
                    </a:cubicBezTo>
                    <a:cubicBezTo>
                      <a:pt x="13633" y="23275"/>
                      <a:pt x="14408" y="21826"/>
                      <a:pt x="14640" y="20248"/>
                    </a:cubicBezTo>
                    <a:lnTo>
                      <a:pt x="18735" y="3865"/>
                    </a:lnTo>
                    <a:lnTo>
                      <a:pt x="21212" y="4436"/>
                    </a:lnTo>
                    <a:lnTo>
                      <a:pt x="23784" y="510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9" name="任意多边形: 形状 238">
                <a:extLst>
                  <a:ext uri="{FF2B5EF4-FFF2-40B4-BE49-F238E27FC236}">
                    <a16:creationId xmlns:a16="http://schemas.microsoft.com/office/drawing/2014/main" id="{D6384481-6ADE-40E7-BE1D-18DA7D85EC4D}"/>
                  </a:ext>
                </a:extLst>
              </p:cNvPr>
              <p:cNvSpPr/>
              <p:nvPr/>
            </p:nvSpPr>
            <p:spPr>
              <a:xfrm>
                <a:off x="5486068" y="3106050"/>
                <a:ext cx="20573" cy="28193"/>
              </a:xfrm>
              <a:custGeom>
                <a:avLst/>
                <a:gdLst>
                  <a:gd name="connsiteX0" fmla="*/ 7429 w 20573"/>
                  <a:gd name="connsiteY0" fmla="*/ 5620 h 28193"/>
                  <a:gd name="connsiteX1" fmla="*/ 0 w 20573"/>
                  <a:gd name="connsiteY1" fmla="*/ 4763 h 28193"/>
                  <a:gd name="connsiteX2" fmla="*/ 286 w 20573"/>
                  <a:gd name="connsiteY2" fmla="*/ 2381 h 28193"/>
                  <a:gd name="connsiteX3" fmla="*/ 571 w 20573"/>
                  <a:gd name="connsiteY3" fmla="*/ 0 h 28193"/>
                  <a:gd name="connsiteX4" fmla="*/ 20574 w 20573"/>
                  <a:gd name="connsiteY4" fmla="*/ 2477 h 28193"/>
                  <a:gd name="connsiteX5" fmla="*/ 20288 w 20573"/>
                  <a:gd name="connsiteY5" fmla="*/ 4763 h 28193"/>
                  <a:gd name="connsiteX6" fmla="*/ 20002 w 20573"/>
                  <a:gd name="connsiteY6" fmla="*/ 7144 h 28193"/>
                  <a:gd name="connsiteX7" fmla="*/ 12573 w 20573"/>
                  <a:gd name="connsiteY7" fmla="*/ 6287 h 28193"/>
                  <a:gd name="connsiteX8" fmla="*/ 9906 w 20573"/>
                  <a:gd name="connsiteY8" fmla="*/ 28194 h 28193"/>
                  <a:gd name="connsiteX9" fmla="*/ 7334 w 20573"/>
                  <a:gd name="connsiteY9" fmla="*/ 27908 h 28193"/>
                  <a:gd name="connsiteX10" fmla="*/ 4763 w 20573"/>
                  <a:gd name="connsiteY10" fmla="*/ 27622 h 28193"/>
                  <a:gd name="connsiteX11" fmla="*/ 7429 w 20573"/>
                  <a:gd name="connsiteY11" fmla="*/ 5620 h 28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0573" h="28193">
                    <a:moveTo>
                      <a:pt x="7429" y="5620"/>
                    </a:moveTo>
                    <a:lnTo>
                      <a:pt x="0" y="4763"/>
                    </a:lnTo>
                    <a:lnTo>
                      <a:pt x="286" y="2381"/>
                    </a:lnTo>
                    <a:lnTo>
                      <a:pt x="571" y="0"/>
                    </a:lnTo>
                    <a:lnTo>
                      <a:pt x="20574" y="2477"/>
                    </a:lnTo>
                    <a:lnTo>
                      <a:pt x="20288" y="4763"/>
                    </a:lnTo>
                    <a:lnTo>
                      <a:pt x="20002" y="7144"/>
                    </a:lnTo>
                    <a:lnTo>
                      <a:pt x="12573" y="6287"/>
                    </a:lnTo>
                    <a:lnTo>
                      <a:pt x="9906" y="28194"/>
                    </a:lnTo>
                    <a:lnTo>
                      <a:pt x="7334" y="27908"/>
                    </a:lnTo>
                    <a:lnTo>
                      <a:pt x="4763" y="27622"/>
                    </a:lnTo>
                    <a:lnTo>
                      <a:pt x="7429" y="562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0" name="任意多边形: 形状 239">
                <a:extLst>
                  <a:ext uri="{FF2B5EF4-FFF2-40B4-BE49-F238E27FC236}">
                    <a16:creationId xmlns:a16="http://schemas.microsoft.com/office/drawing/2014/main" id="{78FFB5A5-F1BE-4AFE-B447-0006ABD8836C}"/>
                  </a:ext>
                </a:extLst>
              </p:cNvPr>
              <p:cNvSpPr/>
              <p:nvPr/>
            </p:nvSpPr>
            <p:spPr>
              <a:xfrm>
                <a:off x="5513023" y="3108145"/>
                <a:ext cx="19145" cy="27241"/>
              </a:xfrm>
              <a:custGeom>
                <a:avLst/>
                <a:gdLst>
                  <a:gd name="connsiteX0" fmla="*/ 381 w 19145"/>
                  <a:gd name="connsiteY0" fmla="*/ 27241 h 27241"/>
                  <a:gd name="connsiteX1" fmla="*/ 0 w 19145"/>
                  <a:gd name="connsiteY1" fmla="*/ 381 h 27241"/>
                  <a:gd name="connsiteX2" fmla="*/ 18098 w 19145"/>
                  <a:gd name="connsiteY2" fmla="*/ 0 h 27241"/>
                  <a:gd name="connsiteX3" fmla="*/ 18193 w 19145"/>
                  <a:gd name="connsiteY3" fmla="*/ 2381 h 27241"/>
                  <a:gd name="connsiteX4" fmla="*/ 18193 w 19145"/>
                  <a:gd name="connsiteY4" fmla="*/ 4763 h 27241"/>
                  <a:gd name="connsiteX5" fmla="*/ 5144 w 19145"/>
                  <a:gd name="connsiteY5" fmla="*/ 5048 h 27241"/>
                  <a:gd name="connsiteX6" fmla="*/ 5334 w 19145"/>
                  <a:gd name="connsiteY6" fmla="*/ 10763 h 27241"/>
                  <a:gd name="connsiteX7" fmla="*/ 17431 w 19145"/>
                  <a:gd name="connsiteY7" fmla="*/ 10573 h 27241"/>
                  <a:gd name="connsiteX8" fmla="*/ 17431 w 19145"/>
                  <a:gd name="connsiteY8" fmla="*/ 12859 h 27241"/>
                  <a:gd name="connsiteX9" fmla="*/ 17431 w 19145"/>
                  <a:gd name="connsiteY9" fmla="*/ 15145 h 27241"/>
                  <a:gd name="connsiteX10" fmla="*/ 5334 w 19145"/>
                  <a:gd name="connsiteY10" fmla="*/ 15335 h 27241"/>
                  <a:gd name="connsiteX11" fmla="*/ 5525 w 19145"/>
                  <a:gd name="connsiteY11" fmla="*/ 22384 h 27241"/>
                  <a:gd name="connsiteX12" fmla="*/ 19050 w 19145"/>
                  <a:gd name="connsiteY12" fmla="*/ 22098 h 27241"/>
                  <a:gd name="connsiteX13" fmla="*/ 19145 w 19145"/>
                  <a:gd name="connsiteY13" fmla="*/ 24479 h 27241"/>
                  <a:gd name="connsiteX14" fmla="*/ 19145 w 19145"/>
                  <a:gd name="connsiteY14" fmla="*/ 26861 h 27241"/>
                  <a:gd name="connsiteX15" fmla="*/ 381 w 19145"/>
                  <a:gd name="connsiteY15" fmla="*/ 27241 h 272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9145" h="27241">
                    <a:moveTo>
                      <a:pt x="381" y="27241"/>
                    </a:moveTo>
                    <a:lnTo>
                      <a:pt x="0" y="381"/>
                    </a:lnTo>
                    <a:lnTo>
                      <a:pt x="18098" y="0"/>
                    </a:lnTo>
                    <a:lnTo>
                      <a:pt x="18193" y="2381"/>
                    </a:lnTo>
                    <a:lnTo>
                      <a:pt x="18193" y="4763"/>
                    </a:lnTo>
                    <a:lnTo>
                      <a:pt x="5144" y="5048"/>
                    </a:lnTo>
                    <a:lnTo>
                      <a:pt x="5334" y="10763"/>
                    </a:lnTo>
                    <a:lnTo>
                      <a:pt x="17431" y="10573"/>
                    </a:lnTo>
                    <a:lnTo>
                      <a:pt x="17431" y="12859"/>
                    </a:lnTo>
                    <a:lnTo>
                      <a:pt x="17431" y="15145"/>
                    </a:lnTo>
                    <a:lnTo>
                      <a:pt x="5334" y="15335"/>
                    </a:lnTo>
                    <a:lnTo>
                      <a:pt x="5525" y="22384"/>
                    </a:lnTo>
                    <a:lnTo>
                      <a:pt x="19050" y="22098"/>
                    </a:lnTo>
                    <a:lnTo>
                      <a:pt x="19145" y="24479"/>
                    </a:lnTo>
                    <a:lnTo>
                      <a:pt x="19145" y="26861"/>
                    </a:lnTo>
                    <a:lnTo>
                      <a:pt x="381" y="2724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1" name="任意多边形: 形状 240">
                <a:extLst>
                  <a:ext uri="{FF2B5EF4-FFF2-40B4-BE49-F238E27FC236}">
                    <a16:creationId xmlns:a16="http://schemas.microsoft.com/office/drawing/2014/main" id="{55C37D60-324D-4EDB-B2BF-15A7C4B8D4D3}"/>
                  </a:ext>
                </a:extLst>
              </p:cNvPr>
              <p:cNvSpPr/>
              <p:nvPr/>
            </p:nvSpPr>
            <p:spPr>
              <a:xfrm>
                <a:off x="5552695" y="3103705"/>
                <a:ext cx="24536" cy="28192"/>
              </a:xfrm>
              <a:custGeom>
                <a:avLst/>
                <a:gdLst>
                  <a:gd name="connsiteX0" fmla="*/ 5208 w 24536"/>
                  <a:gd name="connsiteY0" fmla="*/ 26021 h 28192"/>
                  <a:gd name="connsiteX1" fmla="*/ 64 w 24536"/>
                  <a:gd name="connsiteY1" fmla="*/ 16496 h 28192"/>
                  <a:gd name="connsiteX2" fmla="*/ 1302 w 24536"/>
                  <a:gd name="connsiteY2" fmla="*/ 5638 h 28192"/>
                  <a:gd name="connsiteX3" fmla="*/ 9017 w 24536"/>
                  <a:gd name="connsiteY3" fmla="*/ 208 h 28192"/>
                  <a:gd name="connsiteX4" fmla="*/ 18542 w 24536"/>
                  <a:gd name="connsiteY4" fmla="*/ 2304 h 28192"/>
                  <a:gd name="connsiteX5" fmla="*/ 23686 w 24536"/>
                  <a:gd name="connsiteY5" fmla="*/ 11829 h 28192"/>
                  <a:gd name="connsiteX6" fmla="*/ 22543 w 24536"/>
                  <a:gd name="connsiteY6" fmla="*/ 22497 h 28192"/>
                  <a:gd name="connsiteX7" fmla="*/ 6270 w 24536"/>
                  <a:gd name="connsiteY7" fmla="*/ 26264 h 28192"/>
                  <a:gd name="connsiteX8" fmla="*/ 5493 w 24536"/>
                  <a:gd name="connsiteY8" fmla="*/ 25736 h 28192"/>
                  <a:gd name="connsiteX9" fmla="*/ 18161 w 24536"/>
                  <a:gd name="connsiteY9" fmla="*/ 19830 h 28192"/>
                  <a:gd name="connsiteX10" fmla="*/ 18638 w 24536"/>
                  <a:gd name="connsiteY10" fmla="*/ 12782 h 28192"/>
                  <a:gd name="connsiteX11" fmla="*/ 15589 w 24536"/>
                  <a:gd name="connsiteY11" fmla="*/ 6210 h 28192"/>
                  <a:gd name="connsiteX12" fmla="*/ 10255 w 24536"/>
                  <a:gd name="connsiteY12" fmla="*/ 4686 h 28192"/>
                  <a:gd name="connsiteX13" fmla="*/ 5874 w 24536"/>
                  <a:gd name="connsiteY13" fmla="*/ 8114 h 28192"/>
                  <a:gd name="connsiteX14" fmla="*/ 5874 w 24536"/>
                  <a:gd name="connsiteY14" fmla="*/ 15353 h 28192"/>
                  <a:gd name="connsiteX15" fmla="*/ 8922 w 24536"/>
                  <a:gd name="connsiteY15" fmla="*/ 21640 h 28192"/>
                  <a:gd name="connsiteX16" fmla="*/ 14161 w 24536"/>
                  <a:gd name="connsiteY16" fmla="*/ 23164 h 28192"/>
                  <a:gd name="connsiteX17" fmla="*/ 18542 w 24536"/>
                  <a:gd name="connsiteY17" fmla="*/ 19830 h 28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4536" h="28192">
                    <a:moveTo>
                      <a:pt x="5208" y="26021"/>
                    </a:moveTo>
                    <a:cubicBezTo>
                      <a:pt x="2378" y="23588"/>
                      <a:pt x="546" y="20197"/>
                      <a:pt x="64" y="16496"/>
                    </a:cubicBezTo>
                    <a:cubicBezTo>
                      <a:pt x="-794" y="12843"/>
                      <a:pt x="-356" y="9004"/>
                      <a:pt x="1302" y="5638"/>
                    </a:cubicBezTo>
                    <a:cubicBezTo>
                      <a:pt x="2879" y="2717"/>
                      <a:pt x="5736" y="707"/>
                      <a:pt x="9017" y="208"/>
                    </a:cubicBezTo>
                    <a:cubicBezTo>
                      <a:pt x="12345" y="-654"/>
                      <a:pt x="15884" y="124"/>
                      <a:pt x="18542" y="2304"/>
                    </a:cubicBezTo>
                    <a:cubicBezTo>
                      <a:pt x="21344" y="4759"/>
                      <a:pt x="23170" y="8140"/>
                      <a:pt x="23686" y="11829"/>
                    </a:cubicBezTo>
                    <a:cubicBezTo>
                      <a:pt x="24611" y="15406"/>
                      <a:pt x="24205" y="19197"/>
                      <a:pt x="22543" y="22497"/>
                    </a:cubicBezTo>
                    <a:cubicBezTo>
                      <a:pt x="19090" y="28031"/>
                      <a:pt x="11804" y="29718"/>
                      <a:pt x="6270" y="26264"/>
                    </a:cubicBezTo>
                    <a:cubicBezTo>
                      <a:pt x="6004" y="26098"/>
                      <a:pt x="5745" y="25922"/>
                      <a:pt x="5493" y="25736"/>
                    </a:cubicBezTo>
                    <a:moveTo>
                      <a:pt x="18161" y="19830"/>
                    </a:moveTo>
                    <a:cubicBezTo>
                      <a:pt x="19067" y="17591"/>
                      <a:pt x="19234" y="15122"/>
                      <a:pt x="18638" y="12782"/>
                    </a:cubicBezTo>
                    <a:cubicBezTo>
                      <a:pt x="18294" y="10338"/>
                      <a:pt x="17233" y="8051"/>
                      <a:pt x="15589" y="6210"/>
                    </a:cubicBezTo>
                    <a:cubicBezTo>
                      <a:pt x="14184" y="4831"/>
                      <a:pt x="12177" y="4257"/>
                      <a:pt x="10255" y="4686"/>
                    </a:cubicBezTo>
                    <a:cubicBezTo>
                      <a:pt x="8292" y="4975"/>
                      <a:pt x="6627" y="6278"/>
                      <a:pt x="5874" y="8114"/>
                    </a:cubicBezTo>
                    <a:cubicBezTo>
                      <a:pt x="5129" y="10470"/>
                      <a:pt x="5129" y="12998"/>
                      <a:pt x="5874" y="15353"/>
                    </a:cubicBezTo>
                    <a:cubicBezTo>
                      <a:pt x="6125" y="17740"/>
                      <a:pt x="7204" y="19964"/>
                      <a:pt x="8922" y="21640"/>
                    </a:cubicBezTo>
                    <a:cubicBezTo>
                      <a:pt x="10288" y="23018"/>
                      <a:pt x="12269" y="23595"/>
                      <a:pt x="14161" y="23164"/>
                    </a:cubicBezTo>
                    <a:cubicBezTo>
                      <a:pt x="16096" y="22876"/>
                      <a:pt x="17749" y="21618"/>
                      <a:pt x="18542" y="19830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2" name="任意多边形: 形状 241">
                <a:extLst>
                  <a:ext uri="{FF2B5EF4-FFF2-40B4-BE49-F238E27FC236}">
                    <a16:creationId xmlns:a16="http://schemas.microsoft.com/office/drawing/2014/main" id="{EDEDCC99-8950-4007-9441-1038AB1D8523}"/>
                  </a:ext>
                </a:extLst>
              </p:cNvPr>
              <p:cNvSpPr/>
              <p:nvPr/>
            </p:nvSpPr>
            <p:spPr>
              <a:xfrm>
                <a:off x="5581127" y="3094905"/>
                <a:ext cx="20002" cy="31051"/>
              </a:xfrm>
              <a:custGeom>
                <a:avLst/>
                <a:gdLst>
                  <a:gd name="connsiteX0" fmla="*/ 8287 w 20002"/>
                  <a:gd name="connsiteY0" fmla="*/ 31052 h 31051"/>
                  <a:gd name="connsiteX1" fmla="*/ 0 w 20002"/>
                  <a:gd name="connsiteY1" fmla="*/ 5525 h 31051"/>
                  <a:gd name="connsiteX2" fmla="*/ 16669 w 20002"/>
                  <a:gd name="connsiteY2" fmla="*/ 0 h 31051"/>
                  <a:gd name="connsiteX3" fmla="*/ 17431 w 20002"/>
                  <a:gd name="connsiteY3" fmla="*/ 2286 h 31051"/>
                  <a:gd name="connsiteX4" fmla="*/ 18193 w 20002"/>
                  <a:gd name="connsiteY4" fmla="*/ 4572 h 31051"/>
                  <a:gd name="connsiteX5" fmla="*/ 6382 w 20002"/>
                  <a:gd name="connsiteY5" fmla="*/ 8382 h 31051"/>
                  <a:gd name="connsiteX6" fmla="*/ 8287 w 20002"/>
                  <a:gd name="connsiteY6" fmla="*/ 14192 h 31051"/>
                  <a:gd name="connsiteX7" fmla="*/ 18574 w 20002"/>
                  <a:gd name="connsiteY7" fmla="*/ 10859 h 31051"/>
                  <a:gd name="connsiteX8" fmla="*/ 19241 w 20002"/>
                  <a:gd name="connsiteY8" fmla="*/ 13049 h 31051"/>
                  <a:gd name="connsiteX9" fmla="*/ 20003 w 20002"/>
                  <a:gd name="connsiteY9" fmla="*/ 15240 h 31051"/>
                  <a:gd name="connsiteX10" fmla="*/ 9716 w 20002"/>
                  <a:gd name="connsiteY10" fmla="*/ 18574 h 31051"/>
                  <a:gd name="connsiteX11" fmla="*/ 13240 w 20002"/>
                  <a:gd name="connsiteY11" fmla="*/ 29433 h 31051"/>
                  <a:gd name="connsiteX12" fmla="*/ 10763 w 20002"/>
                  <a:gd name="connsiteY12" fmla="*/ 30194 h 31051"/>
                  <a:gd name="connsiteX13" fmla="*/ 8287 w 20002"/>
                  <a:gd name="connsiteY13" fmla="*/ 31052 h 31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0002" h="31051">
                    <a:moveTo>
                      <a:pt x="8287" y="31052"/>
                    </a:moveTo>
                    <a:lnTo>
                      <a:pt x="0" y="5525"/>
                    </a:lnTo>
                    <a:lnTo>
                      <a:pt x="16669" y="0"/>
                    </a:lnTo>
                    <a:lnTo>
                      <a:pt x="17431" y="2286"/>
                    </a:lnTo>
                    <a:lnTo>
                      <a:pt x="18193" y="4572"/>
                    </a:lnTo>
                    <a:lnTo>
                      <a:pt x="6382" y="8382"/>
                    </a:lnTo>
                    <a:lnTo>
                      <a:pt x="8287" y="14192"/>
                    </a:lnTo>
                    <a:lnTo>
                      <a:pt x="18574" y="10859"/>
                    </a:lnTo>
                    <a:lnTo>
                      <a:pt x="19241" y="13049"/>
                    </a:lnTo>
                    <a:lnTo>
                      <a:pt x="20003" y="15240"/>
                    </a:lnTo>
                    <a:lnTo>
                      <a:pt x="9716" y="18574"/>
                    </a:lnTo>
                    <a:lnTo>
                      <a:pt x="13240" y="29433"/>
                    </a:lnTo>
                    <a:lnTo>
                      <a:pt x="10763" y="30194"/>
                    </a:lnTo>
                    <a:lnTo>
                      <a:pt x="8287" y="3105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3" name="任意多边形: 形状 242">
                <a:extLst>
                  <a:ext uri="{FF2B5EF4-FFF2-40B4-BE49-F238E27FC236}">
                    <a16:creationId xmlns:a16="http://schemas.microsoft.com/office/drawing/2014/main" id="{20362C54-C9E7-4EB9-A49B-1282D5C5EF07}"/>
                  </a:ext>
                </a:extLst>
              </p:cNvPr>
              <p:cNvSpPr/>
              <p:nvPr/>
            </p:nvSpPr>
            <p:spPr>
              <a:xfrm>
                <a:off x="5613131" y="3078999"/>
                <a:ext cx="23717" cy="29717"/>
              </a:xfrm>
              <a:custGeom>
                <a:avLst/>
                <a:gdLst>
                  <a:gd name="connsiteX0" fmla="*/ 8763 w 23717"/>
                  <a:gd name="connsiteY0" fmla="*/ 10192 h 29717"/>
                  <a:gd name="connsiteX1" fmla="*/ 2191 w 23717"/>
                  <a:gd name="connsiteY1" fmla="*/ 13621 h 29717"/>
                  <a:gd name="connsiteX2" fmla="*/ 1048 w 23717"/>
                  <a:gd name="connsiteY2" fmla="*/ 11525 h 29717"/>
                  <a:gd name="connsiteX3" fmla="*/ 0 w 23717"/>
                  <a:gd name="connsiteY3" fmla="*/ 9430 h 29717"/>
                  <a:gd name="connsiteX4" fmla="*/ 17717 w 23717"/>
                  <a:gd name="connsiteY4" fmla="*/ 0 h 29717"/>
                  <a:gd name="connsiteX5" fmla="*/ 18764 w 23717"/>
                  <a:gd name="connsiteY5" fmla="*/ 2096 h 29717"/>
                  <a:gd name="connsiteX6" fmla="*/ 19907 w 23717"/>
                  <a:gd name="connsiteY6" fmla="*/ 4191 h 29717"/>
                  <a:gd name="connsiteX7" fmla="*/ 13335 w 23717"/>
                  <a:gd name="connsiteY7" fmla="*/ 7715 h 29717"/>
                  <a:gd name="connsiteX8" fmla="*/ 23717 w 23717"/>
                  <a:gd name="connsiteY8" fmla="*/ 27241 h 29717"/>
                  <a:gd name="connsiteX9" fmla="*/ 21431 w 23717"/>
                  <a:gd name="connsiteY9" fmla="*/ 28480 h 29717"/>
                  <a:gd name="connsiteX10" fmla="*/ 19145 w 23717"/>
                  <a:gd name="connsiteY10" fmla="*/ 29718 h 29717"/>
                  <a:gd name="connsiteX11" fmla="*/ 8763 w 23717"/>
                  <a:gd name="connsiteY11" fmla="*/ 10192 h 29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717" h="29717">
                    <a:moveTo>
                      <a:pt x="8763" y="10192"/>
                    </a:moveTo>
                    <a:lnTo>
                      <a:pt x="2191" y="13621"/>
                    </a:lnTo>
                    <a:lnTo>
                      <a:pt x="1048" y="11525"/>
                    </a:lnTo>
                    <a:lnTo>
                      <a:pt x="0" y="9430"/>
                    </a:lnTo>
                    <a:lnTo>
                      <a:pt x="17717" y="0"/>
                    </a:lnTo>
                    <a:lnTo>
                      <a:pt x="18764" y="2096"/>
                    </a:lnTo>
                    <a:lnTo>
                      <a:pt x="19907" y="4191"/>
                    </a:lnTo>
                    <a:lnTo>
                      <a:pt x="13335" y="7715"/>
                    </a:lnTo>
                    <a:lnTo>
                      <a:pt x="23717" y="27241"/>
                    </a:lnTo>
                    <a:lnTo>
                      <a:pt x="21431" y="28480"/>
                    </a:lnTo>
                    <a:lnTo>
                      <a:pt x="19145" y="29718"/>
                    </a:lnTo>
                    <a:lnTo>
                      <a:pt x="8763" y="1019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4" name="任意多边形: 形状 243">
                <a:extLst>
                  <a:ext uri="{FF2B5EF4-FFF2-40B4-BE49-F238E27FC236}">
                    <a16:creationId xmlns:a16="http://schemas.microsoft.com/office/drawing/2014/main" id="{AA43D660-46EA-424D-8C71-15493A39C470}"/>
                  </a:ext>
                </a:extLst>
              </p:cNvPr>
              <p:cNvSpPr/>
              <p:nvPr/>
            </p:nvSpPr>
            <p:spPr>
              <a:xfrm>
                <a:off x="5636372" y="3065950"/>
                <a:ext cx="30384" cy="32480"/>
              </a:xfrm>
              <a:custGeom>
                <a:avLst/>
                <a:gdLst>
                  <a:gd name="connsiteX0" fmla="*/ 14573 w 30384"/>
                  <a:gd name="connsiteY0" fmla="*/ 32480 h 32480"/>
                  <a:gd name="connsiteX1" fmla="*/ 0 w 30384"/>
                  <a:gd name="connsiteY1" fmla="*/ 9906 h 32480"/>
                  <a:gd name="connsiteX2" fmla="*/ 15240 w 30384"/>
                  <a:gd name="connsiteY2" fmla="*/ 0 h 32480"/>
                  <a:gd name="connsiteX3" fmla="*/ 16478 w 30384"/>
                  <a:gd name="connsiteY3" fmla="*/ 2000 h 32480"/>
                  <a:gd name="connsiteX4" fmla="*/ 17812 w 30384"/>
                  <a:gd name="connsiteY4" fmla="*/ 4000 h 32480"/>
                  <a:gd name="connsiteX5" fmla="*/ 6858 w 30384"/>
                  <a:gd name="connsiteY5" fmla="*/ 11144 h 32480"/>
                  <a:gd name="connsiteX6" fmla="*/ 10001 w 30384"/>
                  <a:gd name="connsiteY6" fmla="*/ 15907 h 32480"/>
                  <a:gd name="connsiteX7" fmla="*/ 20098 w 30384"/>
                  <a:gd name="connsiteY7" fmla="*/ 9334 h 32480"/>
                  <a:gd name="connsiteX8" fmla="*/ 21431 w 30384"/>
                  <a:gd name="connsiteY8" fmla="*/ 11239 h 32480"/>
                  <a:gd name="connsiteX9" fmla="*/ 22669 w 30384"/>
                  <a:gd name="connsiteY9" fmla="*/ 13240 h 32480"/>
                  <a:gd name="connsiteX10" fmla="*/ 12478 w 30384"/>
                  <a:gd name="connsiteY10" fmla="*/ 19812 h 32480"/>
                  <a:gd name="connsiteX11" fmla="*/ 16288 w 30384"/>
                  <a:gd name="connsiteY11" fmla="*/ 25622 h 32480"/>
                  <a:gd name="connsiteX12" fmla="*/ 27718 w 30384"/>
                  <a:gd name="connsiteY12" fmla="*/ 18288 h 32480"/>
                  <a:gd name="connsiteX13" fmla="*/ 29051 w 30384"/>
                  <a:gd name="connsiteY13" fmla="*/ 20288 h 32480"/>
                  <a:gd name="connsiteX14" fmla="*/ 30385 w 30384"/>
                  <a:gd name="connsiteY14" fmla="*/ 22288 h 32480"/>
                  <a:gd name="connsiteX15" fmla="*/ 14573 w 30384"/>
                  <a:gd name="connsiteY15" fmla="*/ 32480 h 32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0384" h="32480">
                    <a:moveTo>
                      <a:pt x="14573" y="32480"/>
                    </a:moveTo>
                    <a:lnTo>
                      <a:pt x="0" y="9906"/>
                    </a:lnTo>
                    <a:lnTo>
                      <a:pt x="15240" y="0"/>
                    </a:lnTo>
                    <a:lnTo>
                      <a:pt x="16478" y="2000"/>
                    </a:lnTo>
                    <a:lnTo>
                      <a:pt x="17812" y="4000"/>
                    </a:lnTo>
                    <a:lnTo>
                      <a:pt x="6858" y="11144"/>
                    </a:lnTo>
                    <a:lnTo>
                      <a:pt x="10001" y="15907"/>
                    </a:lnTo>
                    <a:lnTo>
                      <a:pt x="20098" y="9334"/>
                    </a:lnTo>
                    <a:lnTo>
                      <a:pt x="21431" y="11239"/>
                    </a:lnTo>
                    <a:lnTo>
                      <a:pt x="22669" y="13240"/>
                    </a:lnTo>
                    <a:lnTo>
                      <a:pt x="12478" y="19812"/>
                    </a:lnTo>
                    <a:lnTo>
                      <a:pt x="16288" y="25622"/>
                    </a:lnTo>
                    <a:lnTo>
                      <a:pt x="27718" y="18288"/>
                    </a:lnTo>
                    <a:lnTo>
                      <a:pt x="29051" y="20288"/>
                    </a:lnTo>
                    <a:lnTo>
                      <a:pt x="30385" y="22288"/>
                    </a:lnTo>
                    <a:lnTo>
                      <a:pt x="14573" y="32480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5" name="任意多边形: 形状 244">
                <a:extLst>
                  <a:ext uri="{FF2B5EF4-FFF2-40B4-BE49-F238E27FC236}">
                    <a16:creationId xmlns:a16="http://schemas.microsoft.com/office/drawing/2014/main" id="{C01725F5-AFFB-4A5A-BB0A-C521333202C8}"/>
                  </a:ext>
                </a:extLst>
              </p:cNvPr>
              <p:cNvSpPr/>
              <p:nvPr/>
            </p:nvSpPr>
            <p:spPr>
              <a:xfrm>
                <a:off x="5661225" y="3051371"/>
                <a:ext cx="25971" cy="26985"/>
              </a:xfrm>
              <a:custGeom>
                <a:avLst/>
                <a:gdLst>
                  <a:gd name="connsiteX0" fmla="*/ 23359 w 25971"/>
                  <a:gd name="connsiteY0" fmla="*/ 9299 h 26985"/>
                  <a:gd name="connsiteX1" fmla="*/ 25550 w 25971"/>
                  <a:gd name="connsiteY1" fmla="*/ 17205 h 26985"/>
                  <a:gd name="connsiteX2" fmla="*/ 13185 w 25971"/>
                  <a:gd name="connsiteY2" fmla="*/ 26759 h 26985"/>
                  <a:gd name="connsiteX3" fmla="*/ 12977 w 25971"/>
                  <a:gd name="connsiteY3" fmla="*/ 26730 h 26985"/>
                  <a:gd name="connsiteX4" fmla="*/ 4024 w 25971"/>
                  <a:gd name="connsiteY4" fmla="*/ 20825 h 26985"/>
                  <a:gd name="connsiteX5" fmla="*/ -358 w 25971"/>
                  <a:gd name="connsiteY5" fmla="*/ 10823 h 26985"/>
                  <a:gd name="connsiteX6" fmla="*/ 3452 w 25971"/>
                  <a:gd name="connsiteY6" fmla="*/ 2537 h 26985"/>
                  <a:gd name="connsiteX7" fmla="*/ 10786 w 25971"/>
                  <a:gd name="connsiteY7" fmla="*/ -130 h 26985"/>
                  <a:gd name="connsiteX8" fmla="*/ 17835 w 25971"/>
                  <a:gd name="connsiteY8" fmla="*/ 3013 h 26985"/>
                  <a:gd name="connsiteX9" fmla="*/ 13929 w 25971"/>
                  <a:gd name="connsiteY9" fmla="*/ 6347 h 26985"/>
                  <a:gd name="connsiteX10" fmla="*/ 10405 w 25971"/>
                  <a:gd name="connsiteY10" fmla="*/ 4823 h 26985"/>
                  <a:gd name="connsiteX11" fmla="*/ 6690 w 25971"/>
                  <a:gd name="connsiteY11" fmla="*/ 6251 h 26985"/>
                  <a:gd name="connsiteX12" fmla="*/ 4785 w 25971"/>
                  <a:gd name="connsiteY12" fmla="*/ 11014 h 26985"/>
                  <a:gd name="connsiteX13" fmla="*/ 8024 w 25971"/>
                  <a:gd name="connsiteY13" fmla="*/ 17396 h 26985"/>
                  <a:gd name="connsiteX14" fmla="*/ 13643 w 25971"/>
                  <a:gd name="connsiteY14" fmla="*/ 21587 h 26985"/>
                  <a:gd name="connsiteX15" fmla="*/ 18596 w 25971"/>
                  <a:gd name="connsiteY15" fmla="*/ 20539 h 26985"/>
                  <a:gd name="connsiteX16" fmla="*/ 20596 w 25971"/>
                  <a:gd name="connsiteY16" fmla="*/ 17015 h 26985"/>
                  <a:gd name="connsiteX17" fmla="*/ 19454 w 25971"/>
                  <a:gd name="connsiteY17" fmla="*/ 12919 h 26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5971" h="26985">
                    <a:moveTo>
                      <a:pt x="23359" y="9299"/>
                    </a:moveTo>
                    <a:cubicBezTo>
                      <a:pt x="25051" y="11569"/>
                      <a:pt x="25832" y="14389"/>
                      <a:pt x="25550" y="17205"/>
                    </a:cubicBezTo>
                    <a:cubicBezTo>
                      <a:pt x="24774" y="23258"/>
                      <a:pt x="19238" y="27535"/>
                      <a:pt x="13185" y="26759"/>
                    </a:cubicBezTo>
                    <a:cubicBezTo>
                      <a:pt x="13116" y="26750"/>
                      <a:pt x="13046" y="26740"/>
                      <a:pt x="12977" y="26730"/>
                    </a:cubicBezTo>
                    <a:cubicBezTo>
                      <a:pt x="9396" y="25865"/>
                      <a:pt x="6229" y="23776"/>
                      <a:pt x="4024" y="20825"/>
                    </a:cubicBezTo>
                    <a:cubicBezTo>
                      <a:pt x="1443" y="18103"/>
                      <a:pt x="-107" y="14566"/>
                      <a:pt x="-358" y="10823"/>
                    </a:cubicBezTo>
                    <a:cubicBezTo>
                      <a:pt x="-479" y="7612"/>
                      <a:pt x="936" y="4535"/>
                      <a:pt x="3452" y="2537"/>
                    </a:cubicBezTo>
                    <a:cubicBezTo>
                      <a:pt x="5462" y="736"/>
                      <a:pt x="8089" y="-219"/>
                      <a:pt x="10786" y="-130"/>
                    </a:cubicBezTo>
                    <a:cubicBezTo>
                      <a:pt x="13448" y="-8"/>
                      <a:pt x="15965" y="1114"/>
                      <a:pt x="17835" y="3013"/>
                    </a:cubicBezTo>
                    <a:lnTo>
                      <a:pt x="13929" y="6347"/>
                    </a:lnTo>
                    <a:cubicBezTo>
                      <a:pt x="12985" y="5419"/>
                      <a:pt x="11728" y="4875"/>
                      <a:pt x="10405" y="4823"/>
                    </a:cubicBezTo>
                    <a:cubicBezTo>
                      <a:pt x="9036" y="4838"/>
                      <a:pt x="7718" y="5345"/>
                      <a:pt x="6690" y="6251"/>
                    </a:cubicBezTo>
                    <a:cubicBezTo>
                      <a:pt x="5253" y="7386"/>
                      <a:pt x="4527" y="9200"/>
                      <a:pt x="4785" y="11014"/>
                    </a:cubicBezTo>
                    <a:cubicBezTo>
                      <a:pt x="5254" y="13400"/>
                      <a:pt x="6375" y="15609"/>
                      <a:pt x="8024" y="17396"/>
                    </a:cubicBezTo>
                    <a:cubicBezTo>
                      <a:pt x="9446" y="19313"/>
                      <a:pt x="11400" y="20770"/>
                      <a:pt x="13643" y="21587"/>
                    </a:cubicBezTo>
                    <a:cubicBezTo>
                      <a:pt x="15365" y="22111"/>
                      <a:pt x="17235" y="21716"/>
                      <a:pt x="18596" y="20539"/>
                    </a:cubicBezTo>
                    <a:cubicBezTo>
                      <a:pt x="19693" y="19666"/>
                      <a:pt x="20410" y="18404"/>
                      <a:pt x="20596" y="17015"/>
                    </a:cubicBezTo>
                    <a:cubicBezTo>
                      <a:pt x="20666" y="15562"/>
                      <a:pt x="20265" y="14126"/>
                      <a:pt x="19454" y="1291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6" name="任意多边形: 形状 245">
                <a:extLst>
                  <a:ext uri="{FF2B5EF4-FFF2-40B4-BE49-F238E27FC236}">
                    <a16:creationId xmlns:a16="http://schemas.microsoft.com/office/drawing/2014/main" id="{5B4C0734-D90B-4ADE-A5DF-6A1B3205CE28}"/>
                  </a:ext>
                </a:extLst>
              </p:cNvPr>
              <p:cNvSpPr/>
              <p:nvPr/>
            </p:nvSpPr>
            <p:spPr>
              <a:xfrm>
                <a:off x="5678663" y="3027659"/>
                <a:ext cx="33337" cy="32861"/>
              </a:xfrm>
              <a:custGeom>
                <a:avLst/>
                <a:gdLst>
                  <a:gd name="connsiteX0" fmla="*/ 0 w 33337"/>
                  <a:gd name="connsiteY0" fmla="*/ 14859 h 32861"/>
                  <a:gd name="connsiteX1" fmla="*/ 1715 w 33337"/>
                  <a:gd name="connsiteY1" fmla="*/ 12954 h 32861"/>
                  <a:gd name="connsiteX2" fmla="*/ 3524 w 33337"/>
                  <a:gd name="connsiteY2" fmla="*/ 11049 h 32861"/>
                  <a:gd name="connsiteX3" fmla="*/ 10954 w 33337"/>
                  <a:gd name="connsiteY3" fmla="*/ 17812 h 32861"/>
                  <a:gd name="connsiteX4" fmla="*/ 17431 w 33337"/>
                  <a:gd name="connsiteY4" fmla="*/ 10573 h 32861"/>
                  <a:gd name="connsiteX5" fmla="*/ 9906 w 33337"/>
                  <a:gd name="connsiteY5" fmla="*/ 3810 h 32861"/>
                  <a:gd name="connsiteX6" fmla="*/ 11716 w 33337"/>
                  <a:gd name="connsiteY6" fmla="*/ 1905 h 32861"/>
                  <a:gd name="connsiteX7" fmla="*/ 13430 w 33337"/>
                  <a:gd name="connsiteY7" fmla="*/ 0 h 32861"/>
                  <a:gd name="connsiteX8" fmla="*/ 33338 w 33337"/>
                  <a:gd name="connsiteY8" fmla="*/ 18002 h 32861"/>
                  <a:gd name="connsiteX9" fmla="*/ 31623 w 33337"/>
                  <a:gd name="connsiteY9" fmla="*/ 19908 h 32861"/>
                  <a:gd name="connsiteX10" fmla="*/ 29908 w 33337"/>
                  <a:gd name="connsiteY10" fmla="*/ 21812 h 32861"/>
                  <a:gd name="connsiteX11" fmla="*/ 20860 w 33337"/>
                  <a:gd name="connsiteY11" fmla="*/ 13716 h 32861"/>
                  <a:gd name="connsiteX12" fmla="*/ 14383 w 33337"/>
                  <a:gd name="connsiteY12" fmla="*/ 20860 h 32861"/>
                  <a:gd name="connsiteX13" fmla="*/ 23431 w 33337"/>
                  <a:gd name="connsiteY13" fmla="*/ 29051 h 32861"/>
                  <a:gd name="connsiteX14" fmla="*/ 21717 w 33337"/>
                  <a:gd name="connsiteY14" fmla="*/ 30956 h 32861"/>
                  <a:gd name="connsiteX15" fmla="*/ 20002 w 33337"/>
                  <a:gd name="connsiteY15" fmla="*/ 32861 h 32861"/>
                  <a:gd name="connsiteX16" fmla="*/ 0 w 33337"/>
                  <a:gd name="connsiteY16" fmla="*/ 14859 h 32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3337" h="32861">
                    <a:moveTo>
                      <a:pt x="0" y="14859"/>
                    </a:moveTo>
                    <a:lnTo>
                      <a:pt x="1715" y="12954"/>
                    </a:lnTo>
                    <a:lnTo>
                      <a:pt x="3524" y="11049"/>
                    </a:lnTo>
                    <a:lnTo>
                      <a:pt x="10954" y="17812"/>
                    </a:lnTo>
                    <a:lnTo>
                      <a:pt x="17431" y="10573"/>
                    </a:lnTo>
                    <a:lnTo>
                      <a:pt x="9906" y="3810"/>
                    </a:lnTo>
                    <a:lnTo>
                      <a:pt x="11716" y="1905"/>
                    </a:lnTo>
                    <a:lnTo>
                      <a:pt x="13430" y="0"/>
                    </a:lnTo>
                    <a:lnTo>
                      <a:pt x="33338" y="18002"/>
                    </a:lnTo>
                    <a:lnTo>
                      <a:pt x="31623" y="19908"/>
                    </a:lnTo>
                    <a:lnTo>
                      <a:pt x="29908" y="21812"/>
                    </a:lnTo>
                    <a:lnTo>
                      <a:pt x="20860" y="13716"/>
                    </a:lnTo>
                    <a:lnTo>
                      <a:pt x="14383" y="20860"/>
                    </a:lnTo>
                    <a:lnTo>
                      <a:pt x="23431" y="29051"/>
                    </a:lnTo>
                    <a:lnTo>
                      <a:pt x="21717" y="30956"/>
                    </a:lnTo>
                    <a:lnTo>
                      <a:pt x="20002" y="32861"/>
                    </a:lnTo>
                    <a:lnTo>
                      <a:pt x="0" y="14859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7" name="任意多边形: 形状 246">
                <a:extLst>
                  <a:ext uri="{FF2B5EF4-FFF2-40B4-BE49-F238E27FC236}">
                    <a16:creationId xmlns:a16="http://schemas.microsoft.com/office/drawing/2014/main" id="{26D9D7F7-036D-4667-8178-9D4AEBB57469}"/>
                  </a:ext>
                </a:extLst>
              </p:cNvPr>
              <p:cNvSpPr/>
              <p:nvPr/>
            </p:nvSpPr>
            <p:spPr>
              <a:xfrm>
                <a:off x="5697046" y="3005085"/>
                <a:ext cx="33527" cy="32004"/>
              </a:xfrm>
              <a:custGeom>
                <a:avLst/>
                <a:gdLst>
                  <a:gd name="connsiteX0" fmla="*/ 24765 w 33527"/>
                  <a:gd name="connsiteY0" fmla="*/ 28004 h 32004"/>
                  <a:gd name="connsiteX1" fmla="*/ 23431 w 33527"/>
                  <a:gd name="connsiteY1" fmla="*/ 30004 h 32004"/>
                  <a:gd name="connsiteX2" fmla="*/ 22003 w 33527"/>
                  <a:gd name="connsiteY2" fmla="*/ 32004 h 32004"/>
                  <a:gd name="connsiteX3" fmla="*/ 0 w 33527"/>
                  <a:gd name="connsiteY3" fmla="*/ 16574 h 32004"/>
                  <a:gd name="connsiteX4" fmla="*/ 1524 w 33527"/>
                  <a:gd name="connsiteY4" fmla="*/ 14383 h 32004"/>
                  <a:gd name="connsiteX5" fmla="*/ 3048 w 33527"/>
                  <a:gd name="connsiteY5" fmla="*/ 12097 h 32004"/>
                  <a:gd name="connsiteX6" fmla="*/ 24289 w 33527"/>
                  <a:gd name="connsiteY6" fmla="*/ 14859 h 32004"/>
                  <a:gd name="connsiteX7" fmla="*/ 8763 w 33527"/>
                  <a:gd name="connsiteY7" fmla="*/ 4001 h 32004"/>
                  <a:gd name="connsiteX8" fmla="*/ 10192 w 33527"/>
                  <a:gd name="connsiteY8" fmla="*/ 2000 h 32004"/>
                  <a:gd name="connsiteX9" fmla="*/ 11525 w 33527"/>
                  <a:gd name="connsiteY9" fmla="*/ 0 h 32004"/>
                  <a:gd name="connsiteX10" fmla="*/ 33528 w 33527"/>
                  <a:gd name="connsiteY10" fmla="*/ 15430 h 32004"/>
                  <a:gd name="connsiteX11" fmla="*/ 32099 w 33527"/>
                  <a:gd name="connsiteY11" fmla="*/ 17526 h 32004"/>
                  <a:gd name="connsiteX12" fmla="*/ 30575 w 33527"/>
                  <a:gd name="connsiteY12" fmla="*/ 19717 h 32004"/>
                  <a:gd name="connsiteX13" fmla="*/ 8858 w 33527"/>
                  <a:gd name="connsiteY13" fmla="*/ 16859 h 32004"/>
                  <a:gd name="connsiteX14" fmla="*/ 24765 w 33527"/>
                  <a:gd name="connsiteY14" fmla="*/ 28004 h 32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3527" h="32004">
                    <a:moveTo>
                      <a:pt x="24765" y="28004"/>
                    </a:moveTo>
                    <a:lnTo>
                      <a:pt x="23431" y="30004"/>
                    </a:lnTo>
                    <a:lnTo>
                      <a:pt x="22003" y="32004"/>
                    </a:lnTo>
                    <a:lnTo>
                      <a:pt x="0" y="16574"/>
                    </a:lnTo>
                    <a:lnTo>
                      <a:pt x="1524" y="14383"/>
                    </a:lnTo>
                    <a:lnTo>
                      <a:pt x="3048" y="12097"/>
                    </a:lnTo>
                    <a:lnTo>
                      <a:pt x="24289" y="14859"/>
                    </a:lnTo>
                    <a:lnTo>
                      <a:pt x="8763" y="4001"/>
                    </a:lnTo>
                    <a:lnTo>
                      <a:pt x="10192" y="2000"/>
                    </a:lnTo>
                    <a:lnTo>
                      <a:pt x="11525" y="0"/>
                    </a:lnTo>
                    <a:lnTo>
                      <a:pt x="33528" y="15430"/>
                    </a:lnTo>
                    <a:lnTo>
                      <a:pt x="32099" y="17526"/>
                    </a:lnTo>
                    <a:lnTo>
                      <a:pt x="30575" y="19717"/>
                    </a:lnTo>
                    <a:lnTo>
                      <a:pt x="8858" y="16859"/>
                    </a:lnTo>
                    <a:lnTo>
                      <a:pt x="24765" y="2800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8" name="任意多边形: 形状 247">
                <a:extLst>
                  <a:ext uri="{FF2B5EF4-FFF2-40B4-BE49-F238E27FC236}">
                    <a16:creationId xmlns:a16="http://schemas.microsoft.com/office/drawing/2014/main" id="{0FA8F312-270B-461F-BE47-8EA263A01E17}"/>
                  </a:ext>
                </a:extLst>
              </p:cNvPr>
              <p:cNvSpPr/>
              <p:nvPr/>
            </p:nvSpPr>
            <p:spPr>
              <a:xfrm>
                <a:off x="5715619" y="2982113"/>
                <a:ext cx="28010" cy="25352"/>
              </a:xfrm>
              <a:custGeom>
                <a:avLst/>
                <a:gdLst>
                  <a:gd name="connsiteX0" fmla="*/ 18685 w 28010"/>
                  <a:gd name="connsiteY0" fmla="*/ 25026 h 25352"/>
                  <a:gd name="connsiteX1" fmla="*/ 493 w 28010"/>
                  <a:gd name="connsiteY1" fmla="*/ 15501 h 25352"/>
                  <a:gd name="connsiteX2" fmla="*/ 1064 w 28010"/>
                  <a:gd name="connsiteY2" fmla="*/ 5976 h 25352"/>
                  <a:gd name="connsiteX3" fmla="*/ 8589 w 28010"/>
                  <a:gd name="connsiteY3" fmla="*/ 71 h 25352"/>
                  <a:gd name="connsiteX4" fmla="*/ 19352 w 28010"/>
                  <a:gd name="connsiteY4" fmla="*/ 2166 h 25352"/>
                  <a:gd name="connsiteX5" fmla="*/ 26877 w 28010"/>
                  <a:gd name="connsiteY5" fmla="*/ 9786 h 25352"/>
                  <a:gd name="connsiteX6" fmla="*/ 26115 w 28010"/>
                  <a:gd name="connsiteY6" fmla="*/ 19311 h 25352"/>
                  <a:gd name="connsiteX7" fmla="*/ 18686 w 28010"/>
                  <a:gd name="connsiteY7" fmla="*/ 25217 h 25352"/>
                  <a:gd name="connsiteX8" fmla="*/ 22019 w 28010"/>
                  <a:gd name="connsiteY8" fmla="*/ 11596 h 25352"/>
                  <a:gd name="connsiteX9" fmla="*/ 16876 w 28010"/>
                  <a:gd name="connsiteY9" fmla="*/ 6833 h 25352"/>
                  <a:gd name="connsiteX10" fmla="*/ 9827 w 28010"/>
                  <a:gd name="connsiteY10" fmla="*/ 5119 h 25352"/>
                  <a:gd name="connsiteX11" fmla="*/ 5351 w 28010"/>
                  <a:gd name="connsiteY11" fmla="*/ 8262 h 25352"/>
                  <a:gd name="connsiteX12" fmla="*/ 5351 w 28010"/>
                  <a:gd name="connsiteY12" fmla="*/ 13786 h 25352"/>
                  <a:gd name="connsiteX13" fmla="*/ 10685 w 28010"/>
                  <a:gd name="connsiteY13" fmla="*/ 18644 h 25352"/>
                  <a:gd name="connsiteX14" fmla="*/ 17543 w 28010"/>
                  <a:gd name="connsiteY14" fmla="*/ 20264 h 25352"/>
                  <a:gd name="connsiteX15" fmla="*/ 22019 w 28010"/>
                  <a:gd name="connsiteY15" fmla="*/ 17120 h 25352"/>
                  <a:gd name="connsiteX16" fmla="*/ 22019 w 28010"/>
                  <a:gd name="connsiteY16" fmla="*/ 11596 h 25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010" h="25352">
                    <a:moveTo>
                      <a:pt x="18685" y="25026"/>
                    </a:moveTo>
                    <a:cubicBezTo>
                      <a:pt x="11248" y="25850"/>
                      <a:pt x="4053" y="22083"/>
                      <a:pt x="493" y="15501"/>
                    </a:cubicBezTo>
                    <a:cubicBezTo>
                      <a:pt x="-826" y="12413"/>
                      <a:pt x="-615" y="8884"/>
                      <a:pt x="1064" y="5976"/>
                    </a:cubicBezTo>
                    <a:cubicBezTo>
                      <a:pt x="2524" y="2949"/>
                      <a:pt x="5302" y="769"/>
                      <a:pt x="8589" y="71"/>
                    </a:cubicBezTo>
                    <a:cubicBezTo>
                      <a:pt x="12312" y="-537"/>
                      <a:pt x="16129" y="206"/>
                      <a:pt x="19352" y="2166"/>
                    </a:cubicBezTo>
                    <a:cubicBezTo>
                      <a:pt x="22695" y="3719"/>
                      <a:pt x="25366" y="6424"/>
                      <a:pt x="26877" y="9786"/>
                    </a:cubicBezTo>
                    <a:cubicBezTo>
                      <a:pt x="28124" y="12906"/>
                      <a:pt x="27842" y="16429"/>
                      <a:pt x="26115" y="19311"/>
                    </a:cubicBezTo>
                    <a:cubicBezTo>
                      <a:pt x="24664" y="22306"/>
                      <a:pt x="21931" y="24479"/>
                      <a:pt x="18686" y="25217"/>
                    </a:cubicBezTo>
                    <a:moveTo>
                      <a:pt x="22019" y="11596"/>
                    </a:moveTo>
                    <a:cubicBezTo>
                      <a:pt x="20873" y="9488"/>
                      <a:pt x="19066" y="7815"/>
                      <a:pt x="16876" y="6833"/>
                    </a:cubicBezTo>
                    <a:cubicBezTo>
                      <a:pt x="14769" y="5524"/>
                      <a:pt x="12300" y="4924"/>
                      <a:pt x="9827" y="5119"/>
                    </a:cubicBezTo>
                    <a:cubicBezTo>
                      <a:pt x="7885" y="5303"/>
                      <a:pt x="6183" y="6497"/>
                      <a:pt x="5351" y="8262"/>
                    </a:cubicBezTo>
                    <a:cubicBezTo>
                      <a:pt x="4344" y="9966"/>
                      <a:pt x="4344" y="12083"/>
                      <a:pt x="5351" y="13786"/>
                    </a:cubicBezTo>
                    <a:cubicBezTo>
                      <a:pt x="6546" y="15948"/>
                      <a:pt x="8421" y="17655"/>
                      <a:pt x="10685" y="18644"/>
                    </a:cubicBezTo>
                    <a:cubicBezTo>
                      <a:pt x="12748" y="19881"/>
                      <a:pt x="15144" y="20446"/>
                      <a:pt x="17543" y="20264"/>
                    </a:cubicBezTo>
                    <a:cubicBezTo>
                      <a:pt x="19459" y="20012"/>
                      <a:pt x="21132" y="18838"/>
                      <a:pt x="22019" y="17120"/>
                    </a:cubicBezTo>
                    <a:cubicBezTo>
                      <a:pt x="22968" y="15401"/>
                      <a:pt x="22968" y="13315"/>
                      <a:pt x="22019" y="11596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9" name="任意多边形: 形状 248">
                <a:extLst>
                  <a:ext uri="{FF2B5EF4-FFF2-40B4-BE49-F238E27FC236}">
                    <a16:creationId xmlns:a16="http://schemas.microsoft.com/office/drawing/2014/main" id="{C3265EC6-4348-4AE8-8282-CCDF418F2DF9}"/>
                  </a:ext>
                </a:extLst>
              </p:cNvPr>
              <p:cNvSpPr/>
              <p:nvPr/>
            </p:nvSpPr>
            <p:spPr>
              <a:xfrm>
                <a:off x="5725621" y="2962794"/>
                <a:ext cx="31337" cy="18002"/>
              </a:xfrm>
              <a:custGeom>
                <a:avLst/>
                <a:gdLst>
                  <a:gd name="connsiteX0" fmla="*/ 25146 w 31337"/>
                  <a:gd name="connsiteY0" fmla="*/ 18002 h 18002"/>
                  <a:gd name="connsiteX1" fmla="*/ 0 w 31337"/>
                  <a:gd name="connsiteY1" fmla="*/ 8382 h 18002"/>
                  <a:gd name="connsiteX2" fmla="*/ 952 w 31337"/>
                  <a:gd name="connsiteY2" fmla="*/ 5905 h 18002"/>
                  <a:gd name="connsiteX3" fmla="*/ 1905 w 31337"/>
                  <a:gd name="connsiteY3" fmla="*/ 3524 h 18002"/>
                  <a:gd name="connsiteX4" fmla="*/ 22479 w 31337"/>
                  <a:gd name="connsiteY4" fmla="*/ 11430 h 18002"/>
                  <a:gd name="connsiteX5" fmla="*/ 26956 w 31337"/>
                  <a:gd name="connsiteY5" fmla="*/ 0 h 18002"/>
                  <a:gd name="connsiteX6" fmla="*/ 29146 w 31337"/>
                  <a:gd name="connsiteY6" fmla="*/ 762 h 18002"/>
                  <a:gd name="connsiteX7" fmla="*/ 31337 w 31337"/>
                  <a:gd name="connsiteY7" fmla="*/ 1715 h 18002"/>
                  <a:gd name="connsiteX8" fmla="*/ 25146 w 31337"/>
                  <a:gd name="connsiteY8" fmla="*/ 18002 h 1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337" h="18002">
                    <a:moveTo>
                      <a:pt x="25146" y="18002"/>
                    </a:moveTo>
                    <a:lnTo>
                      <a:pt x="0" y="8382"/>
                    </a:lnTo>
                    <a:lnTo>
                      <a:pt x="952" y="5905"/>
                    </a:lnTo>
                    <a:lnTo>
                      <a:pt x="1905" y="3524"/>
                    </a:lnTo>
                    <a:lnTo>
                      <a:pt x="22479" y="11430"/>
                    </a:lnTo>
                    <a:lnTo>
                      <a:pt x="26956" y="0"/>
                    </a:lnTo>
                    <a:lnTo>
                      <a:pt x="29146" y="762"/>
                    </a:lnTo>
                    <a:lnTo>
                      <a:pt x="31337" y="1715"/>
                    </a:lnTo>
                    <a:lnTo>
                      <a:pt x="25146" y="18002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0" name="任意多边形: 形状 249">
                <a:extLst>
                  <a:ext uri="{FF2B5EF4-FFF2-40B4-BE49-F238E27FC236}">
                    <a16:creationId xmlns:a16="http://schemas.microsoft.com/office/drawing/2014/main" id="{D25C26C6-657C-4641-B747-9F941163C477}"/>
                  </a:ext>
                </a:extLst>
              </p:cNvPr>
              <p:cNvSpPr/>
              <p:nvPr/>
            </p:nvSpPr>
            <p:spPr>
              <a:xfrm>
                <a:off x="5735264" y="2928955"/>
                <a:ext cx="28708" cy="24477"/>
              </a:xfrm>
              <a:custGeom>
                <a:avLst/>
                <a:gdLst>
                  <a:gd name="connsiteX0" fmla="*/ 21901 w 28708"/>
                  <a:gd name="connsiteY0" fmla="*/ 23226 h 24477"/>
                  <a:gd name="connsiteX1" fmla="*/ 1803 w 28708"/>
                  <a:gd name="connsiteY1" fmla="*/ 18177 h 24477"/>
                  <a:gd name="connsiteX2" fmla="*/ 89 w 28708"/>
                  <a:gd name="connsiteY2" fmla="*/ 8652 h 24477"/>
                  <a:gd name="connsiteX3" fmla="*/ 5994 w 28708"/>
                  <a:gd name="connsiteY3" fmla="*/ 1128 h 24477"/>
                  <a:gd name="connsiteX4" fmla="*/ 16948 w 28708"/>
                  <a:gd name="connsiteY4" fmla="*/ 556 h 24477"/>
                  <a:gd name="connsiteX5" fmla="*/ 26473 w 28708"/>
                  <a:gd name="connsiteY5" fmla="*/ 6176 h 24477"/>
                  <a:gd name="connsiteX6" fmla="*/ 22772 w 28708"/>
                  <a:gd name="connsiteY6" fmla="*/ 22740 h 24477"/>
                  <a:gd name="connsiteX7" fmla="*/ 22282 w 28708"/>
                  <a:gd name="connsiteY7" fmla="*/ 23035 h 24477"/>
                  <a:gd name="connsiteX8" fmla="*/ 22282 w 28708"/>
                  <a:gd name="connsiteY8" fmla="*/ 8938 h 24477"/>
                  <a:gd name="connsiteX9" fmla="*/ 16091 w 28708"/>
                  <a:gd name="connsiteY9" fmla="*/ 5604 h 24477"/>
                  <a:gd name="connsiteX10" fmla="*/ 8852 w 28708"/>
                  <a:gd name="connsiteY10" fmla="*/ 5604 h 24477"/>
                  <a:gd name="connsiteX11" fmla="*/ 5232 w 28708"/>
                  <a:gd name="connsiteY11" fmla="*/ 9795 h 24477"/>
                  <a:gd name="connsiteX12" fmla="*/ 6471 w 28708"/>
                  <a:gd name="connsiteY12" fmla="*/ 15225 h 24477"/>
                  <a:gd name="connsiteX13" fmla="*/ 12852 w 28708"/>
                  <a:gd name="connsiteY13" fmla="*/ 18653 h 24477"/>
                  <a:gd name="connsiteX14" fmla="*/ 19901 w 28708"/>
                  <a:gd name="connsiteY14" fmla="*/ 18653 h 24477"/>
                  <a:gd name="connsiteX15" fmla="*/ 23520 w 28708"/>
                  <a:gd name="connsiteY15" fmla="*/ 14462 h 24477"/>
                  <a:gd name="connsiteX16" fmla="*/ 22282 w 28708"/>
                  <a:gd name="connsiteY16" fmla="*/ 9033 h 24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708" h="24477">
                    <a:moveTo>
                      <a:pt x="21901" y="23226"/>
                    </a:moveTo>
                    <a:cubicBezTo>
                      <a:pt x="14800" y="25811"/>
                      <a:pt x="6840" y="23812"/>
                      <a:pt x="1803" y="18177"/>
                    </a:cubicBezTo>
                    <a:cubicBezTo>
                      <a:pt x="-258" y="15459"/>
                      <a:pt x="-896" y="11919"/>
                      <a:pt x="89" y="8652"/>
                    </a:cubicBezTo>
                    <a:cubicBezTo>
                      <a:pt x="826" y="5384"/>
                      <a:pt x="2995" y="2620"/>
                      <a:pt x="5994" y="1128"/>
                    </a:cubicBezTo>
                    <a:cubicBezTo>
                      <a:pt x="9468" y="-331"/>
                      <a:pt x="13342" y="-534"/>
                      <a:pt x="16948" y="556"/>
                    </a:cubicBezTo>
                    <a:cubicBezTo>
                      <a:pt x="20693" y="1230"/>
                      <a:pt x="24072" y="3224"/>
                      <a:pt x="26473" y="6176"/>
                    </a:cubicBezTo>
                    <a:cubicBezTo>
                      <a:pt x="30025" y="11772"/>
                      <a:pt x="28368" y="19188"/>
                      <a:pt x="22772" y="22740"/>
                    </a:cubicBezTo>
                    <a:cubicBezTo>
                      <a:pt x="22611" y="22842"/>
                      <a:pt x="22448" y="22941"/>
                      <a:pt x="22282" y="23035"/>
                    </a:cubicBezTo>
                    <a:moveTo>
                      <a:pt x="22282" y="8938"/>
                    </a:moveTo>
                    <a:cubicBezTo>
                      <a:pt x="20624" y="7199"/>
                      <a:pt x="18456" y="6031"/>
                      <a:pt x="16091" y="5604"/>
                    </a:cubicBezTo>
                    <a:cubicBezTo>
                      <a:pt x="13740" y="4833"/>
                      <a:pt x="11203" y="4833"/>
                      <a:pt x="8852" y="5604"/>
                    </a:cubicBezTo>
                    <a:cubicBezTo>
                      <a:pt x="7004" y="6284"/>
                      <a:pt x="5636" y="7868"/>
                      <a:pt x="5232" y="9795"/>
                    </a:cubicBezTo>
                    <a:cubicBezTo>
                      <a:pt x="4712" y="11698"/>
                      <a:pt x="5177" y="13735"/>
                      <a:pt x="6471" y="15225"/>
                    </a:cubicBezTo>
                    <a:cubicBezTo>
                      <a:pt x="8219" y="16964"/>
                      <a:pt x="10437" y="18156"/>
                      <a:pt x="12852" y="18653"/>
                    </a:cubicBezTo>
                    <a:cubicBezTo>
                      <a:pt x="15145" y="19383"/>
                      <a:pt x="17608" y="19383"/>
                      <a:pt x="19901" y="18653"/>
                    </a:cubicBezTo>
                    <a:cubicBezTo>
                      <a:pt x="21718" y="17930"/>
                      <a:pt x="23069" y="16366"/>
                      <a:pt x="23520" y="14462"/>
                    </a:cubicBezTo>
                    <a:cubicBezTo>
                      <a:pt x="24040" y="12559"/>
                      <a:pt x="23576" y="10523"/>
                      <a:pt x="22282" y="9033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1" name="任意多边形: 形状 250">
                <a:extLst>
                  <a:ext uri="{FF2B5EF4-FFF2-40B4-BE49-F238E27FC236}">
                    <a16:creationId xmlns:a16="http://schemas.microsoft.com/office/drawing/2014/main" id="{EFD398D3-6214-45BE-8CCF-D992EEAC4E11}"/>
                  </a:ext>
                </a:extLst>
              </p:cNvPr>
              <p:cNvSpPr/>
              <p:nvPr/>
            </p:nvSpPr>
            <p:spPr>
              <a:xfrm>
                <a:off x="5740428" y="2897546"/>
                <a:ext cx="29259" cy="23877"/>
              </a:xfrm>
              <a:custGeom>
                <a:avLst/>
                <a:gdLst>
                  <a:gd name="connsiteX0" fmla="*/ 27977 w 29259"/>
                  <a:gd name="connsiteY0" fmla="*/ 13105 h 23877"/>
                  <a:gd name="connsiteX1" fmla="*/ 23405 w 29259"/>
                  <a:gd name="connsiteY1" fmla="*/ 21296 h 23877"/>
                  <a:gd name="connsiteX2" fmla="*/ 12927 w 29259"/>
                  <a:gd name="connsiteY2" fmla="*/ 23582 h 23877"/>
                  <a:gd name="connsiteX3" fmla="*/ 2831 w 29259"/>
                  <a:gd name="connsiteY3" fmla="*/ 19391 h 23877"/>
                  <a:gd name="connsiteX4" fmla="*/ -217 w 29259"/>
                  <a:gd name="connsiteY4" fmla="*/ 9866 h 23877"/>
                  <a:gd name="connsiteX5" fmla="*/ 2831 w 29259"/>
                  <a:gd name="connsiteY5" fmla="*/ 2723 h 23877"/>
                  <a:gd name="connsiteX6" fmla="*/ 9784 w 29259"/>
                  <a:gd name="connsiteY6" fmla="*/ -135 h 23877"/>
                  <a:gd name="connsiteX7" fmla="*/ 9308 w 29259"/>
                  <a:gd name="connsiteY7" fmla="*/ 5009 h 23877"/>
                  <a:gd name="connsiteX8" fmla="*/ 6069 w 29259"/>
                  <a:gd name="connsiteY8" fmla="*/ 6533 h 23877"/>
                  <a:gd name="connsiteX9" fmla="*/ 4450 w 29259"/>
                  <a:gd name="connsiteY9" fmla="*/ 10057 h 23877"/>
                  <a:gd name="connsiteX10" fmla="*/ 6545 w 29259"/>
                  <a:gd name="connsiteY10" fmla="*/ 15486 h 23877"/>
                  <a:gd name="connsiteX11" fmla="*/ 13308 w 29259"/>
                  <a:gd name="connsiteY11" fmla="*/ 17963 h 23877"/>
                  <a:gd name="connsiteX12" fmla="*/ 20452 w 29259"/>
                  <a:gd name="connsiteY12" fmla="*/ 16820 h 23877"/>
                  <a:gd name="connsiteX13" fmla="*/ 23309 w 29259"/>
                  <a:gd name="connsiteY13" fmla="*/ 11676 h 23877"/>
                  <a:gd name="connsiteX14" fmla="*/ 23310 w 29259"/>
                  <a:gd name="connsiteY14" fmla="*/ 11676 h 23877"/>
                  <a:gd name="connsiteX15" fmla="*/ 21214 w 29259"/>
                  <a:gd name="connsiteY15" fmla="*/ 6819 h 23877"/>
                  <a:gd name="connsiteX16" fmla="*/ 18071 w 29259"/>
                  <a:gd name="connsiteY16" fmla="*/ 5199 h 23877"/>
                  <a:gd name="connsiteX17" fmla="*/ 18071 w 29259"/>
                  <a:gd name="connsiteY17" fmla="*/ 5199 h 23877"/>
                  <a:gd name="connsiteX18" fmla="*/ 18071 w 29259"/>
                  <a:gd name="connsiteY18" fmla="*/ 10914 h 23877"/>
                  <a:gd name="connsiteX19" fmla="*/ 13403 w 29259"/>
                  <a:gd name="connsiteY19" fmla="*/ 10914 h 23877"/>
                  <a:gd name="connsiteX20" fmla="*/ 14356 w 29259"/>
                  <a:gd name="connsiteY20" fmla="*/ 627 h 23877"/>
                  <a:gd name="connsiteX21" fmla="*/ 28739 w 29259"/>
                  <a:gd name="connsiteY21" fmla="*/ 1866 h 23877"/>
                  <a:gd name="connsiteX22" fmla="*/ 28739 w 29259"/>
                  <a:gd name="connsiteY22" fmla="*/ 5295 h 23877"/>
                  <a:gd name="connsiteX23" fmla="*/ 25215 w 29259"/>
                  <a:gd name="connsiteY23" fmla="*/ 5295 h 23877"/>
                  <a:gd name="connsiteX24" fmla="*/ 25691 w 29259"/>
                  <a:gd name="connsiteY24" fmla="*/ 5295 h 23877"/>
                  <a:gd name="connsiteX25" fmla="*/ 28834 w 29259"/>
                  <a:gd name="connsiteY25" fmla="*/ 12629 h 23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29259" h="23877">
                    <a:moveTo>
                      <a:pt x="27977" y="13105"/>
                    </a:moveTo>
                    <a:cubicBezTo>
                      <a:pt x="27844" y="16408"/>
                      <a:pt x="26146" y="19449"/>
                      <a:pt x="23405" y="21296"/>
                    </a:cubicBezTo>
                    <a:cubicBezTo>
                      <a:pt x="20305" y="23303"/>
                      <a:pt x="16581" y="24115"/>
                      <a:pt x="12927" y="23582"/>
                    </a:cubicBezTo>
                    <a:cubicBezTo>
                      <a:pt x="9172" y="23422"/>
                      <a:pt x="5595" y="21937"/>
                      <a:pt x="2831" y="19391"/>
                    </a:cubicBezTo>
                    <a:cubicBezTo>
                      <a:pt x="340" y="16892"/>
                      <a:pt x="-795" y="13347"/>
                      <a:pt x="-217" y="9866"/>
                    </a:cubicBezTo>
                    <a:cubicBezTo>
                      <a:pt x="-82" y="7198"/>
                      <a:pt x="998" y="4666"/>
                      <a:pt x="2831" y="2723"/>
                    </a:cubicBezTo>
                    <a:cubicBezTo>
                      <a:pt x="4659" y="857"/>
                      <a:pt x="7173" y="-176"/>
                      <a:pt x="9784" y="-135"/>
                    </a:cubicBezTo>
                    <a:lnTo>
                      <a:pt x="9308" y="5009"/>
                    </a:lnTo>
                    <a:cubicBezTo>
                      <a:pt x="8081" y="5113"/>
                      <a:pt x="6931" y="5654"/>
                      <a:pt x="6069" y="6533"/>
                    </a:cubicBezTo>
                    <a:cubicBezTo>
                      <a:pt x="5135" y="7483"/>
                      <a:pt x="4562" y="8730"/>
                      <a:pt x="4450" y="10057"/>
                    </a:cubicBezTo>
                    <a:cubicBezTo>
                      <a:pt x="4184" y="12105"/>
                      <a:pt x="4972" y="14148"/>
                      <a:pt x="6545" y="15486"/>
                    </a:cubicBezTo>
                    <a:cubicBezTo>
                      <a:pt x="8444" y="17071"/>
                      <a:pt x="10835" y="17946"/>
                      <a:pt x="13308" y="17963"/>
                    </a:cubicBezTo>
                    <a:cubicBezTo>
                      <a:pt x="15750" y="18359"/>
                      <a:pt x="18255" y="17958"/>
                      <a:pt x="20452" y="16820"/>
                    </a:cubicBezTo>
                    <a:cubicBezTo>
                      <a:pt x="22139" y="15631"/>
                      <a:pt x="23192" y="13737"/>
                      <a:pt x="23309" y="11676"/>
                    </a:cubicBezTo>
                    <a:lnTo>
                      <a:pt x="23310" y="11676"/>
                    </a:lnTo>
                    <a:cubicBezTo>
                      <a:pt x="23482" y="9806"/>
                      <a:pt x="22693" y="7976"/>
                      <a:pt x="21214" y="6819"/>
                    </a:cubicBezTo>
                    <a:cubicBezTo>
                      <a:pt x="20277" y="6088"/>
                      <a:pt x="19210" y="5538"/>
                      <a:pt x="18071" y="5199"/>
                    </a:cubicBezTo>
                    <a:lnTo>
                      <a:pt x="18071" y="5199"/>
                    </a:lnTo>
                    <a:lnTo>
                      <a:pt x="18071" y="10914"/>
                    </a:lnTo>
                    <a:lnTo>
                      <a:pt x="13403" y="10914"/>
                    </a:lnTo>
                    <a:lnTo>
                      <a:pt x="14356" y="627"/>
                    </a:lnTo>
                    <a:lnTo>
                      <a:pt x="28739" y="1866"/>
                    </a:lnTo>
                    <a:lnTo>
                      <a:pt x="28739" y="5295"/>
                    </a:lnTo>
                    <a:lnTo>
                      <a:pt x="25215" y="5295"/>
                    </a:lnTo>
                    <a:lnTo>
                      <a:pt x="25691" y="5295"/>
                    </a:lnTo>
                    <a:cubicBezTo>
                      <a:pt x="27986" y="6992"/>
                      <a:pt x="29187" y="9796"/>
                      <a:pt x="28834" y="12629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2" name="任意多边形: 形状 251">
                <a:extLst>
                  <a:ext uri="{FF2B5EF4-FFF2-40B4-BE49-F238E27FC236}">
                    <a16:creationId xmlns:a16="http://schemas.microsoft.com/office/drawing/2014/main" id="{8273215E-A3F4-4676-86FD-E3018ED3993A}"/>
                  </a:ext>
                </a:extLst>
              </p:cNvPr>
              <p:cNvSpPr/>
              <p:nvPr/>
            </p:nvSpPr>
            <p:spPr>
              <a:xfrm>
                <a:off x="5742004" y="2869544"/>
                <a:ext cx="27336" cy="21907"/>
              </a:xfrm>
              <a:custGeom>
                <a:avLst/>
                <a:gdLst>
                  <a:gd name="connsiteX0" fmla="*/ 17240 w 27336"/>
                  <a:gd name="connsiteY0" fmla="*/ 12668 h 21907"/>
                  <a:gd name="connsiteX1" fmla="*/ 762 w 27336"/>
                  <a:gd name="connsiteY1" fmla="*/ 21907 h 21907"/>
                  <a:gd name="connsiteX2" fmla="*/ 667 w 27336"/>
                  <a:gd name="connsiteY2" fmla="*/ 18859 h 21907"/>
                  <a:gd name="connsiteX3" fmla="*/ 572 w 27336"/>
                  <a:gd name="connsiteY3" fmla="*/ 15811 h 21907"/>
                  <a:gd name="connsiteX4" fmla="*/ 12002 w 27336"/>
                  <a:gd name="connsiteY4" fmla="*/ 10192 h 21907"/>
                  <a:gd name="connsiteX5" fmla="*/ 12097 w 27336"/>
                  <a:gd name="connsiteY5" fmla="*/ 10192 h 21907"/>
                  <a:gd name="connsiteX6" fmla="*/ 191 w 27336"/>
                  <a:gd name="connsiteY6" fmla="*/ 5810 h 21907"/>
                  <a:gd name="connsiteX7" fmla="*/ 95 w 27336"/>
                  <a:gd name="connsiteY7" fmla="*/ 2857 h 21907"/>
                  <a:gd name="connsiteX8" fmla="*/ 0 w 27336"/>
                  <a:gd name="connsiteY8" fmla="*/ 0 h 21907"/>
                  <a:gd name="connsiteX9" fmla="*/ 16955 w 27336"/>
                  <a:gd name="connsiteY9" fmla="*/ 7525 h 21907"/>
                  <a:gd name="connsiteX10" fmla="*/ 27146 w 27336"/>
                  <a:gd name="connsiteY10" fmla="*/ 7144 h 21907"/>
                  <a:gd name="connsiteX11" fmla="*/ 27242 w 27336"/>
                  <a:gd name="connsiteY11" fmla="*/ 9811 h 21907"/>
                  <a:gd name="connsiteX12" fmla="*/ 27337 w 27336"/>
                  <a:gd name="connsiteY12" fmla="*/ 12382 h 21907"/>
                  <a:gd name="connsiteX13" fmla="*/ 17240 w 27336"/>
                  <a:gd name="connsiteY13" fmla="*/ 12668 h 21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336" h="21907">
                    <a:moveTo>
                      <a:pt x="17240" y="12668"/>
                    </a:moveTo>
                    <a:lnTo>
                      <a:pt x="762" y="21907"/>
                    </a:lnTo>
                    <a:lnTo>
                      <a:pt x="667" y="18859"/>
                    </a:lnTo>
                    <a:lnTo>
                      <a:pt x="572" y="15811"/>
                    </a:lnTo>
                    <a:lnTo>
                      <a:pt x="12002" y="10192"/>
                    </a:lnTo>
                    <a:lnTo>
                      <a:pt x="12097" y="10192"/>
                    </a:lnTo>
                    <a:lnTo>
                      <a:pt x="191" y="5810"/>
                    </a:lnTo>
                    <a:lnTo>
                      <a:pt x="95" y="2857"/>
                    </a:lnTo>
                    <a:lnTo>
                      <a:pt x="0" y="0"/>
                    </a:lnTo>
                    <a:lnTo>
                      <a:pt x="16955" y="7525"/>
                    </a:lnTo>
                    <a:lnTo>
                      <a:pt x="27146" y="7144"/>
                    </a:lnTo>
                    <a:lnTo>
                      <a:pt x="27242" y="9811"/>
                    </a:lnTo>
                    <a:lnTo>
                      <a:pt x="27337" y="12382"/>
                    </a:lnTo>
                    <a:lnTo>
                      <a:pt x="17240" y="12668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44" name="任意多边形: 形状 143">
              <a:extLst>
                <a:ext uri="{FF2B5EF4-FFF2-40B4-BE49-F238E27FC236}">
                  <a16:creationId xmlns:a16="http://schemas.microsoft.com/office/drawing/2014/main" id="{ACB12062-447A-4AF3-A501-BCA71D3AC178}"/>
                </a:ext>
              </a:extLst>
            </p:cNvPr>
            <p:cNvSpPr/>
            <p:nvPr/>
          </p:nvSpPr>
          <p:spPr>
            <a:xfrm>
              <a:off x="4984005" y="3403977"/>
              <a:ext cx="32620" cy="43779"/>
            </a:xfrm>
            <a:custGeom>
              <a:avLst/>
              <a:gdLst>
                <a:gd name="connsiteX0" fmla="*/ -365 w 32620"/>
                <a:gd name="connsiteY0" fmla="*/ -121 h 43779"/>
                <a:gd name="connsiteX1" fmla="*/ 18685 w 32620"/>
                <a:gd name="connsiteY1" fmla="*/ -121 h 43779"/>
                <a:gd name="connsiteX2" fmla="*/ 27734 w 32620"/>
                <a:gd name="connsiteY2" fmla="*/ 2831 h 43779"/>
                <a:gd name="connsiteX3" fmla="*/ 30972 w 32620"/>
                <a:gd name="connsiteY3" fmla="*/ 10832 h 43779"/>
                <a:gd name="connsiteX4" fmla="*/ 27257 w 32620"/>
                <a:gd name="connsiteY4" fmla="*/ 19024 h 43779"/>
                <a:gd name="connsiteX5" fmla="*/ 25924 w 32620"/>
                <a:gd name="connsiteY5" fmla="*/ 19881 h 43779"/>
                <a:gd name="connsiteX6" fmla="*/ 28401 w 32620"/>
                <a:gd name="connsiteY6" fmla="*/ 21310 h 43779"/>
                <a:gd name="connsiteX7" fmla="*/ 32211 w 32620"/>
                <a:gd name="connsiteY7" fmla="*/ 29597 h 43779"/>
                <a:gd name="connsiteX8" fmla="*/ 28210 w 32620"/>
                <a:gd name="connsiteY8" fmla="*/ 40074 h 43779"/>
                <a:gd name="connsiteX9" fmla="*/ 17161 w 32620"/>
                <a:gd name="connsiteY9" fmla="*/ 43598 h 43779"/>
                <a:gd name="connsiteX10" fmla="*/ -365 w 32620"/>
                <a:gd name="connsiteY10" fmla="*/ 43598 h 43779"/>
                <a:gd name="connsiteX11" fmla="*/ 7636 w 32620"/>
                <a:gd name="connsiteY11" fmla="*/ 16833 h 43779"/>
                <a:gd name="connsiteX12" fmla="*/ 17161 w 32620"/>
                <a:gd name="connsiteY12" fmla="*/ 16833 h 43779"/>
                <a:gd name="connsiteX13" fmla="*/ 21828 w 32620"/>
                <a:gd name="connsiteY13" fmla="*/ 15595 h 43779"/>
                <a:gd name="connsiteX14" fmla="*/ 23352 w 32620"/>
                <a:gd name="connsiteY14" fmla="*/ 11785 h 43779"/>
                <a:gd name="connsiteX15" fmla="*/ 21733 w 32620"/>
                <a:gd name="connsiteY15" fmla="*/ 8451 h 43779"/>
                <a:gd name="connsiteX16" fmla="*/ 16875 w 32620"/>
                <a:gd name="connsiteY16" fmla="*/ 7308 h 43779"/>
                <a:gd name="connsiteX17" fmla="*/ 7350 w 32620"/>
                <a:gd name="connsiteY17" fmla="*/ 7308 h 43779"/>
                <a:gd name="connsiteX18" fmla="*/ 7636 w 32620"/>
                <a:gd name="connsiteY18" fmla="*/ 35883 h 43779"/>
                <a:gd name="connsiteX19" fmla="*/ 17637 w 32620"/>
                <a:gd name="connsiteY19" fmla="*/ 35883 h 43779"/>
                <a:gd name="connsiteX20" fmla="*/ 22495 w 32620"/>
                <a:gd name="connsiteY20" fmla="*/ 34359 h 43779"/>
                <a:gd name="connsiteX21" fmla="*/ 24115 w 32620"/>
                <a:gd name="connsiteY21" fmla="*/ 29787 h 43779"/>
                <a:gd name="connsiteX22" fmla="*/ 22495 w 32620"/>
                <a:gd name="connsiteY22" fmla="*/ 25691 h 43779"/>
                <a:gd name="connsiteX23" fmla="*/ 17542 w 32620"/>
                <a:gd name="connsiteY23" fmla="*/ 24358 h 43779"/>
                <a:gd name="connsiteX24" fmla="*/ 8017 w 32620"/>
                <a:gd name="connsiteY24" fmla="*/ 24358 h 43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2620" h="43779">
                  <a:moveTo>
                    <a:pt x="-365" y="-121"/>
                  </a:moveTo>
                  <a:lnTo>
                    <a:pt x="18685" y="-121"/>
                  </a:lnTo>
                  <a:cubicBezTo>
                    <a:pt x="21961" y="-275"/>
                    <a:pt x="25179" y="776"/>
                    <a:pt x="27734" y="2831"/>
                  </a:cubicBezTo>
                  <a:cubicBezTo>
                    <a:pt x="29934" y="4895"/>
                    <a:pt x="31118" y="7820"/>
                    <a:pt x="30972" y="10832"/>
                  </a:cubicBezTo>
                  <a:cubicBezTo>
                    <a:pt x="31183" y="14012"/>
                    <a:pt x="29788" y="17087"/>
                    <a:pt x="27257" y="19024"/>
                  </a:cubicBezTo>
                  <a:lnTo>
                    <a:pt x="25924" y="19881"/>
                  </a:lnTo>
                  <a:cubicBezTo>
                    <a:pt x="26821" y="20220"/>
                    <a:pt x="27658" y="20703"/>
                    <a:pt x="28401" y="21310"/>
                  </a:cubicBezTo>
                  <a:cubicBezTo>
                    <a:pt x="30996" y="23245"/>
                    <a:pt x="32432" y="26366"/>
                    <a:pt x="32211" y="29597"/>
                  </a:cubicBezTo>
                  <a:cubicBezTo>
                    <a:pt x="32536" y="33515"/>
                    <a:pt x="31065" y="37370"/>
                    <a:pt x="28210" y="40074"/>
                  </a:cubicBezTo>
                  <a:cubicBezTo>
                    <a:pt x="25125" y="42641"/>
                    <a:pt x="21162" y="43905"/>
                    <a:pt x="17161" y="43598"/>
                  </a:cubicBezTo>
                  <a:lnTo>
                    <a:pt x="-365" y="43598"/>
                  </a:lnTo>
                  <a:close/>
                  <a:moveTo>
                    <a:pt x="7636" y="16833"/>
                  </a:moveTo>
                  <a:lnTo>
                    <a:pt x="17161" y="16833"/>
                  </a:lnTo>
                  <a:cubicBezTo>
                    <a:pt x="18813" y="16975"/>
                    <a:pt x="20463" y="16537"/>
                    <a:pt x="21828" y="15595"/>
                  </a:cubicBezTo>
                  <a:cubicBezTo>
                    <a:pt x="22909" y="14637"/>
                    <a:pt x="23475" y="13224"/>
                    <a:pt x="23352" y="11785"/>
                  </a:cubicBezTo>
                  <a:cubicBezTo>
                    <a:pt x="23426" y="10469"/>
                    <a:pt x="22813" y="9208"/>
                    <a:pt x="21733" y="8451"/>
                  </a:cubicBezTo>
                  <a:cubicBezTo>
                    <a:pt x="20270" y="7580"/>
                    <a:pt x="18573" y="7181"/>
                    <a:pt x="16875" y="7308"/>
                  </a:cubicBezTo>
                  <a:lnTo>
                    <a:pt x="7350" y="7308"/>
                  </a:lnTo>
                  <a:close/>
                  <a:moveTo>
                    <a:pt x="7636" y="35883"/>
                  </a:moveTo>
                  <a:lnTo>
                    <a:pt x="17637" y="35883"/>
                  </a:lnTo>
                  <a:cubicBezTo>
                    <a:pt x="19396" y="36049"/>
                    <a:pt x="21146" y="35499"/>
                    <a:pt x="22495" y="34359"/>
                  </a:cubicBezTo>
                  <a:cubicBezTo>
                    <a:pt x="23676" y="33144"/>
                    <a:pt x="24267" y="31475"/>
                    <a:pt x="24115" y="29787"/>
                  </a:cubicBezTo>
                  <a:cubicBezTo>
                    <a:pt x="24245" y="28244"/>
                    <a:pt x="23646" y="26728"/>
                    <a:pt x="22495" y="25691"/>
                  </a:cubicBezTo>
                  <a:cubicBezTo>
                    <a:pt x="21033" y="24722"/>
                    <a:pt x="19294" y="24254"/>
                    <a:pt x="17542" y="24358"/>
                  </a:cubicBezTo>
                  <a:lnTo>
                    <a:pt x="8017" y="24358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5" name="任意多边形: 形状 144">
              <a:extLst>
                <a:ext uri="{FF2B5EF4-FFF2-40B4-BE49-F238E27FC236}">
                  <a16:creationId xmlns:a16="http://schemas.microsoft.com/office/drawing/2014/main" id="{2A0E0F25-5B18-413C-BC8D-5048E0CB92FA}"/>
                </a:ext>
              </a:extLst>
            </p:cNvPr>
            <p:cNvSpPr/>
            <p:nvPr/>
          </p:nvSpPr>
          <p:spPr>
            <a:xfrm>
              <a:off x="5025820" y="3404087"/>
              <a:ext cx="30099" cy="43148"/>
            </a:xfrm>
            <a:custGeom>
              <a:avLst/>
              <a:gdLst>
                <a:gd name="connsiteX0" fmla="*/ 0 w 30099"/>
                <a:gd name="connsiteY0" fmla="*/ 43148 h 43148"/>
                <a:gd name="connsiteX1" fmla="*/ 0 w 30099"/>
                <a:gd name="connsiteY1" fmla="*/ 0 h 43148"/>
                <a:gd name="connsiteX2" fmla="*/ 29242 w 30099"/>
                <a:gd name="connsiteY2" fmla="*/ 0 h 43148"/>
                <a:gd name="connsiteX3" fmla="*/ 29242 w 30099"/>
                <a:gd name="connsiteY3" fmla="*/ 3810 h 43148"/>
                <a:gd name="connsiteX4" fmla="*/ 29242 w 30099"/>
                <a:gd name="connsiteY4" fmla="*/ 7620 h 43148"/>
                <a:gd name="connsiteX5" fmla="*/ 8287 w 30099"/>
                <a:gd name="connsiteY5" fmla="*/ 7620 h 43148"/>
                <a:gd name="connsiteX6" fmla="*/ 8287 w 30099"/>
                <a:gd name="connsiteY6" fmla="*/ 16764 h 43148"/>
                <a:gd name="connsiteX7" fmla="*/ 27718 w 30099"/>
                <a:gd name="connsiteY7" fmla="*/ 16764 h 43148"/>
                <a:gd name="connsiteX8" fmla="*/ 27718 w 30099"/>
                <a:gd name="connsiteY8" fmla="*/ 20479 h 43148"/>
                <a:gd name="connsiteX9" fmla="*/ 27718 w 30099"/>
                <a:gd name="connsiteY9" fmla="*/ 24193 h 43148"/>
                <a:gd name="connsiteX10" fmla="*/ 8287 w 30099"/>
                <a:gd name="connsiteY10" fmla="*/ 24193 h 43148"/>
                <a:gd name="connsiteX11" fmla="*/ 8287 w 30099"/>
                <a:gd name="connsiteY11" fmla="*/ 35433 h 43148"/>
                <a:gd name="connsiteX12" fmla="*/ 30099 w 30099"/>
                <a:gd name="connsiteY12" fmla="*/ 35433 h 43148"/>
                <a:gd name="connsiteX13" fmla="*/ 30099 w 30099"/>
                <a:gd name="connsiteY13" fmla="*/ 39243 h 43148"/>
                <a:gd name="connsiteX14" fmla="*/ 30099 w 30099"/>
                <a:gd name="connsiteY14" fmla="*/ 43148 h 43148"/>
                <a:gd name="connsiteX15" fmla="*/ 0 w 30099"/>
                <a:gd name="connsiteY15" fmla="*/ 43148 h 43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099" h="43148">
                  <a:moveTo>
                    <a:pt x="0" y="43148"/>
                  </a:moveTo>
                  <a:lnTo>
                    <a:pt x="0" y="0"/>
                  </a:lnTo>
                  <a:lnTo>
                    <a:pt x="29242" y="0"/>
                  </a:lnTo>
                  <a:lnTo>
                    <a:pt x="29242" y="3810"/>
                  </a:lnTo>
                  <a:lnTo>
                    <a:pt x="29242" y="7620"/>
                  </a:lnTo>
                  <a:lnTo>
                    <a:pt x="8287" y="7620"/>
                  </a:lnTo>
                  <a:lnTo>
                    <a:pt x="8287" y="16764"/>
                  </a:lnTo>
                  <a:lnTo>
                    <a:pt x="27718" y="16764"/>
                  </a:lnTo>
                  <a:lnTo>
                    <a:pt x="27718" y="20479"/>
                  </a:lnTo>
                  <a:lnTo>
                    <a:pt x="27718" y="24193"/>
                  </a:lnTo>
                  <a:lnTo>
                    <a:pt x="8287" y="24193"/>
                  </a:lnTo>
                  <a:lnTo>
                    <a:pt x="8287" y="35433"/>
                  </a:lnTo>
                  <a:lnTo>
                    <a:pt x="30099" y="35433"/>
                  </a:lnTo>
                  <a:lnTo>
                    <a:pt x="30099" y="39243"/>
                  </a:lnTo>
                  <a:lnTo>
                    <a:pt x="30099" y="43148"/>
                  </a:lnTo>
                  <a:lnTo>
                    <a:pt x="0" y="43148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6" name="任意多边形: 形状 145">
              <a:extLst>
                <a:ext uri="{FF2B5EF4-FFF2-40B4-BE49-F238E27FC236}">
                  <a16:creationId xmlns:a16="http://schemas.microsoft.com/office/drawing/2014/main" id="{2CA5EA96-9A94-49D6-8876-C194EF11E492}"/>
                </a:ext>
              </a:extLst>
            </p:cNvPr>
            <p:cNvSpPr/>
            <p:nvPr/>
          </p:nvSpPr>
          <p:spPr>
            <a:xfrm>
              <a:off x="5064205" y="3404087"/>
              <a:ext cx="8286" cy="43148"/>
            </a:xfrm>
            <a:custGeom>
              <a:avLst/>
              <a:gdLst>
                <a:gd name="connsiteX0" fmla="*/ 0 w 8286"/>
                <a:gd name="connsiteY0" fmla="*/ 0 h 43148"/>
                <a:gd name="connsiteX1" fmla="*/ 4191 w 8286"/>
                <a:gd name="connsiteY1" fmla="*/ 0 h 43148"/>
                <a:gd name="connsiteX2" fmla="*/ 8287 w 8286"/>
                <a:gd name="connsiteY2" fmla="*/ 0 h 43148"/>
                <a:gd name="connsiteX3" fmla="*/ 8287 w 8286"/>
                <a:gd name="connsiteY3" fmla="*/ 43148 h 43148"/>
                <a:gd name="connsiteX4" fmla="*/ 4191 w 8286"/>
                <a:gd name="connsiteY4" fmla="*/ 43148 h 43148"/>
                <a:gd name="connsiteX5" fmla="*/ 0 w 8286"/>
                <a:gd name="connsiteY5" fmla="*/ 43148 h 43148"/>
                <a:gd name="connsiteX6" fmla="*/ 0 w 8286"/>
                <a:gd name="connsiteY6" fmla="*/ 0 h 43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86" h="43148">
                  <a:moveTo>
                    <a:pt x="0" y="0"/>
                  </a:moveTo>
                  <a:lnTo>
                    <a:pt x="4191" y="0"/>
                  </a:lnTo>
                  <a:lnTo>
                    <a:pt x="8287" y="0"/>
                  </a:lnTo>
                  <a:lnTo>
                    <a:pt x="8287" y="43148"/>
                  </a:lnTo>
                  <a:lnTo>
                    <a:pt x="4191" y="43148"/>
                  </a:lnTo>
                  <a:lnTo>
                    <a:pt x="0" y="43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7" name="任意多边形: 形状 146">
              <a:extLst>
                <a:ext uri="{FF2B5EF4-FFF2-40B4-BE49-F238E27FC236}">
                  <a16:creationId xmlns:a16="http://schemas.microsoft.com/office/drawing/2014/main" id="{8BB0A080-B0F5-45B3-8D10-275365753D7D}"/>
                </a:ext>
              </a:extLst>
            </p:cNvPr>
            <p:cNvSpPr/>
            <p:nvPr/>
          </p:nvSpPr>
          <p:spPr>
            <a:xfrm>
              <a:off x="5079802" y="3403992"/>
              <a:ext cx="25278" cy="43560"/>
            </a:xfrm>
            <a:custGeom>
              <a:avLst/>
              <a:gdLst>
                <a:gd name="connsiteX0" fmla="*/ 16614 w 25278"/>
                <a:gd name="connsiteY0" fmla="*/ -136 h 43560"/>
                <a:gd name="connsiteX1" fmla="*/ 24901 w 25278"/>
                <a:gd name="connsiteY1" fmla="*/ -136 h 43560"/>
                <a:gd name="connsiteX2" fmla="*/ 24901 w 25278"/>
                <a:gd name="connsiteY2" fmla="*/ 30535 h 43560"/>
                <a:gd name="connsiteX3" fmla="*/ 21662 w 25278"/>
                <a:gd name="connsiteY3" fmla="*/ 40060 h 43560"/>
                <a:gd name="connsiteX4" fmla="*/ 12137 w 25278"/>
                <a:gd name="connsiteY4" fmla="*/ 43393 h 43560"/>
                <a:gd name="connsiteX5" fmla="*/ 2612 w 25278"/>
                <a:gd name="connsiteY5" fmla="*/ 39678 h 43560"/>
                <a:gd name="connsiteX6" fmla="*/ -245 w 25278"/>
                <a:gd name="connsiteY6" fmla="*/ 28248 h 43560"/>
                <a:gd name="connsiteX7" fmla="*/ -245 w 25278"/>
                <a:gd name="connsiteY7" fmla="*/ 25677 h 43560"/>
                <a:gd name="connsiteX8" fmla="*/ 7660 w 25278"/>
                <a:gd name="connsiteY8" fmla="*/ 25677 h 43560"/>
                <a:gd name="connsiteX9" fmla="*/ 7660 w 25278"/>
                <a:gd name="connsiteY9" fmla="*/ 28249 h 43560"/>
                <a:gd name="connsiteX10" fmla="*/ 8708 w 25278"/>
                <a:gd name="connsiteY10" fmla="*/ 34059 h 43560"/>
                <a:gd name="connsiteX11" fmla="*/ 12423 w 25278"/>
                <a:gd name="connsiteY11" fmla="*/ 35964 h 43560"/>
                <a:gd name="connsiteX12" fmla="*/ 15947 w 25278"/>
                <a:gd name="connsiteY12" fmla="*/ 34630 h 43560"/>
                <a:gd name="connsiteX13" fmla="*/ 16995 w 25278"/>
                <a:gd name="connsiteY13" fmla="*/ 30058 h 4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278" h="43560">
                  <a:moveTo>
                    <a:pt x="16614" y="-136"/>
                  </a:moveTo>
                  <a:lnTo>
                    <a:pt x="24901" y="-136"/>
                  </a:lnTo>
                  <a:lnTo>
                    <a:pt x="24901" y="30535"/>
                  </a:lnTo>
                  <a:cubicBezTo>
                    <a:pt x="25048" y="34002"/>
                    <a:pt x="23893" y="37400"/>
                    <a:pt x="21662" y="40060"/>
                  </a:cubicBezTo>
                  <a:cubicBezTo>
                    <a:pt x="19080" y="42432"/>
                    <a:pt x="15635" y="43638"/>
                    <a:pt x="12137" y="43393"/>
                  </a:cubicBezTo>
                  <a:cubicBezTo>
                    <a:pt x="8573" y="43597"/>
                    <a:pt x="5097" y="42242"/>
                    <a:pt x="2612" y="39678"/>
                  </a:cubicBezTo>
                  <a:cubicBezTo>
                    <a:pt x="284" y="36351"/>
                    <a:pt x="-734" y="32280"/>
                    <a:pt x="-245" y="28248"/>
                  </a:cubicBezTo>
                  <a:lnTo>
                    <a:pt x="-245" y="25677"/>
                  </a:lnTo>
                  <a:lnTo>
                    <a:pt x="7660" y="25677"/>
                  </a:lnTo>
                  <a:lnTo>
                    <a:pt x="7660" y="28249"/>
                  </a:lnTo>
                  <a:cubicBezTo>
                    <a:pt x="7451" y="30246"/>
                    <a:pt x="7814" y="32261"/>
                    <a:pt x="8708" y="34059"/>
                  </a:cubicBezTo>
                  <a:cubicBezTo>
                    <a:pt x="9475" y="35358"/>
                    <a:pt x="10921" y="36099"/>
                    <a:pt x="12423" y="35964"/>
                  </a:cubicBezTo>
                  <a:cubicBezTo>
                    <a:pt x="13741" y="36087"/>
                    <a:pt x="15041" y="35595"/>
                    <a:pt x="15947" y="34630"/>
                  </a:cubicBezTo>
                  <a:cubicBezTo>
                    <a:pt x="16787" y="33262"/>
                    <a:pt x="17155" y="31656"/>
                    <a:pt x="16995" y="30058"/>
                  </a:cubicBez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" name="任意多边形: 形状 147">
              <a:extLst>
                <a:ext uri="{FF2B5EF4-FFF2-40B4-BE49-F238E27FC236}">
                  <a16:creationId xmlns:a16="http://schemas.microsoft.com/office/drawing/2014/main" id="{DC413A75-0D3F-438F-A361-A963D7E82E0B}"/>
                </a:ext>
              </a:extLst>
            </p:cNvPr>
            <p:cNvSpPr/>
            <p:nvPr/>
          </p:nvSpPr>
          <p:spPr>
            <a:xfrm>
              <a:off x="5114783" y="3404087"/>
              <a:ext cx="8286" cy="43148"/>
            </a:xfrm>
            <a:custGeom>
              <a:avLst/>
              <a:gdLst>
                <a:gd name="connsiteX0" fmla="*/ 0 w 8286"/>
                <a:gd name="connsiteY0" fmla="*/ 0 h 43148"/>
                <a:gd name="connsiteX1" fmla="*/ 4191 w 8286"/>
                <a:gd name="connsiteY1" fmla="*/ 0 h 43148"/>
                <a:gd name="connsiteX2" fmla="*/ 8287 w 8286"/>
                <a:gd name="connsiteY2" fmla="*/ 0 h 43148"/>
                <a:gd name="connsiteX3" fmla="*/ 8287 w 8286"/>
                <a:gd name="connsiteY3" fmla="*/ 43148 h 43148"/>
                <a:gd name="connsiteX4" fmla="*/ 4191 w 8286"/>
                <a:gd name="connsiteY4" fmla="*/ 43148 h 43148"/>
                <a:gd name="connsiteX5" fmla="*/ 0 w 8286"/>
                <a:gd name="connsiteY5" fmla="*/ 43148 h 43148"/>
                <a:gd name="connsiteX6" fmla="*/ 0 w 8286"/>
                <a:gd name="connsiteY6" fmla="*/ 0 h 43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86" h="43148">
                  <a:moveTo>
                    <a:pt x="0" y="0"/>
                  </a:moveTo>
                  <a:lnTo>
                    <a:pt x="4191" y="0"/>
                  </a:lnTo>
                  <a:lnTo>
                    <a:pt x="8287" y="0"/>
                  </a:lnTo>
                  <a:lnTo>
                    <a:pt x="8287" y="43148"/>
                  </a:lnTo>
                  <a:lnTo>
                    <a:pt x="4191" y="43148"/>
                  </a:lnTo>
                  <a:lnTo>
                    <a:pt x="0" y="43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9" name="任意多边形: 形状 148">
              <a:extLst>
                <a:ext uri="{FF2B5EF4-FFF2-40B4-BE49-F238E27FC236}">
                  <a16:creationId xmlns:a16="http://schemas.microsoft.com/office/drawing/2014/main" id="{F565F969-0F69-4DA2-B262-5AE755C2C5A2}"/>
                </a:ext>
              </a:extLst>
            </p:cNvPr>
            <p:cNvSpPr/>
            <p:nvPr/>
          </p:nvSpPr>
          <p:spPr>
            <a:xfrm>
              <a:off x="5132690" y="3404087"/>
              <a:ext cx="32384" cy="43148"/>
            </a:xfrm>
            <a:custGeom>
              <a:avLst/>
              <a:gdLst>
                <a:gd name="connsiteX0" fmla="*/ 7715 w 32384"/>
                <a:gd name="connsiteY0" fmla="*/ 43148 h 43148"/>
                <a:gd name="connsiteX1" fmla="*/ 3810 w 32384"/>
                <a:gd name="connsiteY1" fmla="*/ 43148 h 43148"/>
                <a:gd name="connsiteX2" fmla="*/ 0 w 32384"/>
                <a:gd name="connsiteY2" fmla="*/ 43148 h 43148"/>
                <a:gd name="connsiteX3" fmla="*/ 0 w 32384"/>
                <a:gd name="connsiteY3" fmla="*/ 0 h 43148"/>
                <a:gd name="connsiteX4" fmla="*/ 4286 w 32384"/>
                <a:gd name="connsiteY4" fmla="*/ 0 h 43148"/>
                <a:gd name="connsiteX5" fmla="*/ 8668 w 32384"/>
                <a:gd name="connsiteY5" fmla="*/ 0 h 43148"/>
                <a:gd name="connsiteX6" fmla="*/ 24575 w 32384"/>
                <a:gd name="connsiteY6" fmla="*/ 30289 h 43148"/>
                <a:gd name="connsiteX7" fmla="*/ 24575 w 32384"/>
                <a:gd name="connsiteY7" fmla="*/ 0 h 43148"/>
                <a:gd name="connsiteX8" fmla="*/ 28480 w 32384"/>
                <a:gd name="connsiteY8" fmla="*/ 0 h 43148"/>
                <a:gd name="connsiteX9" fmla="*/ 32385 w 32384"/>
                <a:gd name="connsiteY9" fmla="*/ 0 h 43148"/>
                <a:gd name="connsiteX10" fmla="*/ 32385 w 32384"/>
                <a:gd name="connsiteY10" fmla="*/ 43148 h 43148"/>
                <a:gd name="connsiteX11" fmla="*/ 28194 w 32384"/>
                <a:gd name="connsiteY11" fmla="*/ 43148 h 43148"/>
                <a:gd name="connsiteX12" fmla="*/ 24098 w 32384"/>
                <a:gd name="connsiteY12" fmla="*/ 43148 h 43148"/>
                <a:gd name="connsiteX13" fmla="*/ 7715 w 32384"/>
                <a:gd name="connsiteY13" fmla="*/ 12001 h 43148"/>
                <a:gd name="connsiteX14" fmla="*/ 7715 w 32384"/>
                <a:gd name="connsiteY14" fmla="*/ 43148 h 43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384" h="43148">
                  <a:moveTo>
                    <a:pt x="7715" y="43148"/>
                  </a:moveTo>
                  <a:lnTo>
                    <a:pt x="3810" y="43148"/>
                  </a:lnTo>
                  <a:lnTo>
                    <a:pt x="0" y="43148"/>
                  </a:lnTo>
                  <a:lnTo>
                    <a:pt x="0" y="0"/>
                  </a:lnTo>
                  <a:lnTo>
                    <a:pt x="4286" y="0"/>
                  </a:lnTo>
                  <a:lnTo>
                    <a:pt x="8668" y="0"/>
                  </a:lnTo>
                  <a:lnTo>
                    <a:pt x="24575" y="30289"/>
                  </a:lnTo>
                  <a:lnTo>
                    <a:pt x="24575" y="0"/>
                  </a:lnTo>
                  <a:lnTo>
                    <a:pt x="28480" y="0"/>
                  </a:lnTo>
                  <a:lnTo>
                    <a:pt x="32385" y="0"/>
                  </a:lnTo>
                  <a:lnTo>
                    <a:pt x="32385" y="43148"/>
                  </a:lnTo>
                  <a:lnTo>
                    <a:pt x="28194" y="43148"/>
                  </a:lnTo>
                  <a:lnTo>
                    <a:pt x="24098" y="43148"/>
                  </a:lnTo>
                  <a:lnTo>
                    <a:pt x="7715" y="12001"/>
                  </a:lnTo>
                  <a:lnTo>
                    <a:pt x="7715" y="43148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0" name="任意多边形: 形状 149">
              <a:extLst>
                <a:ext uri="{FF2B5EF4-FFF2-40B4-BE49-F238E27FC236}">
                  <a16:creationId xmlns:a16="http://schemas.microsoft.com/office/drawing/2014/main" id="{9C520392-FC3E-4105-BB79-5378DAD9C92A}"/>
                </a:ext>
              </a:extLst>
            </p:cNvPr>
            <p:cNvSpPr/>
            <p:nvPr/>
          </p:nvSpPr>
          <p:spPr>
            <a:xfrm>
              <a:off x="5173418" y="3402850"/>
              <a:ext cx="37091" cy="45628"/>
            </a:xfrm>
            <a:custGeom>
              <a:avLst/>
              <a:gdLst>
                <a:gd name="connsiteX0" fmla="*/ 18534 w 37091"/>
                <a:gd name="connsiteY0" fmla="*/ 45392 h 45628"/>
                <a:gd name="connsiteX1" fmla="*/ 4818 w 37091"/>
                <a:gd name="connsiteY1" fmla="*/ 39296 h 45628"/>
                <a:gd name="connsiteX2" fmla="*/ -326 w 37091"/>
                <a:gd name="connsiteY2" fmla="*/ 22818 h 45628"/>
                <a:gd name="connsiteX3" fmla="*/ 5008 w 37091"/>
                <a:gd name="connsiteY3" fmla="*/ 6054 h 45628"/>
                <a:gd name="connsiteX4" fmla="*/ 31202 w 37091"/>
                <a:gd name="connsiteY4" fmla="*/ 3768 h 45628"/>
                <a:gd name="connsiteX5" fmla="*/ 36726 w 37091"/>
                <a:gd name="connsiteY5" fmla="*/ 14436 h 45628"/>
                <a:gd name="connsiteX6" fmla="*/ 28440 w 37091"/>
                <a:gd name="connsiteY6" fmla="*/ 14436 h 45628"/>
                <a:gd name="connsiteX7" fmla="*/ 25487 w 37091"/>
                <a:gd name="connsiteY7" fmla="*/ 9483 h 45628"/>
                <a:gd name="connsiteX8" fmla="*/ 19772 w 37091"/>
                <a:gd name="connsiteY8" fmla="*/ 7388 h 45628"/>
                <a:gd name="connsiteX9" fmla="*/ 11295 w 37091"/>
                <a:gd name="connsiteY9" fmla="*/ 11388 h 45628"/>
                <a:gd name="connsiteX10" fmla="*/ 8246 w 37091"/>
                <a:gd name="connsiteY10" fmla="*/ 22723 h 45628"/>
                <a:gd name="connsiteX11" fmla="*/ 11199 w 37091"/>
                <a:gd name="connsiteY11" fmla="*/ 33868 h 45628"/>
                <a:gd name="connsiteX12" fmla="*/ 19772 w 37091"/>
                <a:gd name="connsiteY12" fmla="*/ 37773 h 45628"/>
                <a:gd name="connsiteX13" fmla="*/ 19772 w 37091"/>
                <a:gd name="connsiteY13" fmla="*/ 37773 h 45628"/>
                <a:gd name="connsiteX14" fmla="*/ 27297 w 37091"/>
                <a:gd name="connsiteY14" fmla="*/ 33772 h 45628"/>
                <a:gd name="connsiteX15" fmla="*/ 29488 w 37091"/>
                <a:gd name="connsiteY15" fmla="*/ 28438 h 45628"/>
                <a:gd name="connsiteX16" fmla="*/ 19962 w 37091"/>
                <a:gd name="connsiteY16" fmla="*/ 28438 h 45628"/>
                <a:gd name="connsiteX17" fmla="*/ 19962 w 37091"/>
                <a:gd name="connsiteY17" fmla="*/ 21008 h 45628"/>
                <a:gd name="connsiteX18" fmla="*/ 36631 w 37091"/>
                <a:gd name="connsiteY18" fmla="*/ 21008 h 45628"/>
                <a:gd name="connsiteX19" fmla="*/ 36631 w 37091"/>
                <a:gd name="connsiteY19" fmla="*/ 44249 h 45628"/>
                <a:gd name="connsiteX20" fmla="*/ 31107 w 37091"/>
                <a:gd name="connsiteY20" fmla="*/ 44249 h 45628"/>
                <a:gd name="connsiteX21" fmla="*/ 30249 w 37091"/>
                <a:gd name="connsiteY21" fmla="*/ 38725 h 45628"/>
                <a:gd name="connsiteX22" fmla="*/ 29773 w 37091"/>
                <a:gd name="connsiteY22" fmla="*/ 39392 h 45628"/>
                <a:gd name="connsiteX23" fmla="*/ 18438 w 37091"/>
                <a:gd name="connsiteY23" fmla="*/ 45488 h 4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7091" h="45628">
                  <a:moveTo>
                    <a:pt x="18534" y="45392"/>
                  </a:moveTo>
                  <a:cubicBezTo>
                    <a:pt x="13254" y="45650"/>
                    <a:pt x="8164" y="43388"/>
                    <a:pt x="4818" y="39296"/>
                  </a:cubicBezTo>
                  <a:cubicBezTo>
                    <a:pt x="1167" y="34606"/>
                    <a:pt x="-661" y="28752"/>
                    <a:pt x="-326" y="22818"/>
                  </a:cubicBezTo>
                  <a:cubicBezTo>
                    <a:pt x="-616" y="16771"/>
                    <a:pt x="1277" y="10822"/>
                    <a:pt x="5008" y="6054"/>
                  </a:cubicBezTo>
                  <a:cubicBezTo>
                    <a:pt x="11903" y="-1227"/>
                    <a:pt x="23150" y="-2208"/>
                    <a:pt x="31202" y="3768"/>
                  </a:cubicBezTo>
                  <a:cubicBezTo>
                    <a:pt x="34359" y="6472"/>
                    <a:pt x="36340" y="10297"/>
                    <a:pt x="36726" y="14436"/>
                  </a:cubicBezTo>
                  <a:lnTo>
                    <a:pt x="28440" y="14436"/>
                  </a:lnTo>
                  <a:cubicBezTo>
                    <a:pt x="28123" y="12469"/>
                    <a:pt x="27067" y="10697"/>
                    <a:pt x="25487" y="9483"/>
                  </a:cubicBezTo>
                  <a:cubicBezTo>
                    <a:pt x="23898" y="8117"/>
                    <a:pt x="21868" y="7372"/>
                    <a:pt x="19772" y="7388"/>
                  </a:cubicBezTo>
                  <a:cubicBezTo>
                    <a:pt x="16458" y="7233"/>
                    <a:pt x="13282" y="8731"/>
                    <a:pt x="11295" y="11388"/>
                  </a:cubicBezTo>
                  <a:cubicBezTo>
                    <a:pt x="9111" y="14752"/>
                    <a:pt x="8044" y="18718"/>
                    <a:pt x="8246" y="22723"/>
                  </a:cubicBezTo>
                  <a:cubicBezTo>
                    <a:pt x="7961" y="26663"/>
                    <a:pt x="9000" y="30586"/>
                    <a:pt x="11199" y="33868"/>
                  </a:cubicBezTo>
                  <a:cubicBezTo>
                    <a:pt x="13226" y="36518"/>
                    <a:pt x="16442" y="37982"/>
                    <a:pt x="19772" y="37773"/>
                  </a:cubicBezTo>
                  <a:lnTo>
                    <a:pt x="19772" y="37773"/>
                  </a:lnTo>
                  <a:cubicBezTo>
                    <a:pt x="22812" y="37868"/>
                    <a:pt x="25676" y="36346"/>
                    <a:pt x="27297" y="33772"/>
                  </a:cubicBezTo>
                  <a:cubicBezTo>
                    <a:pt x="28350" y="32144"/>
                    <a:pt x="29093" y="30336"/>
                    <a:pt x="29488" y="28438"/>
                  </a:cubicBezTo>
                  <a:lnTo>
                    <a:pt x="19962" y="28438"/>
                  </a:lnTo>
                  <a:lnTo>
                    <a:pt x="19962" y="21008"/>
                  </a:lnTo>
                  <a:lnTo>
                    <a:pt x="36631" y="21008"/>
                  </a:lnTo>
                  <a:lnTo>
                    <a:pt x="36631" y="44249"/>
                  </a:lnTo>
                  <a:lnTo>
                    <a:pt x="31107" y="44249"/>
                  </a:lnTo>
                  <a:lnTo>
                    <a:pt x="30249" y="38725"/>
                  </a:lnTo>
                  <a:lnTo>
                    <a:pt x="29773" y="39392"/>
                  </a:lnTo>
                  <a:cubicBezTo>
                    <a:pt x="27343" y="43290"/>
                    <a:pt x="23030" y="45609"/>
                    <a:pt x="18438" y="45488"/>
                  </a:cubicBez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1" name="任意多边形: 形状 150">
              <a:extLst>
                <a:ext uri="{FF2B5EF4-FFF2-40B4-BE49-F238E27FC236}">
                  <a16:creationId xmlns:a16="http://schemas.microsoft.com/office/drawing/2014/main" id="{F9D2933E-CFF0-46F5-A90F-7CD71E361F2E}"/>
                </a:ext>
              </a:extLst>
            </p:cNvPr>
            <p:cNvSpPr/>
            <p:nvPr/>
          </p:nvSpPr>
          <p:spPr>
            <a:xfrm>
              <a:off x="5237370" y="3404087"/>
              <a:ext cx="8286" cy="43148"/>
            </a:xfrm>
            <a:custGeom>
              <a:avLst/>
              <a:gdLst>
                <a:gd name="connsiteX0" fmla="*/ 0 w 8286"/>
                <a:gd name="connsiteY0" fmla="*/ 0 h 43148"/>
                <a:gd name="connsiteX1" fmla="*/ 4191 w 8286"/>
                <a:gd name="connsiteY1" fmla="*/ 0 h 43148"/>
                <a:gd name="connsiteX2" fmla="*/ 8287 w 8286"/>
                <a:gd name="connsiteY2" fmla="*/ 0 h 43148"/>
                <a:gd name="connsiteX3" fmla="*/ 8287 w 8286"/>
                <a:gd name="connsiteY3" fmla="*/ 43148 h 43148"/>
                <a:gd name="connsiteX4" fmla="*/ 4191 w 8286"/>
                <a:gd name="connsiteY4" fmla="*/ 43148 h 43148"/>
                <a:gd name="connsiteX5" fmla="*/ 0 w 8286"/>
                <a:gd name="connsiteY5" fmla="*/ 43148 h 43148"/>
                <a:gd name="connsiteX6" fmla="*/ 0 w 8286"/>
                <a:gd name="connsiteY6" fmla="*/ 0 h 43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86" h="43148">
                  <a:moveTo>
                    <a:pt x="0" y="0"/>
                  </a:moveTo>
                  <a:lnTo>
                    <a:pt x="4191" y="0"/>
                  </a:lnTo>
                  <a:lnTo>
                    <a:pt x="8287" y="0"/>
                  </a:lnTo>
                  <a:lnTo>
                    <a:pt x="8287" y="43148"/>
                  </a:lnTo>
                  <a:lnTo>
                    <a:pt x="4191" y="43148"/>
                  </a:lnTo>
                  <a:lnTo>
                    <a:pt x="0" y="43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2" name="任意多边形: 形状 151">
              <a:extLst>
                <a:ext uri="{FF2B5EF4-FFF2-40B4-BE49-F238E27FC236}">
                  <a16:creationId xmlns:a16="http://schemas.microsoft.com/office/drawing/2014/main" id="{23FC3BA9-0498-4B15-AF0B-051960276C41}"/>
                </a:ext>
              </a:extLst>
            </p:cNvPr>
            <p:cNvSpPr/>
            <p:nvPr/>
          </p:nvSpPr>
          <p:spPr>
            <a:xfrm>
              <a:off x="5255277" y="3404087"/>
              <a:ext cx="32384" cy="43148"/>
            </a:xfrm>
            <a:custGeom>
              <a:avLst/>
              <a:gdLst>
                <a:gd name="connsiteX0" fmla="*/ 7715 w 32384"/>
                <a:gd name="connsiteY0" fmla="*/ 43148 h 43148"/>
                <a:gd name="connsiteX1" fmla="*/ 3810 w 32384"/>
                <a:gd name="connsiteY1" fmla="*/ 43148 h 43148"/>
                <a:gd name="connsiteX2" fmla="*/ 0 w 32384"/>
                <a:gd name="connsiteY2" fmla="*/ 43148 h 43148"/>
                <a:gd name="connsiteX3" fmla="*/ 0 w 32384"/>
                <a:gd name="connsiteY3" fmla="*/ 0 h 43148"/>
                <a:gd name="connsiteX4" fmla="*/ 4286 w 32384"/>
                <a:gd name="connsiteY4" fmla="*/ 0 h 43148"/>
                <a:gd name="connsiteX5" fmla="*/ 8668 w 32384"/>
                <a:gd name="connsiteY5" fmla="*/ 0 h 43148"/>
                <a:gd name="connsiteX6" fmla="*/ 24575 w 32384"/>
                <a:gd name="connsiteY6" fmla="*/ 30289 h 43148"/>
                <a:gd name="connsiteX7" fmla="*/ 24575 w 32384"/>
                <a:gd name="connsiteY7" fmla="*/ 0 h 43148"/>
                <a:gd name="connsiteX8" fmla="*/ 28480 w 32384"/>
                <a:gd name="connsiteY8" fmla="*/ 0 h 43148"/>
                <a:gd name="connsiteX9" fmla="*/ 32385 w 32384"/>
                <a:gd name="connsiteY9" fmla="*/ 0 h 43148"/>
                <a:gd name="connsiteX10" fmla="*/ 32385 w 32384"/>
                <a:gd name="connsiteY10" fmla="*/ 43148 h 43148"/>
                <a:gd name="connsiteX11" fmla="*/ 28194 w 32384"/>
                <a:gd name="connsiteY11" fmla="*/ 43148 h 43148"/>
                <a:gd name="connsiteX12" fmla="*/ 24098 w 32384"/>
                <a:gd name="connsiteY12" fmla="*/ 43148 h 43148"/>
                <a:gd name="connsiteX13" fmla="*/ 7715 w 32384"/>
                <a:gd name="connsiteY13" fmla="*/ 12001 h 43148"/>
                <a:gd name="connsiteX14" fmla="*/ 7715 w 32384"/>
                <a:gd name="connsiteY14" fmla="*/ 43148 h 43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384" h="43148">
                  <a:moveTo>
                    <a:pt x="7715" y="43148"/>
                  </a:moveTo>
                  <a:lnTo>
                    <a:pt x="3810" y="43148"/>
                  </a:lnTo>
                  <a:lnTo>
                    <a:pt x="0" y="43148"/>
                  </a:lnTo>
                  <a:lnTo>
                    <a:pt x="0" y="0"/>
                  </a:lnTo>
                  <a:lnTo>
                    <a:pt x="4286" y="0"/>
                  </a:lnTo>
                  <a:lnTo>
                    <a:pt x="8668" y="0"/>
                  </a:lnTo>
                  <a:lnTo>
                    <a:pt x="24575" y="30289"/>
                  </a:lnTo>
                  <a:lnTo>
                    <a:pt x="24575" y="0"/>
                  </a:lnTo>
                  <a:lnTo>
                    <a:pt x="28480" y="0"/>
                  </a:lnTo>
                  <a:lnTo>
                    <a:pt x="32385" y="0"/>
                  </a:lnTo>
                  <a:lnTo>
                    <a:pt x="32385" y="43148"/>
                  </a:lnTo>
                  <a:lnTo>
                    <a:pt x="28194" y="43148"/>
                  </a:lnTo>
                  <a:lnTo>
                    <a:pt x="24098" y="43148"/>
                  </a:lnTo>
                  <a:lnTo>
                    <a:pt x="7715" y="12001"/>
                  </a:lnTo>
                  <a:lnTo>
                    <a:pt x="7715" y="43148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AC20E61E-B483-4FF9-A519-6199841159E6}"/>
                </a:ext>
              </a:extLst>
            </p:cNvPr>
            <p:cNvSpPr/>
            <p:nvPr/>
          </p:nvSpPr>
          <p:spPr>
            <a:xfrm>
              <a:off x="5295758" y="3402633"/>
              <a:ext cx="32722" cy="45588"/>
            </a:xfrm>
            <a:custGeom>
              <a:avLst/>
              <a:gdLst>
                <a:gd name="connsiteX0" fmla="*/ 23257 w 32722"/>
                <a:gd name="connsiteY0" fmla="*/ 14177 h 45588"/>
                <a:gd name="connsiteX1" fmla="*/ 20781 w 32722"/>
                <a:gd name="connsiteY1" fmla="*/ 9319 h 45588"/>
                <a:gd name="connsiteX2" fmla="*/ 14875 w 32722"/>
                <a:gd name="connsiteY2" fmla="*/ 7509 h 45588"/>
                <a:gd name="connsiteX3" fmla="*/ 9922 w 32722"/>
                <a:gd name="connsiteY3" fmla="*/ 9033 h 45588"/>
                <a:gd name="connsiteX4" fmla="*/ 8113 w 32722"/>
                <a:gd name="connsiteY4" fmla="*/ 13224 h 45588"/>
                <a:gd name="connsiteX5" fmla="*/ 10018 w 32722"/>
                <a:gd name="connsiteY5" fmla="*/ 16272 h 45588"/>
                <a:gd name="connsiteX6" fmla="*/ 17828 w 32722"/>
                <a:gd name="connsiteY6" fmla="*/ 18749 h 45588"/>
                <a:gd name="connsiteX7" fmla="*/ 29353 w 32722"/>
                <a:gd name="connsiteY7" fmla="*/ 23607 h 45588"/>
                <a:gd name="connsiteX8" fmla="*/ 32306 w 32722"/>
                <a:gd name="connsiteY8" fmla="*/ 32370 h 45588"/>
                <a:gd name="connsiteX9" fmla="*/ 27925 w 32722"/>
                <a:gd name="connsiteY9" fmla="*/ 41895 h 45588"/>
                <a:gd name="connsiteX10" fmla="*/ 16019 w 32722"/>
                <a:gd name="connsiteY10" fmla="*/ 45419 h 45588"/>
                <a:gd name="connsiteX11" fmla="*/ 4208 w 32722"/>
                <a:gd name="connsiteY11" fmla="*/ 41609 h 45588"/>
                <a:gd name="connsiteX12" fmla="*/ -364 w 32722"/>
                <a:gd name="connsiteY12" fmla="*/ 30846 h 45588"/>
                <a:gd name="connsiteX13" fmla="*/ 7636 w 32722"/>
                <a:gd name="connsiteY13" fmla="*/ 30846 h 45588"/>
                <a:gd name="connsiteX14" fmla="*/ 9922 w 32722"/>
                <a:gd name="connsiteY14" fmla="*/ 36180 h 45588"/>
                <a:gd name="connsiteX15" fmla="*/ 16019 w 32722"/>
                <a:gd name="connsiteY15" fmla="*/ 37989 h 45588"/>
                <a:gd name="connsiteX16" fmla="*/ 22210 w 32722"/>
                <a:gd name="connsiteY16" fmla="*/ 36561 h 45588"/>
                <a:gd name="connsiteX17" fmla="*/ 24401 w 32722"/>
                <a:gd name="connsiteY17" fmla="*/ 32751 h 45588"/>
                <a:gd name="connsiteX18" fmla="*/ 22781 w 32722"/>
                <a:gd name="connsiteY18" fmla="*/ 29131 h 45588"/>
                <a:gd name="connsiteX19" fmla="*/ 16114 w 32722"/>
                <a:gd name="connsiteY19" fmla="*/ 26750 h 45588"/>
                <a:gd name="connsiteX20" fmla="*/ 3445 w 32722"/>
                <a:gd name="connsiteY20" fmla="*/ 21797 h 45588"/>
                <a:gd name="connsiteX21" fmla="*/ 302 w 32722"/>
                <a:gd name="connsiteY21" fmla="*/ 13606 h 45588"/>
                <a:gd name="connsiteX22" fmla="*/ 4493 w 32722"/>
                <a:gd name="connsiteY22" fmla="*/ 3605 h 45588"/>
                <a:gd name="connsiteX23" fmla="*/ 15828 w 32722"/>
                <a:gd name="connsiteY23" fmla="*/ -110 h 45588"/>
                <a:gd name="connsiteX24" fmla="*/ 26687 w 32722"/>
                <a:gd name="connsiteY24" fmla="*/ 3700 h 45588"/>
                <a:gd name="connsiteX25" fmla="*/ 31354 w 32722"/>
                <a:gd name="connsiteY25" fmla="*/ 13986 h 4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2722" h="45588">
                  <a:moveTo>
                    <a:pt x="23257" y="14177"/>
                  </a:moveTo>
                  <a:cubicBezTo>
                    <a:pt x="23150" y="12282"/>
                    <a:pt x="22252" y="10519"/>
                    <a:pt x="20781" y="9319"/>
                  </a:cubicBezTo>
                  <a:cubicBezTo>
                    <a:pt x="19068" y="8077"/>
                    <a:pt x="16990" y="7440"/>
                    <a:pt x="14875" y="7509"/>
                  </a:cubicBezTo>
                  <a:cubicBezTo>
                    <a:pt x="13092" y="7379"/>
                    <a:pt x="11324" y="7923"/>
                    <a:pt x="9922" y="9033"/>
                  </a:cubicBezTo>
                  <a:cubicBezTo>
                    <a:pt x="8686" y="10062"/>
                    <a:pt x="8014" y="11619"/>
                    <a:pt x="8113" y="13224"/>
                  </a:cubicBezTo>
                  <a:cubicBezTo>
                    <a:pt x="8122" y="14518"/>
                    <a:pt x="8858" y="15697"/>
                    <a:pt x="10018" y="16272"/>
                  </a:cubicBezTo>
                  <a:cubicBezTo>
                    <a:pt x="12523" y="17381"/>
                    <a:pt x="15142" y="18212"/>
                    <a:pt x="17828" y="18749"/>
                  </a:cubicBezTo>
                  <a:cubicBezTo>
                    <a:pt x="21990" y="19469"/>
                    <a:pt x="25932" y="21130"/>
                    <a:pt x="29353" y="23607"/>
                  </a:cubicBezTo>
                  <a:cubicBezTo>
                    <a:pt x="31539" y="25975"/>
                    <a:pt x="32612" y="29162"/>
                    <a:pt x="32306" y="32370"/>
                  </a:cubicBezTo>
                  <a:cubicBezTo>
                    <a:pt x="32412" y="36055"/>
                    <a:pt x="30791" y="39578"/>
                    <a:pt x="27925" y="41895"/>
                  </a:cubicBezTo>
                  <a:cubicBezTo>
                    <a:pt x="24481" y="44408"/>
                    <a:pt x="20275" y="45653"/>
                    <a:pt x="16019" y="45419"/>
                  </a:cubicBezTo>
                  <a:cubicBezTo>
                    <a:pt x="11741" y="45687"/>
                    <a:pt x="7522" y="44326"/>
                    <a:pt x="4208" y="41609"/>
                  </a:cubicBezTo>
                  <a:cubicBezTo>
                    <a:pt x="1258" y="38810"/>
                    <a:pt x="-398" y="34912"/>
                    <a:pt x="-364" y="30846"/>
                  </a:cubicBezTo>
                  <a:lnTo>
                    <a:pt x="7636" y="30846"/>
                  </a:lnTo>
                  <a:cubicBezTo>
                    <a:pt x="7609" y="32867"/>
                    <a:pt x="8440" y="34805"/>
                    <a:pt x="9922" y="36180"/>
                  </a:cubicBezTo>
                  <a:cubicBezTo>
                    <a:pt x="11687" y="37463"/>
                    <a:pt x="13839" y="38102"/>
                    <a:pt x="16019" y="37989"/>
                  </a:cubicBezTo>
                  <a:cubicBezTo>
                    <a:pt x="18175" y="38093"/>
                    <a:pt x="20317" y="37598"/>
                    <a:pt x="22210" y="36561"/>
                  </a:cubicBezTo>
                  <a:cubicBezTo>
                    <a:pt x="23585" y="35790"/>
                    <a:pt x="24426" y="34327"/>
                    <a:pt x="24401" y="32751"/>
                  </a:cubicBezTo>
                  <a:cubicBezTo>
                    <a:pt x="24539" y="31343"/>
                    <a:pt x="23923" y="29967"/>
                    <a:pt x="22781" y="29131"/>
                  </a:cubicBezTo>
                  <a:cubicBezTo>
                    <a:pt x="20700" y="27987"/>
                    <a:pt x="18449" y="27183"/>
                    <a:pt x="16114" y="26750"/>
                  </a:cubicBezTo>
                  <a:cubicBezTo>
                    <a:pt x="11600" y="25969"/>
                    <a:pt x="7291" y="24284"/>
                    <a:pt x="3445" y="21797"/>
                  </a:cubicBezTo>
                  <a:cubicBezTo>
                    <a:pt x="1192" y="19696"/>
                    <a:pt x="32" y="16674"/>
                    <a:pt x="302" y="13606"/>
                  </a:cubicBezTo>
                  <a:cubicBezTo>
                    <a:pt x="143" y="9815"/>
                    <a:pt x="1679" y="6149"/>
                    <a:pt x="4493" y="3605"/>
                  </a:cubicBezTo>
                  <a:cubicBezTo>
                    <a:pt x="7670" y="986"/>
                    <a:pt x="11717" y="-340"/>
                    <a:pt x="15828" y="-110"/>
                  </a:cubicBezTo>
                  <a:cubicBezTo>
                    <a:pt x="19799" y="-259"/>
                    <a:pt x="23679" y="1103"/>
                    <a:pt x="26687" y="3700"/>
                  </a:cubicBezTo>
                  <a:cubicBezTo>
                    <a:pt x="29495" y="6410"/>
                    <a:pt x="31164" y="10089"/>
                    <a:pt x="31354" y="13986"/>
                  </a:cubicBez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" name="任意多边形: 形状 153">
              <a:extLst>
                <a:ext uri="{FF2B5EF4-FFF2-40B4-BE49-F238E27FC236}">
                  <a16:creationId xmlns:a16="http://schemas.microsoft.com/office/drawing/2014/main" id="{101E4A16-DF9E-4C2D-896A-70E349C702D9}"/>
                </a:ext>
              </a:extLst>
            </p:cNvPr>
            <p:cNvSpPr/>
            <p:nvPr/>
          </p:nvSpPr>
          <p:spPr>
            <a:xfrm>
              <a:off x="5333477" y="3403992"/>
              <a:ext cx="32289" cy="43243"/>
            </a:xfrm>
            <a:custGeom>
              <a:avLst/>
              <a:gdLst>
                <a:gd name="connsiteX0" fmla="*/ 12001 w 32289"/>
                <a:gd name="connsiteY0" fmla="*/ 7715 h 43243"/>
                <a:gd name="connsiteX1" fmla="*/ 0 w 32289"/>
                <a:gd name="connsiteY1" fmla="*/ 7715 h 43243"/>
                <a:gd name="connsiteX2" fmla="*/ 0 w 32289"/>
                <a:gd name="connsiteY2" fmla="*/ 3905 h 43243"/>
                <a:gd name="connsiteX3" fmla="*/ 0 w 32289"/>
                <a:gd name="connsiteY3" fmla="*/ 0 h 43243"/>
                <a:gd name="connsiteX4" fmla="*/ 32290 w 32289"/>
                <a:gd name="connsiteY4" fmla="*/ 0 h 43243"/>
                <a:gd name="connsiteX5" fmla="*/ 32290 w 32289"/>
                <a:gd name="connsiteY5" fmla="*/ 3905 h 43243"/>
                <a:gd name="connsiteX6" fmla="*/ 32290 w 32289"/>
                <a:gd name="connsiteY6" fmla="*/ 7715 h 43243"/>
                <a:gd name="connsiteX7" fmla="*/ 20288 w 32289"/>
                <a:gd name="connsiteY7" fmla="*/ 7715 h 43243"/>
                <a:gd name="connsiteX8" fmla="*/ 20288 w 32289"/>
                <a:gd name="connsiteY8" fmla="*/ 43244 h 43243"/>
                <a:gd name="connsiteX9" fmla="*/ 16193 w 32289"/>
                <a:gd name="connsiteY9" fmla="*/ 43244 h 43243"/>
                <a:gd name="connsiteX10" fmla="*/ 12001 w 32289"/>
                <a:gd name="connsiteY10" fmla="*/ 43244 h 43243"/>
                <a:gd name="connsiteX11" fmla="*/ 12001 w 32289"/>
                <a:gd name="connsiteY11" fmla="*/ 7715 h 43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289" h="43243">
                  <a:moveTo>
                    <a:pt x="12001" y="7715"/>
                  </a:moveTo>
                  <a:lnTo>
                    <a:pt x="0" y="7715"/>
                  </a:lnTo>
                  <a:lnTo>
                    <a:pt x="0" y="3905"/>
                  </a:lnTo>
                  <a:lnTo>
                    <a:pt x="0" y="0"/>
                  </a:lnTo>
                  <a:lnTo>
                    <a:pt x="32290" y="0"/>
                  </a:lnTo>
                  <a:lnTo>
                    <a:pt x="32290" y="3905"/>
                  </a:lnTo>
                  <a:lnTo>
                    <a:pt x="32290" y="7715"/>
                  </a:lnTo>
                  <a:lnTo>
                    <a:pt x="20288" y="7715"/>
                  </a:lnTo>
                  <a:lnTo>
                    <a:pt x="20288" y="43244"/>
                  </a:lnTo>
                  <a:lnTo>
                    <a:pt x="16193" y="43244"/>
                  </a:lnTo>
                  <a:lnTo>
                    <a:pt x="12001" y="43244"/>
                  </a:lnTo>
                  <a:lnTo>
                    <a:pt x="12001" y="7715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" name="任意多边形: 形状 154">
              <a:extLst>
                <a:ext uri="{FF2B5EF4-FFF2-40B4-BE49-F238E27FC236}">
                  <a16:creationId xmlns:a16="http://schemas.microsoft.com/office/drawing/2014/main" id="{C2006BC2-90C9-4E61-8F81-8A9216AC6D57}"/>
                </a:ext>
              </a:extLst>
            </p:cNvPr>
            <p:cNvSpPr/>
            <p:nvPr/>
          </p:nvSpPr>
          <p:spPr>
            <a:xfrm>
              <a:off x="5372244" y="3404087"/>
              <a:ext cx="8382" cy="43148"/>
            </a:xfrm>
            <a:custGeom>
              <a:avLst/>
              <a:gdLst>
                <a:gd name="connsiteX0" fmla="*/ 0 w 8382"/>
                <a:gd name="connsiteY0" fmla="*/ 0 h 43148"/>
                <a:gd name="connsiteX1" fmla="*/ 4191 w 8382"/>
                <a:gd name="connsiteY1" fmla="*/ 0 h 43148"/>
                <a:gd name="connsiteX2" fmla="*/ 8382 w 8382"/>
                <a:gd name="connsiteY2" fmla="*/ 0 h 43148"/>
                <a:gd name="connsiteX3" fmla="*/ 8382 w 8382"/>
                <a:gd name="connsiteY3" fmla="*/ 43148 h 43148"/>
                <a:gd name="connsiteX4" fmla="*/ 4191 w 8382"/>
                <a:gd name="connsiteY4" fmla="*/ 43148 h 43148"/>
                <a:gd name="connsiteX5" fmla="*/ 0 w 8382"/>
                <a:gd name="connsiteY5" fmla="*/ 43148 h 43148"/>
                <a:gd name="connsiteX6" fmla="*/ 0 w 8382"/>
                <a:gd name="connsiteY6" fmla="*/ 0 h 43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82" h="43148">
                  <a:moveTo>
                    <a:pt x="0" y="0"/>
                  </a:moveTo>
                  <a:lnTo>
                    <a:pt x="4191" y="0"/>
                  </a:lnTo>
                  <a:lnTo>
                    <a:pt x="8382" y="0"/>
                  </a:lnTo>
                  <a:lnTo>
                    <a:pt x="8382" y="43148"/>
                  </a:lnTo>
                  <a:lnTo>
                    <a:pt x="4191" y="43148"/>
                  </a:lnTo>
                  <a:lnTo>
                    <a:pt x="0" y="43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6" name="任意多边形: 形状 155">
              <a:extLst>
                <a:ext uri="{FF2B5EF4-FFF2-40B4-BE49-F238E27FC236}">
                  <a16:creationId xmlns:a16="http://schemas.microsoft.com/office/drawing/2014/main" id="{DC7681EA-A99C-4DA4-837E-BD6D31735757}"/>
                </a:ext>
              </a:extLst>
            </p:cNvPr>
            <p:cNvSpPr/>
            <p:nvPr/>
          </p:nvSpPr>
          <p:spPr>
            <a:xfrm>
              <a:off x="5387103" y="3403992"/>
              <a:ext cx="32289" cy="43243"/>
            </a:xfrm>
            <a:custGeom>
              <a:avLst/>
              <a:gdLst>
                <a:gd name="connsiteX0" fmla="*/ 12001 w 32289"/>
                <a:gd name="connsiteY0" fmla="*/ 7715 h 43243"/>
                <a:gd name="connsiteX1" fmla="*/ 0 w 32289"/>
                <a:gd name="connsiteY1" fmla="*/ 7715 h 43243"/>
                <a:gd name="connsiteX2" fmla="*/ 0 w 32289"/>
                <a:gd name="connsiteY2" fmla="*/ 3905 h 43243"/>
                <a:gd name="connsiteX3" fmla="*/ 0 w 32289"/>
                <a:gd name="connsiteY3" fmla="*/ 0 h 43243"/>
                <a:gd name="connsiteX4" fmla="*/ 32290 w 32289"/>
                <a:gd name="connsiteY4" fmla="*/ 0 h 43243"/>
                <a:gd name="connsiteX5" fmla="*/ 32290 w 32289"/>
                <a:gd name="connsiteY5" fmla="*/ 3905 h 43243"/>
                <a:gd name="connsiteX6" fmla="*/ 32290 w 32289"/>
                <a:gd name="connsiteY6" fmla="*/ 7715 h 43243"/>
                <a:gd name="connsiteX7" fmla="*/ 20288 w 32289"/>
                <a:gd name="connsiteY7" fmla="*/ 7715 h 43243"/>
                <a:gd name="connsiteX8" fmla="*/ 20288 w 32289"/>
                <a:gd name="connsiteY8" fmla="*/ 43244 h 43243"/>
                <a:gd name="connsiteX9" fmla="*/ 16192 w 32289"/>
                <a:gd name="connsiteY9" fmla="*/ 43244 h 43243"/>
                <a:gd name="connsiteX10" fmla="*/ 12001 w 32289"/>
                <a:gd name="connsiteY10" fmla="*/ 43244 h 43243"/>
                <a:gd name="connsiteX11" fmla="*/ 12001 w 32289"/>
                <a:gd name="connsiteY11" fmla="*/ 7715 h 43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289" h="43243">
                  <a:moveTo>
                    <a:pt x="12001" y="7715"/>
                  </a:moveTo>
                  <a:lnTo>
                    <a:pt x="0" y="7715"/>
                  </a:lnTo>
                  <a:lnTo>
                    <a:pt x="0" y="3905"/>
                  </a:lnTo>
                  <a:lnTo>
                    <a:pt x="0" y="0"/>
                  </a:lnTo>
                  <a:lnTo>
                    <a:pt x="32290" y="0"/>
                  </a:lnTo>
                  <a:lnTo>
                    <a:pt x="32290" y="3905"/>
                  </a:lnTo>
                  <a:lnTo>
                    <a:pt x="32290" y="7715"/>
                  </a:lnTo>
                  <a:lnTo>
                    <a:pt x="20288" y="7715"/>
                  </a:lnTo>
                  <a:lnTo>
                    <a:pt x="20288" y="43244"/>
                  </a:lnTo>
                  <a:lnTo>
                    <a:pt x="16192" y="43244"/>
                  </a:lnTo>
                  <a:lnTo>
                    <a:pt x="12001" y="43244"/>
                  </a:lnTo>
                  <a:lnTo>
                    <a:pt x="12001" y="7715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" name="任意多边形: 形状 156">
              <a:extLst>
                <a:ext uri="{FF2B5EF4-FFF2-40B4-BE49-F238E27FC236}">
                  <a16:creationId xmlns:a16="http://schemas.microsoft.com/office/drawing/2014/main" id="{47ED61D4-718C-4D30-B562-78A9E91153B7}"/>
                </a:ext>
              </a:extLst>
            </p:cNvPr>
            <p:cNvSpPr/>
            <p:nvPr/>
          </p:nvSpPr>
          <p:spPr>
            <a:xfrm>
              <a:off x="5426286" y="3404182"/>
              <a:ext cx="32243" cy="44295"/>
            </a:xfrm>
            <a:custGeom>
              <a:avLst/>
              <a:gdLst>
                <a:gd name="connsiteX0" fmla="*/ 31794 w 32243"/>
                <a:gd name="connsiteY0" fmla="*/ 26629 h 44295"/>
                <a:gd name="connsiteX1" fmla="*/ 27984 w 32243"/>
                <a:gd name="connsiteY1" fmla="*/ 39964 h 44295"/>
                <a:gd name="connsiteX2" fmla="*/ 3600 w 32243"/>
                <a:gd name="connsiteY2" fmla="*/ 39964 h 44295"/>
                <a:gd name="connsiteX3" fmla="*/ -305 w 32243"/>
                <a:gd name="connsiteY3" fmla="*/ 26820 h 44295"/>
                <a:gd name="connsiteX4" fmla="*/ -305 w 32243"/>
                <a:gd name="connsiteY4" fmla="*/ -136 h 44295"/>
                <a:gd name="connsiteX5" fmla="*/ 7982 w 32243"/>
                <a:gd name="connsiteY5" fmla="*/ -136 h 44295"/>
                <a:gd name="connsiteX6" fmla="*/ 7982 w 32243"/>
                <a:gd name="connsiteY6" fmla="*/ 27106 h 44295"/>
                <a:gd name="connsiteX7" fmla="*/ 9887 w 32243"/>
                <a:gd name="connsiteY7" fmla="*/ 34059 h 44295"/>
                <a:gd name="connsiteX8" fmla="*/ 15697 w 32243"/>
                <a:gd name="connsiteY8" fmla="*/ 36345 h 44295"/>
                <a:gd name="connsiteX9" fmla="*/ 21698 w 32243"/>
                <a:gd name="connsiteY9" fmla="*/ 34249 h 44295"/>
                <a:gd name="connsiteX10" fmla="*/ 23412 w 32243"/>
                <a:gd name="connsiteY10" fmla="*/ 27106 h 44295"/>
                <a:gd name="connsiteX11" fmla="*/ 23412 w 32243"/>
                <a:gd name="connsiteY11" fmla="*/ -136 h 44295"/>
                <a:gd name="connsiteX12" fmla="*/ 31794 w 32243"/>
                <a:gd name="connsiteY12" fmla="*/ -136 h 44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243" h="44295">
                  <a:moveTo>
                    <a:pt x="31794" y="26629"/>
                  </a:moveTo>
                  <a:cubicBezTo>
                    <a:pt x="32245" y="31395"/>
                    <a:pt x="30885" y="36156"/>
                    <a:pt x="27984" y="39964"/>
                  </a:cubicBezTo>
                  <a:cubicBezTo>
                    <a:pt x="20819" y="45558"/>
                    <a:pt x="10766" y="45558"/>
                    <a:pt x="3600" y="39964"/>
                  </a:cubicBezTo>
                  <a:cubicBezTo>
                    <a:pt x="712" y="36219"/>
                    <a:pt x="-680" y="31534"/>
                    <a:pt x="-305" y="26820"/>
                  </a:cubicBezTo>
                  <a:lnTo>
                    <a:pt x="-305" y="-136"/>
                  </a:lnTo>
                  <a:lnTo>
                    <a:pt x="7982" y="-136"/>
                  </a:lnTo>
                  <a:lnTo>
                    <a:pt x="7982" y="27106"/>
                  </a:lnTo>
                  <a:cubicBezTo>
                    <a:pt x="7822" y="29571"/>
                    <a:pt x="8492" y="32019"/>
                    <a:pt x="9887" y="34059"/>
                  </a:cubicBezTo>
                  <a:cubicBezTo>
                    <a:pt x="11379" y="35660"/>
                    <a:pt x="13514" y="36500"/>
                    <a:pt x="15697" y="36345"/>
                  </a:cubicBezTo>
                  <a:cubicBezTo>
                    <a:pt x="17908" y="36567"/>
                    <a:pt x="20105" y="35800"/>
                    <a:pt x="21698" y="34249"/>
                  </a:cubicBezTo>
                  <a:cubicBezTo>
                    <a:pt x="23033" y="32119"/>
                    <a:pt x="23635" y="29610"/>
                    <a:pt x="23412" y="27106"/>
                  </a:cubicBezTo>
                  <a:lnTo>
                    <a:pt x="23412" y="-136"/>
                  </a:lnTo>
                  <a:lnTo>
                    <a:pt x="31794" y="-136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" name="任意多边形: 形状 157">
              <a:extLst>
                <a:ext uri="{FF2B5EF4-FFF2-40B4-BE49-F238E27FC236}">
                  <a16:creationId xmlns:a16="http://schemas.microsoft.com/office/drawing/2014/main" id="{BBC1B663-9BF4-491A-A249-8A5349BDC300}"/>
                </a:ext>
              </a:extLst>
            </p:cNvPr>
            <p:cNvSpPr/>
            <p:nvPr/>
          </p:nvSpPr>
          <p:spPr>
            <a:xfrm>
              <a:off x="5465303" y="3403992"/>
              <a:ext cx="32289" cy="43243"/>
            </a:xfrm>
            <a:custGeom>
              <a:avLst/>
              <a:gdLst>
                <a:gd name="connsiteX0" fmla="*/ 12001 w 32289"/>
                <a:gd name="connsiteY0" fmla="*/ 7715 h 43243"/>
                <a:gd name="connsiteX1" fmla="*/ 0 w 32289"/>
                <a:gd name="connsiteY1" fmla="*/ 7715 h 43243"/>
                <a:gd name="connsiteX2" fmla="*/ 0 w 32289"/>
                <a:gd name="connsiteY2" fmla="*/ 3905 h 43243"/>
                <a:gd name="connsiteX3" fmla="*/ 0 w 32289"/>
                <a:gd name="connsiteY3" fmla="*/ 0 h 43243"/>
                <a:gd name="connsiteX4" fmla="*/ 32290 w 32289"/>
                <a:gd name="connsiteY4" fmla="*/ 0 h 43243"/>
                <a:gd name="connsiteX5" fmla="*/ 32290 w 32289"/>
                <a:gd name="connsiteY5" fmla="*/ 3905 h 43243"/>
                <a:gd name="connsiteX6" fmla="*/ 32290 w 32289"/>
                <a:gd name="connsiteY6" fmla="*/ 7715 h 43243"/>
                <a:gd name="connsiteX7" fmla="*/ 20288 w 32289"/>
                <a:gd name="connsiteY7" fmla="*/ 7715 h 43243"/>
                <a:gd name="connsiteX8" fmla="*/ 20288 w 32289"/>
                <a:gd name="connsiteY8" fmla="*/ 43244 h 43243"/>
                <a:gd name="connsiteX9" fmla="*/ 16097 w 32289"/>
                <a:gd name="connsiteY9" fmla="*/ 43244 h 43243"/>
                <a:gd name="connsiteX10" fmla="*/ 12001 w 32289"/>
                <a:gd name="connsiteY10" fmla="*/ 43244 h 43243"/>
                <a:gd name="connsiteX11" fmla="*/ 12001 w 32289"/>
                <a:gd name="connsiteY11" fmla="*/ 7715 h 43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289" h="43243">
                  <a:moveTo>
                    <a:pt x="12001" y="7715"/>
                  </a:moveTo>
                  <a:lnTo>
                    <a:pt x="0" y="7715"/>
                  </a:lnTo>
                  <a:lnTo>
                    <a:pt x="0" y="3905"/>
                  </a:lnTo>
                  <a:lnTo>
                    <a:pt x="0" y="0"/>
                  </a:lnTo>
                  <a:lnTo>
                    <a:pt x="32290" y="0"/>
                  </a:lnTo>
                  <a:lnTo>
                    <a:pt x="32290" y="3905"/>
                  </a:lnTo>
                  <a:lnTo>
                    <a:pt x="32290" y="7715"/>
                  </a:lnTo>
                  <a:lnTo>
                    <a:pt x="20288" y="7715"/>
                  </a:lnTo>
                  <a:lnTo>
                    <a:pt x="20288" y="43244"/>
                  </a:lnTo>
                  <a:lnTo>
                    <a:pt x="16097" y="43244"/>
                  </a:lnTo>
                  <a:lnTo>
                    <a:pt x="12001" y="43244"/>
                  </a:lnTo>
                  <a:lnTo>
                    <a:pt x="12001" y="7715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" name="任意多边形: 形状 158">
              <a:extLst>
                <a:ext uri="{FF2B5EF4-FFF2-40B4-BE49-F238E27FC236}">
                  <a16:creationId xmlns:a16="http://schemas.microsoft.com/office/drawing/2014/main" id="{1240E227-05AC-4B2D-81E5-29D02DB84551}"/>
                </a:ext>
              </a:extLst>
            </p:cNvPr>
            <p:cNvSpPr/>
            <p:nvPr/>
          </p:nvSpPr>
          <p:spPr>
            <a:xfrm>
              <a:off x="5504737" y="3404087"/>
              <a:ext cx="30098" cy="43148"/>
            </a:xfrm>
            <a:custGeom>
              <a:avLst/>
              <a:gdLst>
                <a:gd name="connsiteX0" fmla="*/ 0 w 30098"/>
                <a:gd name="connsiteY0" fmla="*/ 43148 h 43148"/>
                <a:gd name="connsiteX1" fmla="*/ 0 w 30098"/>
                <a:gd name="connsiteY1" fmla="*/ 0 h 43148"/>
                <a:gd name="connsiteX2" fmla="*/ 29242 w 30098"/>
                <a:gd name="connsiteY2" fmla="*/ 0 h 43148"/>
                <a:gd name="connsiteX3" fmla="*/ 29242 w 30098"/>
                <a:gd name="connsiteY3" fmla="*/ 3810 h 43148"/>
                <a:gd name="connsiteX4" fmla="*/ 29242 w 30098"/>
                <a:gd name="connsiteY4" fmla="*/ 7620 h 43148"/>
                <a:gd name="connsiteX5" fmla="*/ 8287 w 30098"/>
                <a:gd name="connsiteY5" fmla="*/ 7620 h 43148"/>
                <a:gd name="connsiteX6" fmla="*/ 8287 w 30098"/>
                <a:gd name="connsiteY6" fmla="*/ 16764 h 43148"/>
                <a:gd name="connsiteX7" fmla="*/ 27718 w 30098"/>
                <a:gd name="connsiteY7" fmla="*/ 16764 h 43148"/>
                <a:gd name="connsiteX8" fmla="*/ 27718 w 30098"/>
                <a:gd name="connsiteY8" fmla="*/ 20479 h 43148"/>
                <a:gd name="connsiteX9" fmla="*/ 27718 w 30098"/>
                <a:gd name="connsiteY9" fmla="*/ 24193 h 43148"/>
                <a:gd name="connsiteX10" fmla="*/ 8287 w 30098"/>
                <a:gd name="connsiteY10" fmla="*/ 24193 h 43148"/>
                <a:gd name="connsiteX11" fmla="*/ 8287 w 30098"/>
                <a:gd name="connsiteY11" fmla="*/ 35433 h 43148"/>
                <a:gd name="connsiteX12" fmla="*/ 30099 w 30098"/>
                <a:gd name="connsiteY12" fmla="*/ 35433 h 43148"/>
                <a:gd name="connsiteX13" fmla="*/ 30099 w 30098"/>
                <a:gd name="connsiteY13" fmla="*/ 39243 h 43148"/>
                <a:gd name="connsiteX14" fmla="*/ 30099 w 30098"/>
                <a:gd name="connsiteY14" fmla="*/ 43148 h 43148"/>
                <a:gd name="connsiteX15" fmla="*/ 0 w 30098"/>
                <a:gd name="connsiteY15" fmla="*/ 43148 h 43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098" h="43148">
                  <a:moveTo>
                    <a:pt x="0" y="43148"/>
                  </a:moveTo>
                  <a:lnTo>
                    <a:pt x="0" y="0"/>
                  </a:lnTo>
                  <a:lnTo>
                    <a:pt x="29242" y="0"/>
                  </a:lnTo>
                  <a:lnTo>
                    <a:pt x="29242" y="3810"/>
                  </a:lnTo>
                  <a:lnTo>
                    <a:pt x="29242" y="7620"/>
                  </a:lnTo>
                  <a:lnTo>
                    <a:pt x="8287" y="7620"/>
                  </a:lnTo>
                  <a:lnTo>
                    <a:pt x="8287" y="16764"/>
                  </a:lnTo>
                  <a:lnTo>
                    <a:pt x="27718" y="16764"/>
                  </a:lnTo>
                  <a:lnTo>
                    <a:pt x="27718" y="20479"/>
                  </a:lnTo>
                  <a:lnTo>
                    <a:pt x="27718" y="24193"/>
                  </a:lnTo>
                  <a:lnTo>
                    <a:pt x="8287" y="24193"/>
                  </a:lnTo>
                  <a:lnTo>
                    <a:pt x="8287" y="35433"/>
                  </a:lnTo>
                  <a:lnTo>
                    <a:pt x="30099" y="35433"/>
                  </a:lnTo>
                  <a:lnTo>
                    <a:pt x="30099" y="39243"/>
                  </a:lnTo>
                  <a:lnTo>
                    <a:pt x="30099" y="43148"/>
                  </a:lnTo>
                  <a:lnTo>
                    <a:pt x="0" y="43148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0" name="任意多边形: 形状 159">
              <a:extLst>
                <a:ext uri="{FF2B5EF4-FFF2-40B4-BE49-F238E27FC236}">
                  <a16:creationId xmlns:a16="http://schemas.microsoft.com/office/drawing/2014/main" id="{06D53CD4-C654-4147-A700-72046B36B45C}"/>
                </a:ext>
              </a:extLst>
            </p:cNvPr>
            <p:cNvSpPr/>
            <p:nvPr/>
          </p:nvSpPr>
          <p:spPr>
            <a:xfrm>
              <a:off x="5559850" y="3402959"/>
              <a:ext cx="38267" cy="45404"/>
            </a:xfrm>
            <a:custGeom>
              <a:avLst/>
              <a:gdLst>
                <a:gd name="connsiteX0" fmla="*/ 4814 w 38267"/>
                <a:gd name="connsiteY0" fmla="*/ 39188 h 45404"/>
                <a:gd name="connsiteX1" fmla="*/ -329 w 38267"/>
                <a:gd name="connsiteY1" fmla="*/ 22805 h 45404"/>
                <a:gd name="connsiteX2" fmla="*/ 4814 w 38267"/>
                <a:gd name="connsiteY2" fmla="*/ 5945 h 45404"/>
                <a:gd name="connsiteX3" fmla="*/ 31737 w 38267"/>
                <a:gd name="connsiteY3" fmla="*/ 4960 h 45404"/>
                <a:gd name="connsiteX4" fmla="*/ 32723 w 38267"/>
                <a:gd name="connsiteY4" fmla="*/ 5945 h 45404"/>
                <a:gd name="connsiteX5" fmla="*/ 37866 w 38267"/>
                <a:gd name="connsiteY5" fmla="*/ 22805 h 45404"/>
                <a:gd name="connsiteX6" fmla="*/ 32723 w 38267"/>
                <a:gd name="connsiteY6" fmla="*/ 39188 h 45404"/>
                <a:gd name="connsiteX7" fmla="*/ 5800 w 38267"/>
                <a:gd name="connsiteY7" fmla="*/ 40173 h 45404"/>
                <a:gd name="connsiteX8" fmla="*/ 4814 w 38267"/>
                <a:gd name="connsiteY8" fmla="*/ 39188 h 45404"/>
                <a:gd name="connsiteX9" fmla="*/ 26627 w 38267"/>
                <a:gd name="connsiteY9" fmla="*/ 33663 h 45404"/>
                <a:gd name="connsiteX10" fmla="*/ 29580 w 38267"/>
                <a:gd name="connsiteY10" fmla="*/ 22709 h 45404"/>
                <a:gd name="connsiteX11" fmla="*/ 26627 w 38267"/>
                <a:gd name="connsiteY11" fmla="*/ 11470 h 45404"/>
                <a:gd name="connsiteX12" fmla="*/ 18721 w 38267"/>
                <a:gd name="connsiteY12" fmla="*/ 7469 h 45404"/>
                <a:gd name="connsiteX13" fmla="*/ 10816 w 38267"/>
                <a:gd name="connsiteY13" fmla="*/ 11470 h 45404"/>
                <a:gd name="connsiteX14" fmla="*/ 7958 w 38267"/>
                <a:gd name="connsiteY14" fmla="*/ 22709 h 45404"/>
                <a:gd name="connsiteX15" fmla="*/ 10816 w 38267"/>
                <a:gd name="connsiteY15" fmla="*/ 33663 h 45404"/>
                <a:gd name="connsiteX16" fmla="*/ 18721 w 38267"/>
                <a:gd name="connsiteY16" fmla="*/ 37664 h 45404"/>
                <a:gd name="connsiteX17" fmla="*/ 26627 w 38267"/>
                <a:gd name="connsiteY17" fmla="*/ 33663 h 45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267" h="45404">
                  <a:moveTo>
                    <a:pt x="4814" y="39188"/>
                  </a:moveTo>
                  <a:cubicBezTo>
                    <a:pt x="1178" y="34527"/>
                    <a:pt x="-649" y="28707"/>
                    <a:pt x="-329" y="22805"/>
                  </a:cubicBezTo>
                  <a:cubicBezTo>
                    <a:pt x="-646" y="16755"/>
                    <a:pt x="1175" y="10788"/>
                    <a:pt x="4814" y="5945"/>
                  </a:cubicBezTo>
                  <a:cubicBezTo>
                    <a:pt x="11977" y="-1761"/>
                    <a:pt x="24030" y="-2202"/>
                    <a:pt x="31737" y="4960"/>
                  </a:cubicBezTo>
                  <a:cubicBezTo>
                    <a:pt x="32078" y="5276"/>
                    <a:pt x="32406" y="5605"/>
                    <a:pt x="32723" y="5945"/>
                  </a:cubicBezTo>
                  <a:cubicBezTo>
                    <a:pt x="36362" y="10788"/>
                    <a:pt x="38183" y="16755"/>
                    <a:pt x="37866" y="22805"/>
                  </a:cubicBezTo>
                  <a:cubicBezTo>
                    <a:pt x="38186" y="28707"/>
                    <a:pt x="36359" y="34527"/>
                    <a:pt x="32723" y="39188"/>
                  </a:cubicBezTo>
                  <a:cubicBezTo>
                    <a:pt x="25560" y="46894"/>
                    <a:pt x="13507" y="47335"/>
                    <a:pt x="5800" y="40173"/>
                  </a:cubicBezTo>
                  <a:cubicBezTo>
                    <a:pt x="5459" y="39857"/>
                    <a:pt x="5131" y="39528"/>
                    <a:pt x="4814" y="39188"/>
                  </a:cubicBezTo>
                  <a:moveTo>
                    <a:pt x="26627" y="33663"/>
                  </a:moveTo>
                  <a:cubicBezTo>
                    <a:pt x="28735" y="30412"/>
                    <a:pt x="29768" y="26580"/>
                    <a:pt x="29580" y="22709"/>
                  </a:cubicBezTo>
                  <a:cubicBezTo>
                    <a:pt x="29790" y="18747"/>
                    <a:pt x="28757" y="14818"/>
                    <a:pt x="26627" y="11470"/>
                  </a:cubicBezTo>
                  <a:cubicBezTo>
                    <a:pt x="24810" y="8917"/>
                    <a:pt x="21854" y="7422"/>
                    <a:pt x="18721" y="7469"/>
                  </a:cubicBezTo>
                  <a:cubicBezTo>
                    <a:pt x="15588" y="7421"/>
                    <a:pt x="12632" y="8917"/>
                    <a:pt x="10816" y="11470"/>
                  </a:cubicBezTo>
                  <a:cubicBezTo>
                    <a:pt x="8718" y="14829"/>
                    <a:pt x="7719" y="18757"/>
                    <a:pt x="7958" y="22709"/>
                  </a:cubicBezTo>
                  <a:cubicBezTo>
                    <a:pt x="7741" y="26570"/>
                    <a:pt x="8741" y="30401"/>
                    <a:pt x="10816" y="33663"/>
                  </a:cubicBezTo>
                  <a:cubicBezTo>
                    <a:pt x="12632" y="36216"/>
                    <a:pt x="15589" y="37711"/>
                    <a:pt x="18721" y="37664"/>
                  </a:cubicBezTo>
                  <a:cubicBezTo>
                    <a:pt x="21854" y="37712"/>
                    <a:pt x="24810" y="36216"/>
                    <a:pt x="26627" y="33663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" name="任意多边形: 形状 160">
              <a:extLst>
                <a:ext uri="{FF2B5EF4-FFF2-40B4-BE49-F238E27FC236}">
                  <a16:creationId xmlns:a16="http://schemas.microsoft.com/office/drawing/2014/main" id="{382FB9A8-6732-446B-9A84-F0B233B1F902}"/>
                </a:ext>
              </a:extLst>
            </p:cNvPr>
            <p:cNvSpPr/>
            <p:nvPr/>
          </p:nvSpPr>
          <p:spPr>
            <a:xfrm>
              <a:off x="5606654" y="3404087"/>
              <a:ext cx="28289" cy="43148"/>
            </a:xfrm>
            <a:custGeom>
              <a:avLst/>
              <a:gdLst>
                <a:gd name="connsiteX0" fmla="*/ 0 w 28289"/>
                <a:gd name="connsiteY0" fmla="*/ 43148 h 43148"/>
                <a:gd name="connsiteX1" fmla="*/ 0 w 28289"/>
                <a:gd name="connsiteY1" fmla="*/ 0 h 43148"/>
                <a:gd name="connsiteX2" fmla="*/ 28289 w 28289"/>
                <a:gd name="connsiteY2" fmla="*/ 0 h 43148"/>
                <a:gd name="connsiteX3" fmla="*/ 28289 w 28289"/>
                <a:gd name="connsiteY3" fmla="*/ 3810 h 43148"/>
                <a:gd name="connsiteX4" fmla="*/ 28289 w 28289"/>
                <a:gd name="connsiteY4" fmla="*/ 7620 h 43148"/>
                <a:gd name="connsiteX5" fmla="*/ 8287 w 28289"/>
                <a:gd name="connsiteY5" fmla="*/ 7620 h 43148"/>
                <a:gd name="connsiteX6" fmla="*/ 8287 w 28289"/>
                <a:gd name="connsiteY6" fmla="*/ 17431 h 43148"/>
                <a:gd name="connsiteX7" fmla="*/ 25718 w 28289"/>
                <a:gd name="connsiteY7" fmla="*/ 17431 h 43148"/>
                <a:gd name="connsiteX8" fmla="*/ 25718 w 28289"/>
                <a:gd name="connsiteY8" fmla="*/ 21146 h 43148"/>
                <a:gd name="connsiteX9" fmla="*/ 25718 w 28289"/>
                <a:gd name="connsiteY9" fmla="*/ 24860 h 43148"/>
                <a:gd name="connsiteX10" fmla="*/ 8287 w 28289"/>
                <a:gd name="connsiteY10" fmla="*/ 24860 h 43148"/>
                <a:gd name="connsiteX11" fmla="*/ 8287 w 28289"/>
                <a:gd name="connsiteY11" fmla="*/ 43148 h 43148"/>
                <a:gd name="connsiteX12" fmla="*/ 4191 w 28289"/>
                <a:gd name="connsiteY12" fmla="*/ 43148 h 43148"/>
                <a:gd name="connsiteX13" fmla="*/ 0 w 28289"/>
                <a:gd name="connsiteY13" fmla="*/ 43148 h 43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89" h="43148">
                  <a:moveTo>
                    <a:pt x="0" y="43148"/>
                  </a:moveTo>
                  <a:lnTo>
                    <a:pt x="0" y="0"/>
                  </a:lnTo>
                  <a:lnTo>
                    <a:pt x="28289" y="0"/>
                  </a:lnTo>
                  <a:lnTo>
                    <a:pt x="28289" y="3810"/>
                  </a:lnTo>
                  <a:lnTo>
                    <a:pt x="28289" y="7620"/>
                  </a:lnTo>
                  <a:lnTo>
                    <a:pt x="8287" y="7620"/>
                  </a:lnTo>
                  <a:lnTo>
                    <a:pt x="8287" y="17431"/>
                  </a:lnTo>
                  <a:lnTo>
                    <a:pt x="25718" y="17431"/>
                  </a:lnTo>
                  <a:lnTo>
                    <a:pt x="25718" y="21146"/>
                  </a:lnTo>
                  <a:lnTo>
                    <a:pt x="25718" y="24860"/>
                  </a:lnTo>
                  <a:lnTo>
                    <a:pt x="8287" y="24860"/>
                  </a:lnTo>
                  <a:lnTo>
                    <a:pt x="8287" y="43148"/>
                  </a:lnTo>
                  <a:lnTo>
                    <a:pt x="4191" y="43148"/>
                  </a:lnTo>
                  <a:lnTo>
                    <a:pt x="0" y="43148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2" name="任意多边形: 形状 161">
              <a:extLst>
                <a:ext uri="{FF2B5EF4-FFF2-40B4-BE49-F238E27FC236}">
                  <a16:creationId xmlns:a16="http://schemas.microsoft.com/office/drawing/2014/main" id="{F154E5FF-5735-421D-AE45-FAD335BE961D}"/>
                </a:ext>
              </a:extLst>
            </p:cNvPr>
            <p:cNvSpPr/>
            <p:nvPr/>
          </p:nvSpPr>
          <p:spPr>
            <a:xfrm>
              <a:off x="5656851" y="3403992"/>
              <a:ext cx="32289" cy="43243"/>
            </a:xfrm>
            <a:custGeom>
              <a:avLst/>
              <a:gdLst>
                <a:gd name="connsiteX0" fmla="*/ 12002 w 32289"/>
                <a:gd name="connsiteY0" fmla="*/ 7715 h 43243"/>
                <a:gd name="connsiteX1" fmla="*/ 0 w 32289"/>
                <a:gd name="connsiteY1" fmla="*/ 7715 h 43243"/>
                <a:gd name="connsiteX2" fmla="*/ 0 w 32289"/>
                <a:gd name="connsiteY2" fmla="*/ 3905 h 43243"/>
                <a:gd name="connsiteX3" fmla="*/ 0 w 32289"/>
                <a:gd name="connsiteY3" fmla="*/ 0 h 43243"/>
                <a:gd name="connsiteX4" fmla="*/ 32290 w 32289"/>
                <a:gd name="connsiteY4" fmla="*/ 0 h 43243"/>
                <a:gd name="connsiteX5" fmla="*/ 32290 w 32289"/>
                <a:gd name="connsiteY5" fmla="*/ 3905 h 43243"/>
                <a:gd name="connsiteX6" fmla="*/ 32290 w 32289"/>
                <a:gd name="connsiteY6" fmla="*/ 7715 h 43243"/>
                <a:gd name="connsiteX7" fmla="*/ 20288 w 32289"/>
                <a:gd name="connsiteY7" fmla="*/ 7715 h 43243"/>
                <a:gd name="connsiteX8" fmla="*/ 20288 w 32289"/>
                <a:gd name="connsiteY8" fmla="*/ 43244 h 43243"/>
                <a:gd name="connsiteX9" fmla="*/ 16192 w 32289"/>
                <a:gd name="connsiteY9" fmla="*/ 43244 h 43243"/>
                <a:gd name="connsiteX10" fmla="*/ 12002 w 32289"/>
                <a:gd name="connsiteY10" fmla="*/ 43244 h 43243"/>
                <a:gd name="connsiteX11" fmla="*/ 12002 w 32289"/>
                <a:gd name="connsiteY11" fmla="*/ 7715 h 43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2289" h="43243">
                  <a:moveTo>
                    <a:pt x="12002" y="7715"/>
                  </a:moveTo>
                  <a:lnTo>
                    <a:pt x="0" y="7715"/>
                  </a:lnTo>
                  <a:lnTo>
                    <a:pt x="0" y="3905"/>
                  </a:lnTo>
                  <a:lnTo>
                    <a:pt x="0" y="0"/>
                  </a:lnTo>
                  <a:lnTo>
                    <a:pt x="32290" y="0"/>
                  </a:lnTo>
                  <a:lnTo>
                    <a:pt x="32290" y="3905"/>
                  </a:lnTo>
                  <a:lnTo>
                    <a:pt x="32290" y="7715"/>
                  </a:lnTo>
                  <a:lnTo>
                    <a:pt x="20288" y="7715"/>
                  </a:lnTo>
                  <a:lnTo>
                    <a:pt x="20288" y="43244"/>
                  </a:lnTo>
                  <a:lnTo>
                    <a:pt x="16192" y="43244"/>
                  </a:lnTo>
                  <a:lnTo>
                    <a:pt x="12002" y="43244"/>
                  </a:lnTo>
                  <a:lnTo>
                    <a:pt x="12002" y="7715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" name="任意多边形: 形状 162">
              <a:extLst>
                <a:ext uri="{FF2B5EF4-FFF2-40B4-BE49-F238E27FC236}">
                  <a16:creationId xmlns:a16="http://schemas.microsoft.com/office/drawing/2014/main" id="{AB530C27-5FD3-4994-BDB7-FD35C7F2EA79}"/>
                </a:ext>
              </a:extLst>
            </p:cNvPr>
            <p:cNvSpPr/>
            <p:nvPr/>
          </p:nvSpPr>
          <p:spPr>
            <a:xfrm>
              <a:off x="5696284" y="3404087"/>
              <a:ext cx="30194" cy="43148"/>
            </a:xfrm>
            <a:custGeom>
              <a:avLst/>
              <a:gdLst>
                <a:gd name="connsiteX0" fmla="*/ 0 w 30194"/>
                <a:gd name="connsiteY0" fmla="*/ 43148 h 43148"/>
                <a:gd name="connsiteX1" fmla="*/ 0 w 30194"/>
                <a:gd name="connsiteY1" fmla="*/ 0 h 43148"/>
                <a:gd name="connsiteX2" fmla="*/ 29242 w 30194"/>
                <a:gd name="connsiteY2" fmla="*/ 0 h 43148"/>
                <a:gd name="connsiteX3" fmla="*/ 29242 w 30194"/>
                <a:gd name="connsiteY3" fmla="*/ 3810 h 43148"/>
                <a:gd name="connsiteX4" fmla="*/ 29242 w 30194"/>
                <a:gd name="connsiteY4" fmla="*/ 7620 h 43148"/>
                <a:gd name="connsiteX5" fmla="*/ 8287 w 30194"/>
                <a:gd name="connsiteY5" fmla="*/ 7620 h 43148"/>
                <a:gd name="connsiteX6" fmla="*/ 8287 w 30194"/>
                <a:gd name="connsiteY6" fmla="*/ 16764 h 43148"/>
                <a:gd name="connsiteX7" fmla="*/ 27718 w 30194"/>
                <a:gd name="connsiteY7" fmla="*/ 16764 h 43148"/>
                <a:gd name="connsiteX8" fmla="*/ 27718 w 30194"/>
                <a:gd name="connsiteY8" fmla="*/ 20479 h 43148"/>
                <a:gd name="connsiteX9" fmla="*/ 27718 w 30194"/>
                <a:gd name="connsiteY9" fmla="*/ 24193 h 43148"/>
                <a:gd name="connsiteX10" fmla="*/ 8287 w 30194"/>
                <a:gd name="connsiteY10" fmla="*/ 24193 h 43148"/>
                <a:gd name="connsiteX11" fmla="*/ 8287 w 30194"/>
                <a:gd name="connsiteY11" fmla="*/ 35433 h 43148"/>
                <a:gd name="connsiteX12" fmla="*/ 30194 w 30194"/>
                <a:gd name="connsiteY12" fmla="*/ 35433 h 43148"/>
                <a:gd name="connsiteX13" fmla="*/ 30194 w 30194"/>
                <a:gd name="connsiteY13" fmla="*/ 39243 h 43148"/>
                <a:gd name="connsiteX14" fmla="*/ 30194 w 30194"/>
                <a:gd name="connsiteY14" fmla="*/ 43148 h 43148"/>
                <a:gd name="connsiteX15" fmla="*/ 0 w 30194"/>
                <a:gd name="connsiteY15" fmla="*/ 43148 h 43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0194" h="43148">
                  <a:moveTo>
                    <a:pt x="0" y="43148"/>
                  </a:moveTo>
                  <a:lnTo>
                    <a:pt x="0" y="0"/>
                  </a:lnTo>
                  <a:lnTo>
                    <a:pt x="29242" y="0"/>
                  </a:lnTo>
                  <a:lnTo>
                    <a:pt x="29242" y="3810"/>
                  </a:lnTo>
                  <a:lnTo>
                    <a:pt x="29242" y="7620"/>
                  </a:lnTo>
                  <a:lnTo>
                    <a:pt x="8287" y="7620"/>
                  </a:lnTo>
                  <a:lnTo>
                    <a:pt x="8287" y="16764"/>
                  </a:lnTo>
                  <a:lnTo>
                    <a:pt x="27718" y="16764"/>
                  </a:lnTo>
                  <a:lnTo>
                    <a:pt x="27718" y="20479"/>
                  </a:lnTo>
                  <a:lnTo>
                    <a:pt x="27718" y="24193"/>
                  </a:lnTo>
                  <a:lnTo>
                    <a:pt x="8287" y="24193"/>
                  </a:lnTo>
                  <a:lnTo>
                    <a:pt x="8287" y="35433"/>
                  </a:lnTo>
                  <a:lnTo>
                    <a:pt x="30194" y="35433"/>
                  </a:lnTo>
                  <a:lnTo>
                    <a:pt x="30194" y="39243"/>
                  </a:lnTo>
                  <a:lnTo>
                    <a:pt x="30194" y="43148"/>
                  </a:lnTo>
                  <a:lnTo>
                    <a:pt x="0" y="43148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4" name="任意多边形: 形状 163">
              <a:extLst>
                <a:ext uri="{FF2B5EF4-FFF2-40B4-BE49-F238E27FC236}">
                  <a16:creationId xmlns:a16="http://schemas.microsoft.com/office/drawing/2014/main" id="{0D3A74F8-FE1C-4D73-9D9F-B764BCB2E669}"/>
                </a:ext>
              </a:extLst>
            </p:cNvPr>
            <p:cNvSpPr/>
            <p:nvPr/>
          </p:nvSpPr>
          <p:spPr>
            <a:xfrm>
              <a:off x="5733588" y="3402833"/>
              <a:ext cx="35466" cy="45558"/>
            </a:xfrm>
            <a:custGeom>
              <a:avLst/>
              <a:gdLst>
                <a:gd name="connsiteX0" fmla="*/ 35102 w 35466"/>
                <a:gd name="connsiteY0" fmla="*/ 29121 h 45558"/>
                <a:gd name="connsiteX1" fmla="*/ 29768 w 35466"/>
                <a:gd name="connsiteY1" fmla="*/ 41027 h 45558"/>
                <a:gd name="connsiteX2" fmla="*/ 17957 w 35466"/>
                <a:gd name="connsiteY2" fmla="*/ 45409 h 45558"/>
                <a:gd name="connsiteX3" fmla="*/ 4622 w 35466"/>
                <a:gd name="connsiteY3" fmla="*/ 39313 h 45558"/>
                <a:gd name="connsiteX4" fmla="*/ -331 w 35466"/>
                <a:gd name="connsiteY4" fmla="*/ 22834 h 45558"/>
                <a:gd name="connsiteX5" fmla="*/ 4622 w 35466"/>
                <a:gd name="connsiteY5" fmla="*/ 6070 h 45558"/>
                <a:gd name="connsiteX6" fmla="*/ 17957 w 35466"/>
                <a:gd name="connsiteY6" fmla="*/ -121 h 45558"/>
                <a:gd name="connsiteX7" fmla="*/ 35102 w 35466"/>
                <a:gd name="connsiteY7" fmla="*/ 15310 h 45558"/>
                <a:gd name="connsiteX8" fmla="*/ 26815 w 35466"/>
                <a:gd name="connsiteY8" fmla="*/ 15310 h 45558"/>
                <a:gd name="connsiteX9" fmla="*/ 24053 w 35466"/>
                <a:gd name="connsiteY9" fmla="*/ 9785 h 45558"/>
                <a:gd name="connsiteX10" fmla="*/ 18052 w 35466"/>
                <a:gd name="connsiteY10" fmla="*/ 7690 h 45558"/>
                <a:gd name="connsiteX11" fmla="*/ 10813 w 35466"/>
                <a:gd name="connsiteY11" fmla="*/ 11691 h 45558"/>
                <a:gd name="connsiteX12" fmla="*/ 8146 w 35466"/>
                <a:gd name="connsiteY12" fmla="*/ 22835 h 45558"/>
                <a:gd name="connsiteX13" fmla="*/ 10813 w 35466"/>
                <a:gd name="connsiteY13" fmla="*/ 33694 h 45558"/>
                <a:gd name="connsiteX14" fmla="*/ 18052 w 35466"/>
                <a:gd name="connsiteY14" fmla="*/ 37599 h 45558"/>
                <a:gd name="connsiteX15" fmla="*/ 24053 w 35466"/>
                <a:gd name="connsiteY15" fmla="*/ 35313 h 45558"/>
                <a:gd name="connsiteX16" fmla="*/ 26815 w 35466"/>
                <a:gd name="connsiteY16" fmla="*/ 29122 h 4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5466" h="45558">
                  <a:moveTo>
                    <a:pt x="35102" y="29121"/>
                  </a:moveTo>
                  <a:cubicBezTo>
                    <a:pt x="34831" y="33606"/>
                    <a:pt x="32934" y="37839"/>
                    <a:pt x="29768" y="41027"/>
                  </a:cubicBezTo>
                  <a:cubicBezTo>
                    <a:pt x="26567" y="43995"/>
                    <a:pt x="22319" y="45571"/>
                    <a:pt x="17957" y="45409"/>
                  </a:cubicBezTo>
                  <a:cubicBezTo>
                    <a:pt x="12794" y="45621"/>
                    <a:pt x="7840" y="43356"/>
                    <a:pt x="4622" y="39313"/>
                  </a:cubicBezTo>
                  <a:cubicBezTo>
                    <a:pt x="1114" y="34559"/>
                    <a:pt x="-637" y="28735"/>
                    <a:pt x="-331" y="22834"/>
                  </a:cubicBezTo>
                  <a:cubicBezTo>
                    <a:pt x="-617" y="16848"/>
                    <a:pt x="1128" y="10940"/>
                    <a:pt x="4622" y="6070"/>
                  </a:cubicBezTo>
                  <a:cubicBezTo>
                    <a:pt x="7830" y="2004"/>
                    <a:pt x="12781" y="-295"/>
                    <a:pt x="17957" y="-121"/>
                  </a:cubicBezTo>
                  <a:cubicBezTo>
                    <a:pt x="26919" y="-501"/>
                    <a:pt x="34540" y="6357"/>
                    <a:pt x="35102" y="15310"/>
                  </a:cubicBezTo>
                  <a:lnTo>
                    <a:pt x="26815" y="15310"/>
                  </a:lnTo>
                  <a:cubicBezTo>
                    <a:pt x="26671" y="13173"/>
                    <a:pt x="25676" y="11183"/>
                    <a:pt x="24053" y="9785"/>
                  </a:cubicBezTo>
                  <a:cubicBezTo>
                    <a:pt x="22390" y="8352"/>
                    <a:pt x="20245" y="7603"/>
                    <a:pt x="18052" y="7690"/>
                  </a:cubicBezTo>
                  <a:cubicBezTo>
                    <a:pt x="15088" y="7597"/>
                    <a:pt x="12311" y="9132"/>
                    <a:pt x="10813" y="11691"/>
                  </a:cubicBezTo>
                  <a:cubicBezTo>
                    <a:pt x="8840" y="15059"/>
                    <a:pt x="7912" y="18938"/>
                    <a:pt x="8146" y="22835"/>
                  </a:cubicBezTo>
                  <a:cubicBezTo>
                    <a:pt x="7929" y="26640"/>
                    <a:pt x="8858" y="30422"/>
                    <a:pt x="10813" y="33694"/>
                  </a:cubicBezTo>
                  <a:cubicBezTo>
                    <a:pt x="12350" y="36200"/>
                    <a:pt x="15113" y="37691"/>
                    <a:pt x="18052" y="37599"/>
                  </a:cubicBezTo>
                  <a:cubicBezTo>
                    <a:pt x="20276" y="37664"/>
                    <a:pt x="22435" y="36841"/>
                    <a:pt x="24053" y="35313"/>
                  </a:cubicBezTo>
                  <a:cubicBezTo>
                    <a:pt x="25702" y="33658"/>
                    <a:pt x="26684" y="31455"/>
                    <a:pt x="26815" y="29122"/>
                  </a:cubicBez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5" name="任意多边形: 形状 164">
              <a:extLst>
                <a:ext uri="{FF2B5EF4-FFF2-40B4-BE49-F238E27FC236}">
                  <a16:creationId xmlns:a16="http://schemas.microsoft.com/office/drawing/2014/main" id="{97D8F8AA-34C0-4E98-AC59-1E8F24CEE519}"/>
                </a:ext>
              </a:extLst>
            </p:cNvPr>
            <p:cNvSpPr/>
            <p:nvPr/>
          </p:nvSpPr>
          <p:spPr>
            <a:xfrm>
              <a:off x="5777247" y="3404087"/>
              <a:ext cx="32194" cy="43148"/>
            </a:xfrm>
            <a:custGeom>
              <a:avLst/>
              <a:gdLst>
                <a:gd name="connsiteX0" fmla="*/ 0 w 32194"/>
                <a:gd name="connsiteY0" fmla="*/ 0 h 43148"/>
                <a:gd name="connsiteX1" fmla="*/ 4191 w 32194"/>
                <a:gd name="connsiteY1" fmla="*/ 0 h 43148"/>
                <a:gd name="connsiteX2" fmla="*/ 8382 w 32194"/>
                <a:gd name="connsiteY2" fmla="*/ 0 h 43148"/>
                <a:gd name="connsiteX3" fmla="*/ 8382 w 32194"/>
                <a:gd name="connsiteY3" fmla="*/ 16097 h 43148"/>
                <a:gd name="connsiteX4" fmla="*/ 23908 w 32194"/>
                <a:gd name="connsiteY4" fmla="*/ 16097 h 43148"/>
                <a:gd name="connsiteX5" fmla="*/ 23908 w 32194"/>
                <a:gd name="connsiteY5" fmla="*/ 0 h 43148"/>
                <a:gd name="connsiteX6" fmla="*/ 28004 w 32194"/>
                <a:gd name="connsiteY6" fmla="*/ 0 h 43148"/>
                <a:gd name="connsiteX7" fmla="*/ 32194 w 32194"/>
                <a:gd name="connsiteY7" fmla="*/ 0 h 43148"/>
                <a:gd name="connsiteX8" fmla="*/ 32194 w 32194"/>
                <a:gd name="connsiteY8" fmla="*/ 43148 h 43148"/>
                <a:gd name="connsiteX9" fmla="*/ 28004 w 32194"/>
                <a:gd name="connsiteY9" fmla="*/ 43148 h 43148"/>
                <a:gd name="connsiteX10" fmla="*/ 23908 w 32194"/>
                <a:gd name="connsiteY10" fmla="*/ 43148 h 43148"/>
                <a:gd name="connsiteX11" fmla="*/ 23908 w 32194"/>
                <a:gd name="connsiteY11" fmla="*/ 23622 h 43148"/>
                <a:gd name="connsiteX12" fmla="*/ 8382 w 32194"/>
                <a:gd name="connsiteY12" fmla="*/ 23622 h 43148"/>
                <a:gd name="connsiteX13" fmla="*/ 8382 w 32194"/>
                <a:gd name="connsiteY13" fmla="*/ 43148 h 43148"/>
                <a:gd name="connsiteX14" fmla="*/ 4191 w 32194"/>
                <a:gd name="connsiteY14" fmla="*/ 43148 h 43148"/>
                <a:gd name="connsiteX15" fmla="*/ 0 w 32194"/>
                <a:gd name="connsiteY15" fmla="*/ 43148 h 43148"/>
                <a:gd name="connsiteX16" fmla="*/ 0 w 32194"/>
                <a:gd name="connsiteY16" fmla="*/ 0 h 43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2194" h="43148">
                  <a:moveTo>
                    <a:pt x="0" y="0"/>
                  </a:moveTo>
                  <a:lnTo>
                    <a:pt x="4191" y="0"/>
                  </a:lnTo>
                  <a:lnTo>
                    <a:pt x="8382" y="0"/>
                  </a:lnTo>
                  <a:lnTo>
                    <a:pt x="8382" y="16097"/>
                  </a:lnTo>
                  <a:lnTo>
                    <a:pt x="23908" y="16097"/>
                  </a:lnTo>
                  <a:lnTo>
                    <a:pt x="23908" y="0"/>
                  </a:lnTo>
                  <a:lnTo>
                    <a:pt x="28004" y="0"/>
                  </a:lnTo>
                  <a:lnTo>
                    <a:pt x="32194" y="0"/>
                  </a:lnTo>
                  <a:lnTo>
                    <a:pt x="32194" y="43148"/>
                  </a:lnTo>
                  <a:lnTo>
                    <a:pt x="28004" y="43148"/>
                  </a:lnTo>
                  <a:lnTo>
                    <a:pt x="23908" y="43148"/>
                  </a:lnTo>
                  <a:lnTo>
                    <a:pt x="23908" y="23622"/>
                  </a:lnTo>
                  <a:lnTo>
                    <a:pt x="8382" y="23622"/>
                  </a:lnTo>
                  <a:lnTo>
                    <a:pt x="8382" y="43148"/>
                  </a:lnTo>
                  <a:lnTo>
                    <a:pt x="4191" y="43148"/>
                  </a:lnTo>
                  <a:lnTo>
                    <a:pt x="0" y="43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" name="任意多边形: 形状 165">
              <a:extLst>
                <a:ext uri="{FF2B5EF4-FFF2-40B4-BE49-F238E27FC236}">
                  <a16:creationId xmlns:a16="http://schemas.microsoft.com/office/drawing/2014/main" id="{2DA3E490-3EA5-47EB-8DE5-74277D73D944}"/>
                </a:ext>
              </a:extLst>
            </p:cNvPr>
            <p:cNvSpPr/>
            <p:nvPr/>
          </p:nvSpPr>
          <p:spPr>
            <a:xfrm>
              <a:off x="5819347" y="3404087"/>
              <a:ext cx="32385" cy="43148"/>
            </a:xfrm>
            <a:custGeom>
              <a:avLst/>
              <a:gdLst>
                <a:gd name="connsiteX0" fmla="*/ 7715 w 32385"/>
                <a:gd name="connsiteY0" fmla="*/ 43148 h 43148"/>
                <a:gd name="connsiteX1" fmla="*/ 3905 w 32385"/>
                <a:gd name="connsiteY1" fmla="*/ 43148 h 43148"/>
                <a:gd name="connsiteX2" fmla="*/ 0 w 32385"/>
                <a:gd name="connsiteY2" fmla="*/ 43148 h 43148"/>
                <a:gd name="connsiteX3" fmla="*/ 0 w 32385"/>
                <a:gd name="connsiteY3" fmla="*/ 0 h 43148"/>
                <a:gd name="connsiteX4" fmla="*/ 4381 w 32385"/>
                <a:gd name="connsiteY4" fmla="*/ 0 h 43148"/>
                <a:gd name="connsiteX5" fmla="*/ 8668 w 32385"/>
                <a:gd name="connsiteY5" fmla="*/ 0 h 43148"/>
                <a:gd name="connsiteX6" fmla="*/ 24670 w 32385"/>
                <a:gd name="connsiteY6" fmla="*/ 30289 h 43148"/>
                <a:gd name="connsiteX7" fmla="*/ 24670 w 32385"/>
                <a:gd name="connsiteY7" fmla="*/ 0 h 43148"/>
                <a:gd name="connsiteX8" fmla="*/ 28480 w 32385"/>
                <a:gd name="connsiteY8" fmla="*/ 0 h 43148"/>
                <a:gd name="connsiteX9" fmla="*/ 32385 w 32385"/>
                <a:gd name="connsiteY9" fmla="*/ 0 h 43148"/>
                <a:gd name="connsiteX10" fmla="*/ 32385 w 32385"/>
                <a:gd name="connsiteY10" fmla="*/ 43148 h 43148"/>
                <a:gd name="connsiteX11" fmla="*/ 28289 w 32385"/>
                <a:gd name="connsiteY11" fmla="*/ 43148 h 43148"/>
                <a:gd name="connsiteX12" fmla="*/ 24098 w 32385"/>
                <a:gd name="connsiteY12" fmla="*/ 43148 h 43148"/>
                <a:gd name="connsiteX13" fmla="*/ 7715 w 32385"/>
                <a:gd name="connsiteY13" fmla="*/ 12001 h 43148"/>
                <a:gd name="connsiteX14" fmla="*/ 7715 w 32385"/>
                <a:gd name="connsiteY14" fmla="*/ 43148 h 43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2385" h="43148">
                  <a:moveTo>
                    <a:pt x="7715" y="43148"/>
                  </a:moveTo>
                  <a:lnTo>
                    <a:pt x="3905" y="43148"/>
                  </a:lnTo>
                  <a:lnTo>
                    <a:pt x="0" y="43148"/>
                  </a:lnTo>
                  <a:lnTo>
                    <a:pt x="0" y="0"/>
                  </a:lnTo>
                  <a:lnTo>
                    <a:pt x="4381" y="0"/>
                  </a:lnTo>
                  <a:lnTo>
                    <a:pt x="8668" y="0"/>
                  </a:lnTo>
                  <a:lnTo>
                    <a:pt x="24670" y="30289"/>
                  </a:lnTo>
                  <a:lnTo>
                    <a:pt x="24670" y="0"/>
                  </a:lnTo>
                  <a:lnTo>
                    <a:pt x="28480" y="0"/>
                  </a:lnTo>
                  <a:lnTo>
                    <a:pt x="32385" y="0"/>
                  </a:lnTo>
                  <a:lnTo>
                    <a:pt x="32385" y="43148"/>
                  </a:lnTo>
                  <a:lnTo>
                    <a:pt x="28289" y="43148"/>
                  </a:lnTo>
                  <a:lnTo>
                    <a:pt x="24098" y="43148"/>
                  </a:lnTo>
                  <a:lnTo>
                    <a:pt x="7715" y="12001"/>
                  </a:lnTo>
                  <a:lnTo>
                    <a:pt x="7715" y="43148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7" name="任意多边形: 形状 166">
              <a:extLst>
                <a:ext uri="{FF2B5EF4-FFF2-40B4-BE49-F238E27FC236}">
                  <a16:creationId xmlns:a16="http://schemas.microsoft.com/office/drawing/2014/main" id="{84B6BB11-809D-4E74-A675-4D6B57C15065}"/>
                </a:ext>
              </a:extLst>
            </p:cNvPr>
            <p:cNvSpPr/>
            <p:nvPr/>
          </p:nvSpPr>
          <p:spPr>
            <a:xfrm>
              <a:off x="5860174" y="3403010"/>
              <a:ext cx="38172" cy="45302"/>
            </a:xfrm>
            <a:custGeom>
              <a:avLst/>
              <a:gdLst>
                <a:gd name="connsiteX0" fmla="*/ 4814 w 38172"/>
                <a:gd name="connsiteY0" fmla="*/ 39137 h 45302"/>
                <a:gd name="connsiteX1" fmla="*/ -329 w 38172"/>
                <a:gd name="connsiteY1" fmla="*/ 22754 h 45302"/>
                <a:gd name="connsiteX2" fmla="*/ 4814 w 38172"/>
                <a:gd name="connsiteY2" fmla="*/ 5894 h 45302"/>
                <a:gd name="connsiteX3" fmla="*/ 31741 w 38172"/>
                <a:gd name="connsiteY3" fmla="*/ 5008 h 45302"/>
                <a:gd name="connsiteX4" fmla="*/ 32628 w 38172"/>
                <a:gd name="connsiteY4" fmla="*/ 5894 h 45302"/>
                <a:gd name="connsiteX5" fmla="*/ 37771 w 38172"/>
                <a:gd name="connsiteY5" fmla="*/ 22754 h 45302"/>
                <a:gd name="connsiteX6" fmla="*/ 32628 w 38172"/>
                <a:gd name="connsiteY6" fmla="*/ 39137 h 45302"/>
                <a:gd name="connsiteX7" fmla="*/ 5701 w 38172"/>
                <a:gd name="connsiteY7" fmla="*/ 40023 h 45302"/>
                <a:gd name="connsiteX8" fmla="*/ 4814 w 38172"/>
                <a:gd name="connsiteY8" fmla="*/ 39137 h 45302"/>
                <a:gd name="connsiteX9" fmla="*/ 26627 w 38172"/>
                <a:gd name="connsiteY9" fmla="*/ 33612 h 45302"/>
                <a:gd name="connsiteX10" fmla="*/ 29484 w 38172"/>
                <a:gd name="connsiteY10" fmla="*/ 22659 h 45302"/>
                <a:gd name="connsiteX11" fmla="*/ 26627 w 38172"/>
                <a:gd name="connsiteY11" fmla="*/ 11419 h 45302"/>
                <a:gd name="connsiteX12" fmla="*/ 18721 w 38172"/>
                <a:gd name="connsiteY12" fmla="*/ 7418 h 45302"/>
                <a:gd name="connsiteX13" fmla="*/ 10816 w 38172"/>
                <a:gd name="connsiteY13" fmla="*/ 11419 h 45302"/>
                <a:gd name="connsiteX14" fmla="*/ 7958 w 38172"/>
                <a:gd name="connsiteY14" fmla="*/ 22659 h 45302"/>
                <a:gd name="connsiteX15" fmla="*/ 10816 w 38172"/>
                <a:gd name="connsiteY15" fmla="*/ 33612 h 45302"/>
                <a:gd name="connsiteX16" fmla="*/ 18721 w 38172"/>
                <a:gd name="connsiteY16" fmla="*/ 37613 h 45302"/>
                <a:gd name="connsiteX17" fmla="*/ 26627 w 38172"/>
                <a:gd name="connsiteY17" fmla="*/ 33612 h 45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72" h="45302">
                  <a:moveTo>
                    <a:pt x="4814" y="39137"/>
                  </a:moveTo>
                  <a:cubicBezTo>
                    <a:pt x="1178" y="34476"/>
                    <a:pt x="-649" y="28656"/>
                    <a:pt x="-329" y="22754"/>
                  </a:cubicBezTo>
                  <a:cubicBezTo>
                    <a:pt x="-646" y="16705"/>
                    <a:pt x="1175" y="10737"/>
                    <a:pt x="4814" y="5894"/>
                  </a:cubicBezTo>
                  <a:cubicBezTo>
                    <a:pt x="12005" y="-1786"/>
                    <a:pt x="24060" y="-2183"/>
                    <a:pt x="31741" y="5008"/>
                  </a:cubicBezTo>
                  <a:cubicBezTo>
                    <a:pt x="32046" y="5293"/>
                    <a:pt x="32342" y="5589"/>
                    <a:pt x="32628" y="5894"/>
                  </a:cubicBezTo>
                  <a:cubicBezTo>
                    <a:pt x="36267" y="10737"/>
                    <a:pt x="38088" y="16705"/>
                    <a:pt x="37771" y="22754"/>
                  </a:cubicBezTo>
                  <a:cubicBezTo>
                    <a:pt x="38091" y="28656"/>
                    <a:pt x="36264" y="34476"/>
                    <a:pt x="32628" y="39137"/>
                  </a:cubicBezTo>
                  <a:cubicBezTo>
                    <a:pt x="25437" y="46817"/>
                    <a:pt x="13382" y="47214"/>
                    <a:pt x="5701" y="40023"/>
                  </a:cubicBezTo>
                  <a:cubicBezTo>
                    <a:pt x="5396" y="39738"/>
                    <a:pt x="5100" y="39442"/>
                    <a:pt x="4814" y="39137"/>
                  </a:cubicBezTo>
                  <a:moveTo>
                    <a:pt x="26627" y="33612"/>
                  </a:moveTo>
                  <a:cubicBezTo>
                    <a:pt x="28702" y="30350"/>
                    <a:pt x="29701" y="26519"/>
                    <a:pt x="29484" y="22659"/>
                  </a:cubicBezTo>
                  <a:cubicBezTo>
                    <a:pt x="29723" y="18706"/>
                    <a:pt x="28724" y="14778"/>
                    <a:pt x="26627" y="11419"/>
                  </a:cubicBezTo>
                  <a:cubicBezTo>
                    <a:pt x="24810" y="8866"/>
                    <a:pt x="21854" y="7371"/>
                    <a:pt x="18721" y="7418"/>
                  </a:cubicBezTo>
                  <a:cubicBezTo>
                    <a:pt x="15588" y="7371"/>
                    <a:pt x="12632" y="8866"/>
                    <a:pt x="10816" y="11419"/>
                  </a:cubicBezTo>
                  <a:cubicBezTo>
                    <a:pt x="8718" y="14778"/>
                    <a:pt x="7719" y="18706"/>
                    <a:pt x="7958" y="22659"/>
                  </a:cubicBezTo>
                  <a:cubicBezTo>
                    <a:pt x="7741" y="26519"/>
                    <a:pt x="8741" y="30350"/>
                    <a:pt x="10816" y="33612"/>
                  </a:cubicBezTo>
                  <a:cubicBezTo>
                    <a:pt x="12560" y="36248"/>
                    <a:pt x="15565" y="37768"/>
                    <a:pt x="18721" y="37613"/>
                  </a:cubicBezTo>
                  <a:cubicBezTo>
                    <a:pt x="21854" y="37661"/>
                    <a:pt x="24810" y="36165"/>
                    <a:pt x="26627" y="33612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" name="任意多边形: 形状 167">
              <a:extLst>
                <a:ext uri="{FF2B5EF4-FFF2-40B4-BE49-F238E27FC236}">
                  <a16:creationId xmlns:a16="http://schemas.microsoft.com/office/drawing/2014/main" id="{EB4C0B93-1F49-4A74-A239-E822C0295C3E}"/>
                </a:ext>
              </a:extLst>
            </p:cNvPr>
            <p:cNvSpPr/>
            <p:nvPr/>
          </p:nvSpPr>
          <p:spPr>
            <a:xfrm>
              <a:off x="5907168" y="3404087"/>
              <a:ext cx="28098" cy="43148"/>
            </a:xfrm>
            <a:custGeom>
              <a:avLst/>
              <a:gdLst>
                <a:gd name="connsiteX0" fmla="*/ 0 w 28098"/>
                <a:gd name="connsiteY0" fmla="*/ 43148 h 43148"/>
                <a:gd name="connsiteX1" fmla="*/ 0 w 28098"/>
                <a:gd name="connsiteY1" fmla="*/ 0 h 43148"/>
                <a:gd name="connsiteX2" fmla="*/ 4096 w 28098"/>
                <a:gd name="connsiteY2" fmla="*/ 0 h 43148"/>
                <a:gd name="connsiteX3" fmla="*/ 8287 w 28098"/>
                <a:gd name="connsiteY3" fmla="*/ 0 h 43148"/>
                <a:gd name="connsiteX4" fmla="*/ 8287 w 28098"/>
                <a:gd name="connsiteY4" fmla="*/ 35433 h 43148"/>
                <a:gd name="connsiteX5" fmla="*/ 28099 w 28098"/>
                <a:gd name="connsiteY5" fmla="*/ 35433 h 43148"/>
                <a:gd name="connsiteX6" fmla="*/ 28099 w 28098"/>
                <a:gd name="connsiteY6" fmla="*/ 39243 h 43148"/>
                <a:gd name="connsiteX7" fmla="*/ 28099 w 28098"/>
                <a:gd name="connsiteY7" fmla="*/ 43148 h 43148"/>
                <a:gd name="connsiteX8" fmla="*/ 0 w 28098"/>
                <a:gd name="connsiteY8" fmla="*/ 43148 h 43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098" h="43148">
                  <a:moveTo>
                    <a:pt x="0" y="43148"/>
                  </a:moveTo>
                  <a:lnTo>
                    <a:pt x="0" y="0"/>
                  </a:lnTo>
                  <a:lnTo>
                    <a:pt x="4096" y="0"/>
                  </a:lnTo>
                  <a:lnTo>
                    <a:pt x="8287" y="0"/>
                  </a:lnTo>
                  <a:lnTo>
                    <a:pt x="8287" y="35433"/>
                  </a:lnTo>
                  <a:lnTo>
                    <a:pt x="28099" y="35433"/>
                  </a:lnTo>
                  <a:lnTo>
                    <a:pt x="28099" y="39243"/>
                  </a:lnTo>
                  <a:lnTo>
                    <a:pt x="28099" y="43148"/>
                  </a:lnTo>
                  <a:lnTo>
                    <a:pt x="0" y="43148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9" name="任意多边形: 形状 168">
              <a:extLst>
                <a:ext uri="{FF2B5EF4-FFF2-40B4-BE49-F238E27FC236}">
                  <a16:creationId xmlns:a16="http://schemas.microsoft.com/office/drawing/2014/main" id="{EFDF553D-9EF5-45DF-9363-82116225CFA2}"/>
                </a:ext>
              </a:extLst>
            </p:cNvPr>
            <p:cNvSpPr/>
            <p:nvPr/>
          </p:nvSpPr>
          <p:spPr>
            <a:xfrm>
              <a:off x="5941422" y="3403010"/>
              <a:ext cx="38172" cy="45302"/>
            </a:xfrm>
            <a:custGeom>
              <a:avLst/>
              <a:gdLst>
                <a:gd name="connsiteX0" fmla="*/ 4814 w 38172"/>
                <a:gd name="connsiteY0" fmla="*/ 39137 h 45302"/>
                <a:gd name="connsiteX1" fmla="*/ -329 w 38172"/>
                <a:gd name="connsiteY1" fmla="*/ 22754 h 45302"/>
                <a:gd name="connsiteX2" fmla="*/ 4814 w 38172"/>
                <a:gd name="connsiteY2" fmla="*/ 5894 h 45302"/>
                <a:gd name="connsiteX3" fmla="*/ 31741 w 38172"/>
                <a:gd name="connsiteY3" fmla="*/ 5008 h 45302"/>
                <a:gd name="connsiteX4" fmla="*/ 32628 w 38172"/>
                <a:gd name="connsiteY4" fmla="*/ 5894 h 45302"/>
                <a:gd name="connsiteX5" fmla="*/ 37771 w 38172"/>
                <a:gd name="connsiteY5" fmla="*/ 22754 h 45302"/>
                <a:gd name="connsiteX6" fmla="*/ 32628 w 38172"/>
                <a:gd name="connsiteY6" fmla="*/ 39137 h 45302"/>
                <a:gd name="connsiteX7" fmla="*/ 5701 w 38172"/>
                <a:gd name="connsiteY7" fmla="*/ 40023 h 45302"/>
                <a:gd name="connsiteX8" fmla="*/ 4814 w 38172"/>
                <a:gd name="connsiteY8" fmla="*/ 39137 h 45302"/>
                <a:gd name="connsiteX9" fmla="*/ 26627 w 38172"/>
                <a:gd name="connsiteY9" fmla="*/ 33612 h 45302"/>
                <a:gd name="connsiteX10" fmla="*/ 29484 w 38172"/>
                <a:gd name="connsiteY10" fmla="*/ 22659 h 45302"/>
                <a:gd name="connsiteX11" fmla="*/ 26627 w 38172"/>
                <a:gd name="connsiteY11" fmla="*/ 11419 h 45302"/>
                <a:gd name="connsiteX12" fmla="*/ 18721 w 38172"/>
                <a:gd name="connsiteY12" fmla="*/ 7418 h 45302"/>
                <a:gd name="connsiteX13" fmla="*/ 10816 w 38172"/>
                <a:gd name="connsiteY13" fmla="*/ 11419 h 45302"/>
                <a:gd name="connsiteX14" fmla="*/ 7958 w 38172"/>
                <a:gd name="connsiteY14" fmla="*/ 22659 h 45302"/>
                <a:gd name="connsiteX15" fmla="*/ 10816 w 38172"/>
                <a:gd name="connsiteY15" fmla="*/ 33612 h 45302"/>
                <a:gd name="connsiteX16" fmla="*/ 18721 w 38172"/>
                <a:gd name="connsiteY16" fmla="*/ 37613 h 45302"/>
                <a:gd name="connsiteX17" fmla="*/ 26627 w 38172"/>
                <a:gd name="connsiteY17" fmla="*/ 33612 h 45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172" h="45302">
                  <a:moveTo>
                    <a:pt x="4814" y="39137"/>
                  </a:moveTo>
                  <a:cubicBezTo>
                    <a:pt x="1178" y="34476"/>
                    <a:pt x="-649" y="28656"/>
                    <a:pt x="-329" y="22754"/>
                  </a:cubicBezTo>
                  <a:cubicBezTo>
                    <a:pt x="-646" y="16705"/>
                    <a:pt x="1175" y="10737"/>
                    <a:pt x="4814" y="5894"/>
                  </a:cubicBezTo>
                  <a:cubicBezTo>
                    <a:pt x="12005" y="-1786"/>
                    <a:pt x="24060" y="-2183"/>
                    <a:pt x="31741" y="5008"/>
                  </a:cubicBezTo>
                  <a:cubicBezTo>
                    <a:pt x="32046" y="5293"/>
                    <a:pt x="32342" y="5589"/>
                    <a:pt x="32628" y="5894"/>
                  </a:cubicBezTo>
                  <a:cubicBezTo>
                    <a:pt x="36267" y="10737"/>
                    <a:pt x="38088" y="16705"/>
                    <a:pt x="37771" y="22754"/>
                  </a:cubicBezTo>
                  <a:cubicBezTo>
                    <a:pt x="38091" y="28656"/>
                    <a:pt x="36264" y="34476"/>
                    <a:pt x="32628" y="39137"/>
                  </a:cubicBezTo>
                  <a:cubicBezTo>
                    <a:pt x="25437" y="46817"/>
                    <a:pt x="13382" y="47214"/>
                    <a:pt x="5701" y="40023"/>
                  </a:cubicBezTo>
                  <a:cubicBezTo>
                    <a:pt x="5396" y="39738"/>
                    <a:pt x="5100" y="39442"/>
                    <a:pt x="4814" y="39137"/>
                  </a:cubicBezTo>
                  <a:moveTo>
                    <a:pt x="26627" y="33612"/>
                  </a:moveTo>
                  <a:cubicBezTo>
                    <a:pt x="28702" y="30350"/>
                    <a:pt x="29701" y="26519"/>
                    <a:pt x="29484" y="22659"/>
                  </a:cubicBezTo>
                  <a:cubicBezTo>
                    <a:pt x="29723" y="18706"/>
                    <a:pt x="28724" y="14778"/>
                    <a:pt x="26627" y="11419"/>
                  </a:cubicBezTo>
                  <a:cubicBezTo>
                    <a:pt x="24810" y="8866"/>
                    <a:pt x="21854" y="7371"/>
                    <a:pt x="18721" y="7418"/>
                  </a:cubicBezTo>
                  <a:cubicBezTo>
                    <a:pt x="15588" y="7371"/>
                    <a:pt x="12632" y="8866"/>
                    <a:pt x="10816" y="11419"/>
                  </a:cubicBezTo>
                  <a:cubicBezTo>
                    <a:pt x="8718" y="14778"/>
                    <a:pt x="7719" y="18706"/>
                    <a:pt x="7958" y="22659"/>
                  </a:cubicBezTo>
                  <a:cubicBezTo>
                    <a:pt x="7741" y="26519"/>
                    <a:pt x="8741" y="30350"/>
                    <a:pt x="10816" y="33612"/>
                  </a:cubicBezTo>
                  <a:cubicBezTo>
                    <a:pt x="12632" y="36165"/>
                    <a:pt x="15589" y="37661"/>
                    <a:pt x="18721" y="37613"/>
                  </a:cubicBezTo>
                  <a:cubicBezTo>
                    <a:pt x="21854" y="37661"/>
                    <a:pt x="24810" y="36165"/>
                    <a:pt x="26627" y="33612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" name="任意多边形: 形状 169">
              <a:extLst>
                <a:ext uri="{FF2B5EF4-FFF2-40B4-BE49-F238E27FC236}">
                  <a16:creationId xmlns:a16="http://schemas.microsoft.com/office/drawing/2014/main" id="{38C7861C-4C4F-4B81-AE31-7E23B8733F3F}"/>
                </a:ext>
              </a:extLst>
            </p:cNvPr>
            <p:cNvSpPr/>
            <p:nvPr/>
          </p:nvSpPr>
          <p:spPr>
            <a:xfrm>
              <a:off x="5986607" y="3402840"/>
              <a:ext cx="36860" cy="45637"/>
            </a:xfrm>
            <a:custGeom>
              <a:avLst/>
              <a:gdLst>
                <a:gd name="connsiteX0" fmla="*/ 18589 w 36860"/>
                <a:gd name="connsiteY0" fmla="*/ 45402 h 45637"/>
                <a:gd name="connsiteX1" fmla="*/ 4777 w 36860"/>
                <a:gd name="connsiteY1" fmla="*/ 39306 h 45637"/>
                <a:gd name="connsiteX2" fmla="*/ 4777 w 36860"/>
                <a:gd name="connsiteY2" fmla="*/ 6064 h 45637"/>
                <a:gd name="connsiteX3" fmla="*/ 31067 w 36860"/>
                <a:gd name="connsiteY3" fmla="*/ 3778 h 45637"/>
                <a:gd name="connsiteX4" fmla="*/ 36496 w 36860"/>
                <a:gd name="connsiteY4" fmla="*/ 14446 h 45637"/>
                <a:gd name="connsiteX5" fmla="*/ 28209 w 36860"/>
                <a:gd name="connsiteY5" fmla="*/ 14446 h 45637"/>
                <a:gd name="connsiteX6" fmla="*/ 25352 w 36860"/>
                <a:gd name="connsiteY6" fmla="*/ 9493 h 45637"/>
                <a:gd name="connsiteX7" fmla="*/ 19542 w 36860"/>
                <a:gd name="connsiteY7" fmla="*/ 7397 h 45637"/>
                <a:gd name="connsiteX8" fmla="*/ 11160 w 36860"/>
                <a:gd name="connsiteY8" fmla="*/ 11398 h 45637"/>
                <a:gd name="connsiteX9" fmla="*/ 11160 w 36860"/>
                <a:gd name="connsiteY9" fmla="*/ 33877 h 45637"/>
                <a:gd name="connsiteX10" fmla="*/ 19732 w 36860"/>
                <a:gd name="connsiteY10" fmla="*/ 37782 h 45637"/>
                <a:gd name="connsiteX11" fmla="*/ 19732 w 36860"/>
                <a:gd name="connsiteY11" fmla="*/ 37782 h 45637"/>
                <a:gd name="connsiteX12" fmla="*/ 27257 w 36860"/>
                <a:gd name="connsiteY12" fmla="*/ 33782 h 45637"/>
                <a:gd name="connsiteX13" fmla="*/ 29447 w 36860"/>
                <a:gd name="connsiteY13" fmla="*/ 28448 h 45637"/>
                <a:gd name="connsiteX14" fmla="*/ 19922 w 36860"/>
                <a:gd name="connsiteY14" fmla="*/ 28448 h 45637"/>
                <a:gd name="connsiteX15" fmla="*/ 19922 w 36860"/>
                <a:gd name="connsiteY15" fmla="*/ 21018 h 45637"/>
                <a:gd name="connsiteX16" fmla="*/ 36496 w 36860"/>
                <a:gd name="connsiteY16" fmla="*/ 21018 h 45637"/>
                <a:gd name="connsiteX17" fmla="*/ 36496 w 36860"/>
                <a:gd name="connsiteY17" fmla="*/ 44259 h 45637"/>
                <a:gd name="connsiteX18" fmla="*/ 30971 w 36860"/>
                <a:gd name="connsiteY18" fmla="*/ 44259 h 45637"/>
                <a:gd name="connsiteX19" fmla="*/ 30209 w 36860"/>
                <a:gd name="connsiteY19" fmla="*/ 38734 h 45637"/>
                <a:gd name="connsiteX20" fmla="*/ 29733 w 36860"/>
                <a:gd name="connsiteY20" fmla="*/ 39401 h 45637"/>
                <a:gd name="connsiteX21" fmla="*/ 18303 w 36860"/>
                <a:gd name="connsiteY21" fmla="*/ 45497 h 45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860" h="45637">
                  <a:moveTo>
                    <a:pt x="18589" y="45402"/>
                  </a:moveTo>
                  <a:cubicBezTo>
                    <a:pt x="13287" y="45630"/>
                    <a:pt x="8182" y="43377"/>
                    <a:pt x="4777" y="39306"/>
                  </a:cubicBezTo>
                  <a:cubicBezTo>
                    <a:pt x="-2079" y="29286"/>
                    <a:pt x="-2079" y="16084"/>
                    <a:pt x="4777" y="6064"/>
                  </a:cubicBezTo>
                  <a:cubicBezTo>
                    <a:pt x="11704" y="-1231"/>
                    <a:pt x="22984" y="-2212"/>
                    <a:pt x="31067" y="3778"/>
                  </a:cubicBezTo>
                  <a:cubicBezTo>
                    <a:pt x="34229" y="6465"/>
                    <a:pt x="36185" y="10307"/>
                    <a:pt x="36496" y="14446"/>
                  </a:cubicBezTo>
                  <a:lnTo>
                    <a:pt x="28209" y="14446"/>
                  </a:lnTo>
                  <a:cubicBezTo>
                    <a:pt x="27977" y="12473"/>
                    <a:pt x="26944" y="10682"/>
                    <a:pt x="25352" y="9493"/>
                  </a:cubicBezTo>
                  <a:cubicBezTo>
                    <a:pt x="23702" y="8168"/>
                    <a:pt x="21657" y="7431"/>
                    <a:pt x="19542" y="7397"/>
                  </a:cubicBezTo>
                  <a:cubicBezTo>
                    <a:pt x="16243" y="7186"/>
                    <a:pt x="13070" y="8700"/>
                    <a:pt x="11160" y="11398"/>
                  </a:cubicBezTo>
                  <a:cubicBezTo>
                    <a:pt x="7104" y="18342"/>
                    <a:pt x="7104" y="26933"/>
                    <a:pt x="11160" y="33877"/>
                  </a:cubicBezTo>
                  <a:cubicBezTo>
                    <a:pt x="13218" y="36488"/>
                    <a:pt x="16411" y="37942"/>
                    <a:pt x="19732" y="37782"/>
                  </a:cubicBezTo>
                  <a:lnTo>
                    <a:pt x="19732" y="37782"/>
                  </a:lnTo>
                  <a:cubicBezTo>
                    <a:pt x="22772" y="37878"/>
                    <a:pt x="25636" y="36356"/>
                    <a:pt x="27257" y="33782"/>
                  </a:cubicBezTo>
                  <a:cubicBezTo>
                    <a:pt x="28270" y="32134"/>
                    <a:pt x="29010" y="30332"/>
                    <a:pt x="29447" y="28448"/>
                  </a:cubicBezTo>
                  <a:lnTo>
                    <a:pt x="19922" y="28448"/>
                  </a:lnTo>
                  <a:lnTo>
                    <a:pt x="19922" y="21018"/>
                  </a:lnTo>
                  <a:lnTo>
                    <a:pt x="36496" y="21018"/>
                  </a:lnTo>
                  <a:lnTo>
                    <a:pt x="36496" y="44259"/>
                  </a:lnTo>
                  <a:lnTo>
                    <a:pt x="30971" y="44259"/>
                  </a:lnTo>
                  <a:lnTo>
                    <a:pt x="30209" y="38734"/>
                  </a:lnTo>
                  <a:lnTo>
                    <a:pt x="29733" y="39401"/>
                  </a:lnTo>
                  <a:cubicBezTo>
                    <a:pt x="27258" y="43300"/>
                    <a:pt x="22919" y="45614"/>
                    <a:pt x="18303" y="45497"/>
                  </a:cubicBez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1" name="任意多边形: 形状 170">
              <a:extLst>
                <a:ext uri="{FF2B5EF4-FFF2-40B4-BE49-F238E27FC236}">
                  <a16:creationId xmlns:a16="http://schemas.microsoft.com/office/drawing/2014/main" id="{C1D03218-B162-438F-BE38-CDA882DCD4EF}"/>
                </a:ext>
              </a:extLst>
            </p:cNvPr>
            <p:cNvSpPr/>
            <p:nvPr/>
          </p:nvSpPr>
          <p:spPr>
            <a:xfrm>
              <a:off x="6030326" y="3404087"/>
              <a:ext cx="35242" cy="43148"/>
            </a:xfrm>
            <a:custGeom>
              <a:avLst/>
              <a:gdLst>
                <a:gd name="connsiteX0" fmla="*/ 13811 w 35242"/>
                <a:gd name="connsiteY0" fmla="*/ 26861 h 43148"/>
                <a:gd name="connsiteX1" fmla="*/ 0 w 35242"/>
                <a:gd name="connsiteY1" fmla="*/ 0 h 43148"/>
                <a:gd name="connsiteX2" fmla="*/ 4953 w 35242"/>
                <a:gd name="connsiteY2" fmla="*/ 0 h 43148"/>
                <a:gd name="connsiteX3" fmla="*/ 9811 w 35242"/>
                <a:gd name="connsiteY3" fmla="*/ 0 h 43148"/>
                <a:gd name="connsiteX4" fmla="*/ 18098 w 35242"/>
                <a:gd name="connsiteY4" fmla="*/ 18669 h 43148"/>
                <a:gd name="connsiteX5" fmla="*/ 18098 w 35242"/>
                <a:gd name="connsiteY5" fmla="*/ 18669 h 43148"/>
                <a:gd name="connsiteX6" fmla="*/ 25908 w 35242"/>
                <a:gd name="connsiteY6" fmla="*/ 0 h 43148"/>
                <a:gd name="connsiteX7" fmla="*/ 30575 w 35242"/>
                <a:gd name="connsiteY7" fmla="*/ 0 h 43148"/>
                <a:gd name="connsiteX8" fmla="*/ 35242 w 35242"/>
                <a:gd name="connsiteY8" fmla="*/ 0 h 43148"/>
                <a:gd name="connsiteX9" fmla="*/ 22098 w 35242"/>
                <a:gd name="connsiteY9" fmla="*/ 26670 h 43148"/>
                <a:gd name="connsiteX10" fmla="*/ 22098 w 35242"/>
                <a:gd name="connsiteY10" fmla="*/ 43148 h 43148"/>
                <a:gd name="connsiteX11" fmla="*/ 18002 w 35242"/>
                <a:gd name="connsiteY11" fmla="*/ 43148 h 43148"/>
                <a:gd name="connsiteX12" fmla="*/ 13811 w 35242"/>
                <a:gd name="connsiteY12" fmla="*/ 43148 h 43148"/>
                <a:gd name="connsiteX13" fmla="*/ 13811 w 35242"/>
                <a:gd name="connsiteY13" fmla="*/ 26861 h 43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242" h="43148">
                  <a:moveTo>
                    <a:pt x="13811" y="26861"/>
                  </a:moveTo>
                  <a:lnTo>
                    <a:pt x="0" y="0"/>
                  </a:lnTo>
                  <a:lnTo>
                    <a:pt x="4953" y="0"/>
                  </a:lnTo>
                  <a:lnTo>
                    <a:pt x="9811" y="0"/>
                  </a:lnTo>
                  <a:lnTo>
                    <a:pt x="18098" y="18669"/>
                  </a:lnTo>
                  <a:lnTo>
                    <a:pt x="18098" y="18669"/>
                  </a:lnTo>
                  <a:lnTo>
                    <a:pt x="25908" y="0"/>
                  </a:lnTo>
                  <a:lnTo>
                    <a:pt x="30575" y="0"/>
                  </a:lnTo>
                  <a:lnTo>
                    <a:pt x="35242" y="0"/>
                  </a:lnTo>
                  <a:lnTo>
                    <a:pt x="22098" y="26670"/>
                  </a:lnTo>
                  <a:lnTo>
                    <a:pt x="22098" y="43148"/>
                  </a:lnTo>
                  <a:lnTo>
                    <a:pt x="18002" y="43148"/>
                  </a:lnTo>
                  <a:lnTo>
                    <a:pt x="13811" y="43148"/>
                  </a:lnTo>
                  <a:lnTo>
                    <a:pt x="13811" y="26861"/>
                  </a:lnTo>
                  <a:close/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2" name="任意多边形: 形状 171">
              <a:extLst>
                <a:ext uri="{FF2B5EF4-FFF2-40B4-BE49-F238E27FC236}">
                  <a16:creationId xmlns:a16="http://schemas.microsoft.com/office/drawing/2014/main" id="{6D7F5B13-4C76-4F53-9455-53F91DB3B81A}"/>
                </a:ext>
              </a:extLst>
            </p:cNvPr>
            <p:cNvSpPr/>
            <p:nvPr/>
          </p:nvSpPr>
          <p:spPr>
            <a:xfrm>
              <a:off x="5422345" y="3226065"/>
              <a:ext cx="101537" cy="135120"/>
            </a:xfrm>
            <a:custGeom>
              <a:avLst/>
              <a:gdLst>
                <a:gd name="connsiteX0" fmla="*/ 95171 w 101537"/>
                <a:gd name="connsiteY0" fmla="*/ 2912 h 135120"/>
                <a:gd name="connsiteX1" fmla="*/ 83646 w 101537"/>
                <a:gd name="connsiteY1" fmla="*/ 2055 h 135120"/>
                <a:gd name="connsiteX2" fmla="*/ 77645 w 101537"/>
                <a:gd name="connsiteY2" fmla="*/ -136 h 135120"/>
                <a:gd name="connsiteX3" fmla="*/ 51928 w 101537"/>
                <a:gd name="connsiteY3" fmla="*/ 8151 h 135120"/>
                <a:gd name="connsiteX4" fmla="*/ 43355 w 101537"/>
                <a:gd name="connsiteY4" fmla="*/ 9008 h 135120"/>
                <a:gd name="connsiteX5" fmla="*/ 32497 w 101537"/>
                <a:gd name="connsiteY5" fmla="*/ 13485 h 135120"/>
                <a:gd name="connsiteX6" fmla="*/ 26210 w 101537"/>
                <a:gd name="connsiteY6" fmla="*/ 15485 h 135120"/>
                <a:gd name="connsiteX7" fmla="*/ 21352 w 101537"/>
                <a:gd name="connsiteY7" fmla="*/ 15961 h 135120"/>
                <a:gd name="connsiteX8" fmla="*/ 16209 w 101537"/>
                <a:gd name="connsiteY8" fmla="*/ 12913 h 135120"/>
                <a:gd name="connsiteX9" fmla="*/ 12209 w 101537"/>
                <a:gd name="connsiteY9" fmla="*/ 21105 h 135120"/>
                <a:gd name="connsiteX10" fmla="*/ 10589 w 101537"/>
                <a:gd name="connsiteY10" fmla="*/ 29201 h 135120"/>
                <a:gd name="connsiteX11" fmla="*/ 9922 w 101537"/>
                <a:gd name="connsiteY11" fmla="*/ 33868 h 135120"/>
                <a:gd name="connsiteX12" fmla="*/ 11732 w 101537"/>
                <a:gd name="connsiteY12" fmla="*/ 40155 h 135120"/>
                <a:gd name="connsiteX13" fmla="*/ 13256 w 101537"/>
                <a:gd name="connsiteY13" fmla="*/ 54728 h 135120"/>
                <a:gd name="connsiteX14" fmla="*/ 10113 w 101537"/>
                <a:gd name="connsiteY14" fmla="*/ 63777 h 135120"/>
                <a:gd name="connsiteX15" fmla="*/ 11732 w 101537"/>
                <a:gd name="connsiteY15" fmla="*/ 69777 h 135120"/>
                <a:gd name="connsiteX16" fmla="*/ 14590 w 101537"/>
                <a:gd name="connsiteY16" fmla="*/ 75111 h 135120"/>
                <a:gd name="connsiteX17" fmla="*/ 15828 w 101537"/>
                <a:gd name="connsiteY17" fmla="*/ 78826 h 135120"/>
                <a:gd name="connsiteX18" fmla="*/ 17447 w 101537"/>
                <a:gd name="connsiteY18" fmla="*/ 81303 h 135120"/>
                <a:gd name="connsiteX19" fmla="*/ 20686 w 101537"/>
                <a:gd name="connsiteY19" fmla="*/ 81779 h 135120"/>
                <a:gd name="connsiteX20" fmla="*/ 24686 w 101537"/>
                <a:gd name="connsiteY20" fmla="*/ 80922 h 135120"/>
                <a:gd name="connsiteX21" fmla="*/ 29068 w 101537"/>
                <a:gd name="connsiteY21" fmla="*/ 79683 h 135120"/>
                <a:gd name="connsiteX22" fmla="*/ 32402 w 101537"/>
                <a:gd name="connsiteY22" fmla="*/ 79684 h 135120"/>
                <a:gd name="connsiteX23" fmla="*/ 31735 w 101537"/>
                <a:gd name="connsiteY23" fmla="*/ 85303 h 135120"/>
                <a:gd name="connsiteX24" fmla="*/ 29258 w 101537"/>
                <a:gd name="connsiteY24" fmla="*/ 87494 h 135120"/>
                <a:gd name="connsiteX25" fmla="*/ 26496 w 101537"/>
                <a:gd name="connsiteY25" fmla="*/ 87494 h 135120"/>
                <a:gd name="connsiteX26" fmla="*/ 23639 w 101537"/>
                <a:gd name="connsiteY26" fmla="*/ 87970 h 135120"/>
                <a:gd name="connsiteX27" fmla="*/ 21067 w 101537"/>
                <a:gd name="connsiteY27" fmla="*/ 87113 h 135120"/>
                <a:gd name="connsiteX28" fmla="*/ 18495 w 101537"/>
                <a:gd name="connsiteY28" fmla="*/ 90542 h 135120"/>
                <a:gd name="connsiteX29" fmla="*/ 17924 w 101537"/>
                <a:gd name="connsiteY29" fmla="*/ 95304 h 135120"/>
                <a:gd name="connsiteX30" fmla="*/ 17924 w 101537"/>
                <a:gd name="connsiteY30" fmla="*/ 99114 h 135120"/>
                <a:gd name="connsiteX31" fmla="*/ 21924 w 101537"/>
                <a:gd name="connsiteY31" fmla="*/ 101115 h 135120"/>
                <a:gd name="connsiteX32" fmla="*/ 26591 w 101537"/>
                <a:gd name="connsiteY32" fmla="*/ 101782 h 135120"/>
                <a:gd name="connsiteX33" fmla="*/ 28496 w 101537"/>
                <a:gd name="connsiteY33" fmla="*/ 105020 h 135120"/>
                <a:gd name="connsiteX34" fmla="*/ 16971 w 101537"/>
                <a:gd name="connsiteY34" fmla="*/ 110068 h 135120"/>
                <a:gd name="connsiteX35" fmla="*/ 7446 w 101537"/>
                <a:gd name="connsiteY35" fmla="*/ 113211 h 135120"/>
                <a:gd name="connsiteX36" fmla="*/ 4398 w 101537"/>
                <a:gd name="connsiteY36" fmla="*/ 111687 h 135120"/>
                <a:gd name="connsiteX37" fmla="*/ 1922 w 101537"/>
                <a:gd name="connsiteY37" fmla="*/ 113688 h 135120"/>
                <a:gd name="connsiteX38" fmla="*/ -364 w 101537"/>
                <a:gd name="connsiteY38" fmla="*/ 118450 h 135120"/>
                <a:gd name="connsiteX39" fmla="*/ -364 w 101537"/>
                <a:gd name="connsiteY39" fmla="*/ 122546 h 135120"/>
                <a:gd name="connsiteX40" fmla="*/ 1160 w 101537"/>
                <a:gd name="connsiteY40" fmla="*/ 131500 h 135120"/>
                <a:gd name="connsiteX41" fmla="*/ 7827 w 101537"/>
                <a:gd name="connsiteY41" fmla="*/ 134928 h 135120"/>
                <a:gd name="connsiteX42" fmla="*/ 18495 w 101537"/>
                <a:gd name="connsiteY42" fmla="*/ 132261 h 135120"/>
                <a:gd name="connsiteX43" fmla="*/ 28877 w 101537"/>
                <a:gd name="connsiteY43" fmla="*/ 131214 h 135120"/>
                <a:gd name="connsiteX44" fmla="*/ 38402 w 101537"/>
                <a:gd name="connsiteY44" fmla="*/ 129214 h 135120"/>
                <a:gd name="connsiteX45" fmla="*/ 46594 w 101537"/>
                <a:gd name="connsiteY45" fmla="*/ 127880 h 135120"/>
                <a:gd name="connsiteX46" fmla="*/ 53928 w 101537"/>
                <a:gd name="connsiteY46" fmla="*/ 127118 h 135120"/>
                <a:gd name="connsiteX47" fmla="*/ 62310 w 101537"/>
                <a:gd name="connsiteY47" fmla="*/ 127118 h 135120"/>
                <a:gd name="connsiteX48" fmla="*/ 77550 w 101537"/>
                <a:gd name="connsiteY48" fmla="*/ 126546 h 135120"/>
                <a:gd name="connsiteX49" fmla="*/ 87075 w 101537"/>
                <a:gd name="connsiteY49" fmla="*/ 128166 h 135120"/>
                <a:gd name="connsiteX50" fmla="*/ 97267 w 101537"/>
                <a:gd name="connsiteY50" fmla="*/ 113497 h 135120"/>
                <a:gd name="connsiteX51" fmla="*/ 91742 w 101537"/>
                <a:gd name="connsiteY51" fmla="*/ 103972 h 135120"/>
                <a:gd name="connsiteX52" fmla="*/ 84789 w 101537"/>
                <a:gd name="connsiteY52" fmla="*/ 103972 h 135120"/>
                <a:gd name="connsiteX53" fmla="*/ 76788 w 101537"/>
                <a:gd name="connsiteY53" fmla="*/ 105592 h 135120"/>
                <a:gd name="connsiteX54" fmla="*/ 70311 w 101537"/>
                <a:gd name="connsiteY54" fmla="*/ 105592 h 135120"/>
                <a:gd name="connsiteX55" fmla="*/ 61739 w 101537"/>
                <a:gd name="connsiteY55" fmla="*/ 107211 h 135120"/>
                <a:gd name="connsiteX56" fmla="*/ 58595 w 101537"/>
                <a:gd name="connsiteY56" fmla="*/ 104734 h 135120"/>
                <a:gd name="connsiteX57" fmla="*/ 60595 w 101537"/>
                <a:gd name="connsiteY57" fmla="*/ 101019 h 135120"/>
                <a:gd name="connsiteX58" fmla="*/ 67073 w 101537"/>
                <a:gd name="connsiteY58" fmla="*/ 98638 h 135120"/>
                <a:gd name="connsiteX59" fmla="*/ 72692 w 101537"/>
                <a:gd name="connsiteY59" fmla="*/ 94638 h 135120"/>
                <a:gd name="connsiteX60" fmla="*/ 73645 w 101537"/>
                <a:gd name="connsiteY60" fmla="*/ 91399 h 135120"/>
                <a:gd name="connsiteX61" fmla="*/ 72026 w 101537"/>
                <a:gd name="connsiteY61" fmla="*/ 83589 h 135120"/>
                <a:gd name="connsiteX62" fmla="*/ 69549 w 101537"/>
                <a:gd name="connsiteY62" fmla="*/ 80731 h 135120"/>
                <a:gd name="connsiteX63" fmla="*/ 63358 w 101537"/>
                <a:gd name="connsiteY63" fmla="*/ 78731 h 135120"/>
                <a:gd name="connsiteX64" fmla="*/ 58881 w 101537"/>
                <a:gd name="connsiteY64" fmla="*/ 80827 h 135120"/>
                <a:gd name="connsiteX65" fmla="*/ 53261 w 101537"/>
                <a:gd name="connsiteY65" fmla="*/ 81874 h 135120"/>
                <a:gd name="connsiteX66" fmla="*/ 53261 w 101537"/>
                <a:gd name="connsiteY66" fmla="*/ 76159 h 135120"/>
                <a:gd name="connsiteX67" fmla="*/ 60596 w 101537"/>
                <a:gd name="connsiteY67" fmla="*/ 73873 h 135120"/>
                <a:gd name="connsiteX68" fmla="*/ 65549 w 101537"/>
                <a:gd name="connsiteY68" fmla="*/ 72254 h 135120"/>
                <a:gd name="connsiteX69" fmla="*/ 70311 w 101537"/>
                <a:gd name="connsiteY69" fmla="*/ 72254 h 135120"/>
                <a:gd name="connsiteX70" fmla="*/ 74216 w 101537"/>
                <a:gd name="connsiteY70" fmla="*/ 68349 h 135120"/>
                <a:gd name="connsiteX71" fmla="*/ 85742 w 101537"/>
                <a:gd name="connsiteY71" fmla="*/ 44251 h 135120"/>
                <a:gd name="connsiteX72" fmla="*/ 90980 w 101537"/>
                <a:gd name="connsiteY72" fmla="*/ 38250 h 135120"/>
                <a:gd name="connsiteX73" fmla="*/ 96410 w 101537"/>
                <a:gd name="connsiteY73" fmla="*/ 28058 h 135120"/>
                <a:gd name="connsiteX74" fmla="*/ 97934 w 101537"/>
                <a:gd name="connsiteY74" fmla="*/ 21771 h 135120"/>
                <a:gd name="connsiteX75" fmla="*/ 101172 w 101537"/>
                <a:gd name="connsiteY75" fmla="*/ 14913 h 135120"/>
                <a:gd name="connsiteX76" fmla="*/ 97171 w 101537"/>
                <a:gd name="connsiteY76" fmla="*/ 6817 h 135120"/>
                <a:gd name="connsiteX77" fmla="*/ 95171 w 101537"/>
                <a:gd name="connsiteY77" fmla="*/ 2055 h 135120"/>
                <a:gd name="connsiteX78" fmla="*/ 37355 w 101537"/>
                <a:gd name="connsiteY78" fmla="*/ 57300 h 135120"/>
                <a:gd name="connsiteX79" fmla="*/ 31544 w 101537"/>
                <a:gd name="connsiteY79" fmla="*/ 56728 h 135120"/>
                <a:gd name="connsiteX80" fmla="*/ 30973 w 101537"/>
                <a:gd name="connsiteY80" fmla="*/ 53299 h 135120"/>
                <a:gd name="connsiteX81" fmla="*/ 32592 w 101537"/>
                <a:gd name="connsiteY81" fmla="*/ 49680 h 135120"/>
                <a:gd name="connsiteX82" fmla="*/ 39355 w 101537"/>
                <a:gd name="connsiteY82" fmla="*/ 48632 h 135120"/>
                <a:gd name="connsiteX83" fmla="*/ 41267 w 101537"/>
                <a:gd name="connsiteY83" fmla="*/ 50333 h 135120"/>
                <a:gd name="connsiteX84" fmla="*/ 41260 w 101537"/>
                <a:gd name="connsiteY84" fmla="*/ 50632 h 135120"/>
                <a:gd name="connsiteX85" fmla="*/ 37355 w 101537"/>
                <a:gd name="connsiteY85" fmla="*/ 57300 h 135120"/>
                <a:gd name="connsiteX86" fmla="*/ 41546 w 101537"/>
                <a:gd name="connsiteY86" fmla="*/ 31582 h 135120"/>
                <a:gd name="connsiteX87" fmla="*/ 34973 w 101537"/>
                <a:gd name="connsiteY87" fmla="*/ 37773 h 135120"/>
                <a:gd name="connsiteX88" fmla="*/ 32497 w 101537"/>
                <a:gd name="connsiteY88" fmla="*/ 36250 h 135120"/>
                <a:gd name="connsiteX89" fmla="*/ 31925 w 101537"/>
                <a:gd name="connsiteY89" fmla="*/ 30725 h 135120"/>
                <a:gd name="connsiteX90" fmla="*/ 37355 w 101537"/>
                <a:gd name="connsiteY90" fmla="*/ 26725 h 135120"/>
                <a:gd name="connsiteX91" fmla="*/ 41546 w 101537"/>
                <a:gd name="connsiteY91" fmla="*/ 31582 h 135120"/>
                <a:gd name="connsiteX92" fmla="*/ 62405 w 101537"/>
                <a:gd name="connsiteY92" fmla="*/ 48346 h 135120"/>
                <a:gd name="connsiteX93" fmla="*/ 56500 w 101537"/>
                <a:gd name="connsiteY93" fmla="*/ 52728 h 135120"/>
                <a:gd name="connsiteX94" fmla="*/ 53261 w 101537"/>
                <a:gd name="connsiteY94" fmla="*/ 49680 h 135120"/>
                <a:gd name="connsiteX95" fmla="*/ 53928 w 101537"/>
                <a:gd name="connsiteY95" fmla="*/ 44536 h 135120"/>
                <a:gd name="connsiteX96" fmla="*/ 59167 w 101537"/>
                <a:gd name="connsiteY96" fmla="*/ 42727 h 135120"/>
                <a:gd name="connsiteX97" fmla="*/ 62501 w 101537"/>
                <a:gd name="connsiteY97" fmla="*/ 43965 h 135120"/>
                <a:gd name="connsiteX98" fmla="*/ 62501 w 101537"/>
                <a:gd name="connsiteY98" fmla="*/ 48346 h 135120"/>
                <a:gd name="connsiteX99" fmla="*/ 70121 w 101537"/>
                <a:gd name="connsiteY99" fmla="*/ 23486 h 135120"/>
                <a:gd name="connsiteX100" fmla="*/ 65454 w 101537"/>
                <a:gd name="connsiteY100" fmla="*/ 30153 h 135120"/>
                <a:gd name="connsiteX101" fmla="*/ 58310 w 101537"/>
                <a:gd name="connsiteY101" fmla="*/ 30153 h 135120"/>
                <a:gd name="connsiteX102" fmla="*/ 56500 w 101537"/>
                <a:gd name="connsiteY102" fmla="*/ 23867 h 135120"/>
                <a:gd name="connsiteX103" fmla="*/ 69644 w 101537"/>
                <a:gd name="connsiteY103" fmla="*/ 18628 h 135120"/>
                <a:gd name="connsiteX104" fmla="*/ 70120 w 101537"/>
                <a:gd name="connsiteY104" fmla="*/ 23772 h 13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101537" h="135120">
                  <a:moveTo>
                    <a:pt x="95171" y="2912"/>
                  </a:moveTo>
                  <a:cubicBezTo>
                    <a:pt x="91392" y="2067"/>
                    <a:pt x="87509" y="1778"/>
                    <a:pt x="83646" y="2055"/>
                  </a:cubicBezTo>
                  <a:cubicBezTo>
                    <a:pt x="81741" y="2055"/>
                    <a:pt x="80027" y="-136"/>
                    <a:pt x="77645" y="-136"/>
                  </a:cubicBezTo>
                  <a:cubicBezTo>
                    <a:pt x="75264" y="-136"/>
                    <a:pt x="58595" y="6055"/>
                    <a:pt x="51928" y="8151"/>
                  </a:cubicBezTo>
                  <a:cubicBezTo>
                    <a:pt x="49737" y="8913"/>
                    <a:pt x="46022" y="8151"/>
                    <a:pt x="43355" y="9008"/>
                  </a:cubicBezTo>
                  <a:cubicBezTo>
                    <a:pt x="39164" y="10342"/>
                    <a:pt x="36402" y="12056"/>
                    <a:pt x="32497" y="13485"/>
                  </a:cubicBezTo>
                  <a:cubicBezTo>
                    <a:pt x="31163" y="13961"/>
                    <a:pt x="26972" y="15104"/>
                    <a:pt x="26210" y="15485"/>
                  </a:cubicBezTo>
                  <a:cubicBezTo>
                    <a:pt x="24631" y="15925"/>
                    <a:pt x="22987" y="16086"/>
                    <a:pt x="21352" y="15961"/>
                  </a:cubicBezTo>
                  <a:cubicBezTo>
                    <a:pt x="18590" y="15961"/>
                    <a:pt x="18686" y="12913"/>
                    <a:pt x="16209" y="12913"/>
                  </a:cubicBezTo>
                  <a:cubicBezTo>
                    <a:pt x="13733" y="12913"/>
                    <a:pt x="11827" y="17485"/>
                    <a:pt x="12209" y="21105"/>
                  </a:cubicBezTo>
                  <a:cubicBezTo>
                    <a:pt x="11993" y="23858"/>
                    <a:pt x="11450" y="26576"/>
                    <a:pt x="10589" y="29201"/>
                  </a:cubicBezTo>
                  <a:cubicBezTo>
                    <a:pt x="10175" y="30723"/>
                    <a:pt x="9951" y="32291"/>
                    <a:pt x="9922" y="33868"/>
                  </a:cubicBezTo>
                  <a:cubicBezTo>
                    <a:pt x="9923" y="36535"/>
                    <a:pt x="11827" y="38726"/>
                    <a:pt x="11732" y="40155"/>
                  </a:cubicBezTo>
                  <a:cubicBezTo>
                    <a:pt x="11686" y="45054"/>
                    <a:pt x="12197" y="49944"/>
                    <a:pt x="13256" y="54728"/>
                  </a:cubicBezTo>
                  <a:cubicBezTo>
                    <a:pt x="13256" y="57014"/>
                    <a:pt x="10113" y="59967"/>
                    <a:pt x="10113" y="63777"/>
                  </a:cubicBezTo>
                  <a:cubicBezTo>
                    <a:pt x="10272" y="65861"/>
                    <a:pt x="10821" y="67897"/>
                    <a:pt x="11732" y="69777"/>
                  </a:cubicBezTo>
                  <a:cubicBezTo>
                    <a:pt x="11732" y="70635"/>
                    <a:pt x="14876" y="71778"/>
                    <a:pt x="14590" y="75111"/>
                  </a:cubicBezTo>
                  <a:cubicBezTo>
                    <a:pt x="14770" y="76415"/>
                    <a:pt x="15190" y="77675"/>
                    <a:pt x="15828" y="78826"/>
                  </a:cubicBezTo>
                  <a:cubicBezTo>
                    <a:pt x="15828" y="79969"/>
                    <a:pt x="15828" y="80922"/>
                    <a:pt x="17447" y="81303"/>
                  </a:cubicBezTo>
                  <a:cubicBezTo>
                    <a:pt x="18496" y="81627"/>
                    <a:pt x="19588" y="81788"/>
                    <a:pt x="20686" y="81779"/>
                  </a:cubicBezTo>
                  <a:cubicBezTo>
                    <a:pt x="21924" y="81779"/>
                    <a:pt x="23829" y="80922"/>
                    <a:pt x="24686" y="80922"/>
                  </a:cubicBezTo>
                  <a:cubicBezTo>
                    <a:pt x="26178" y="80629"/>
                    <a:pt x="27644" y="80215"/>
                    <a:pt x="29068" y="79683"/>
                  </a:cubicBezTo>
                  <a:cubicBezTo>
                    <a:pt x="30782" y="78826"/>
                    <a:pt x="32211" y="78636"/>
                    <a:pt x="32402" y="79684"/>
                  </a:cubicBezTo>
                  <a:cubicBezTo>
                    <a:pt x="32490" y="81581"/>
                    <a:pt x="32265" y="83480"/>
                    <a:pt x="31735" y="85303"/>
                  </a:cubicBezTo>
                  <a:cubicBezTo>
                    <a:pt x="31157" y="86273"/>
                    <a:pt x="30291" y="87039"/>
                    <a:pt x="29258" y="87494"/>
                  </a:cubicBezTo>
                  <a:cubicBezTo>
                    <a:pt x="28344" y="87651"/>
                    <a:pt x="27410" y="87651"/>
                    <a:pt x="26496" y="87494"/>
                  </a:cubicBezTo>
                  <a:cubicBezTo>
                    <a:pt x="25353" y="87494"/>
                    <a:pt x="24877" y="87970"/>
                    <a:pt x="23639" y="87970"/>
                  </a:cubicBezTo>
                  <a:cubicBezTo>
                    <a:pt x="22400" y="87970"/>
                    <a:pt x="22305" y="87113"/>
                    <a:pt x="21067" y="87113"/>
                  </a:cubicBezTo>
                  <a:cubicBezTo>
                    <a:pt x="19829" y="87113"/>
                    <a:pt x="18686" y="89209"/>
                    <a:pt x="18495" y="90542"/>
                  </a:cubicBezTo>
                  <a:cubicBezTo>
                    <a:pt x="18305" y="91876"/>
                    <a:pt x="18495" y="93685"/>
                    <a:pt x="17924" y="95304"/>
                  </a:cubicBezTo>
                  <a:cubicBezTo>
                    <a:pt x="17352" y="96924"/>
                    <a:pt x="17257" y="98067"/>
                    <a:pt x="17924" y="99114"/>
                  </a:cubicBezTo>
                  <a:cubicBezTo>
                    <a:pt x="18590" y="100162"/>
                    <a:pt x="19543" y="100734"/>
                    <a:pt x="21924" y="101115"/>
                  </a:cubicBezTo>
                  <a:cubicBezTo>
                    <a:pt x="23302" y="102023"/>
                    <a:pt x="25014" y="102268"/>
                    <a:pt x="26591" y="101782"/>
                  </a:cubicBezTo>
                  <a:cubicBezTo>
                    <a:pt x="27544" y="101781"/>
                    <a:pt x="30020" y="102925"/>
                    <a:pt x="28496" y="105020"/>
                  </a:cubicBezTo>
                  <a:cubicBezTo>
                    <a:pt x="24567" y="106497"/>
                    <a:pt x="20720" y="108182"/>
                    <a:pt x="16971" y="110068"/>
                  </a:cubicBezTo>
                  <a:cubicBezTo>
                    <a:pt x="13940" y="111511"/>
                    <a:pt x="10740" y="112567"/>
                    <a:pt x="7446" y="113211"/>
                  </a:cubicBezTo>
                  <a:cubicBezTo>
                    <a:pt x="5732" y="113211"/>
                    <a:pt x="5446" y="111878"/>
                    <a:pt x="4398" y="111687"/>
                  </a:cubicBezTo>
                  <a:cubicBezTo>
                    <a:pt x="3350" y="111497"/>
                    <a:pt x="2207" y="113593"/>
                    <a:pt x="1922" y="113688"/>
                  </a:cubicBezTo>
                  <a:cubicBezTo>
                    <a:pt x="453" y="114827"/>
                    <a:pt x="-394" y="116591"/>
                    <a:pt x="-364" y="118450"/>
                  </a:cubicBezTo>
                  <a:cubicBezTo>
                    <a:pt x="-364" y="119403"/>
                    <a:pt x="-364" y="121308"/>
                    <a:pt x="-364" y="122546"/>
                  </a:cubicBezTo>
                  <a:cubicBezTo>
                    <a:pt x="-364" y="126642"/>
                    <a:pt x="969" y="128547"/>
                    <a:pt x="1160" y="131500"/>
                  </a:cubicBezTo>
                  <a:cubicBezTo>
                    <a:pt x="1350" y="134452"/>
                    <a:pt x="5922" y="135214"/>
                    <a:pt x="7827" y="134928"/>
                  </a:cubicBezTo>
                  <a:cubicBezTo>
                    <a:pt x="11466" y="134413"/>
                    <a:pt x="15042" y="133520"/>
                    <a:pt x="18495" y="132261"/>
                  </a:cubicBezTo>
                  <a:cubicBezTo>
                    <a:pt x="21983" y="132282"/>
                    <a:pt x="25464" y="131931"/>
                    <a:pt x="28877" y="131214"/>
                  </a:cubicBezTo>
                  <a:cubicBezTo>
                    <a:pt x="31884" y="129909"/>
                    <a:pt x="35125" y="129228"/>
                    <a:pt x="38402" y="129214"/>
                  </a:cubicBezTo>
                  <a:cubicBezTo>
                    <a:pt x="41162" y="128970"/>
                    <a:pt x="43900" y="128524"/>
                    <a:pt x="46594" y="127880"/>
                  </a:cubicBezTo>
                  <a:cubicBezTo>
                    <a:pt x="49017" y="127450"/>
                    <a:pt x="51468" y="127195"/>
                    <a:pt x="53928" y="127118"/>
                  </a:cubicBezTo>
                  <a:cubicBezTo>
                    <a:pt x="56718" y="127334"/>
                    <a:pt x="59520" y="127334"/>
                    <a:pt x="62310" y="127118"/>
                  </a:cubicBezTo>
                  <a:cubicBezTo>
                    <a:pt x="63453" y="127118"/>
                    <a:pt x="70025" y="127118"/>
                    <a:pt x="77550" y="126546"/>
                  </a:cubicBezTo>
                  <a:cubicBezTo>
                    <a:pt x="85075" y="125975"/>
                    <a:pt x="84503" y="128356"/>
                    <a:pt x="87075" y="128166"/>
                  </a:cubicBezTo>
                  <a:cubicBezTo>
                    <a:pt x="92981" y="127594"/>
                    <a:pt x="97267" y="120165"/>
                    <a:pt x="97267" y="113497"/>
                  </a:cubicBezTo>
                  <a:cubicBezTo>
                    <a:pt x="97267" y="108735"/>
                    <a:pt x="91742" y="107401"/>
                    <a:pt x="91742" y="103972"/>
                  </a:cubicBezTo>
                  <a:cubicBezTo>
                    <a:pt x="90123" y="102258"/>
                    <a:pt x="87266" y="104639"/>
                    <a:pt x="84789" y="103972"/>
                  </a:cubicBezTo>
                  <a:cubicBezTo>
                    <a:pt x="82058" y="104126"/>
                    <a:pt x="79364" y="104672"/>
                    <a:pt x="76788" y="105592"/>
                  </a:cubicBezTo>
                  <a:cubicBezTo>
                    <a:pt x="74788" y="105592"/>
                    <a:pt x="72692" y="105592"/>
                    <a:pt x="70311" y="105592"/>
                  </a:cubicBezTo>
                  <a:cubicBezTo>
                    <a:pt x="67930" y="105592"/>
                    <a:pt x="62977" y="107211"/>
                    <a:pt x="61739" y="107211"/>
                  </a:cubicBezTo>
                  <a:cubicBezTo>
                    <a:pt x="60500" y="107211"/>
                    <a:pt x="58595" y="107211"/>
                    <a:pt x="58595" y="104734"/>
                  </a:cubicBezTo>
                  <a:cubicBezTo>
                    <a:pt x="58688" y="103263"/>
                    <a:pt x="59418" y="101906"/>
                    <a:pt x="60595" y="101019"/>
                  </a:cubicBezTo>
                  <a:cubicBezTo>
                    <a:pt x="62596" y="99781"/>
                    <a:pt x="65739" y="99495"/>
                    <a:pt x="67073" y="98638"/>
                  </a:cubicBezTo>
                  <a:cubicBezTo>
                    <a:pt x="69125" y="97576"/>
                    <a:pt x="71017" y="96229"/>
                    <a:pt x="72692" y="94638"/>
                  </a:cubicBezTo>
                  <a:cubicBezTo>
                    <a:pt x="73372" y="93699"/>
                    <a:pt x="73708" y="92556"/>
                    <a:pt x="73645" y="91399"/>
                  </a:cubicBezTo>
                  <a:cubicBezTo>
                    <a:pt x="72586" y="88931"/>
                    <a:pt x="72035" y="86274"/>
                    <a:pt x="72026" y="83589"/>
                  </a:cubicBezTo>
                  <a:cubicBezTo>
                    <a:pt x="72083" y="82132"/>
                    <a:pt x="70999" y="80881"/>
                    <a:pt x="69549" y="80731"/>
                  </a:cubicBezTo>
                  <a:cubicBezTo>
                    <a:pt x="67421" y="80284"/>
                    <a:pt x="65345" y="79613"/>
                    <a:pt x="63358" y="78731"/>
                  </a:cubicBezTo>
                  <a:cubicBezTo>
                    <a:pt x="61613" y="78654"/>
                    <a:pt x="59940" y="79437"/>
                    <a:pt x="58881" y="80827"/>
                  </a:cubicBezTo>
                  <a:cubicBezTo>
                    <a:pt x="58119" y="81874"/>
                    <a:pt x="54785" y="83779"/>
                    <a:pt x="53261" y="81874"/>
                  </a:cubicBezTo>
                  <a:cubicBezTo>
                    <a:pt x="52499" y="80045"/>
                    <a:pt x="52499" y="77988"/>
                    <a:pt x="53261" y="76159"/>
                  </a:cubicBezTo>
                  <a:cubicBezTo>
                    <a:pt x="54309" y="74064"/>
                    <a:pt x="59643" y="74826"/>
                    <a:pt x="60596" y="73873"/>
                  </a:cubicBezTo>
                  <a:cubicBezTo>
                    <a:pt x="61548" y="72921"/>
                    <a:pt x="64882" y="72921"/>
                    <a:pt x="65549" y="72254"/>
                  </a:cubicBezTo>
                  <a:cubicBezTo>
                    <a:pt x="67066" y="71586"/>
                    <a:pt x="68794" y="71586"/>
                    <a:pt x="70311" y="72254"/>
                  </a:cubicBezTo>
                  <a:cubicBezTo>
                    <a:pt x="71359" y="72254"/>
                    <a:pt x="73645" y="69777"/>
                    <a:pt x="74216" y="68349"/>
                  </a:cubicBezTo>
                  <a:cubicBezTo>
                    <a:pt x="77360" y="59395"/>
                    <a:pt x="81741" y="53204"/>
                    <a:pt x="85742" y="44251"/>
                  </a:cubicBezTo>
                  <a:cubicBezTo>
                    <a:pt x="86408" y="42822"/>
                    <a:pt x="90314" y="39678"/>
                    <a:pt x="90980" y="38250"/>
                  </a:cubicBezTo>
                  <a:cubicBezTo>
                    <a:pt x="92387" y="34653"/>
                    <a:pt x="94209" y="31232"/>
                    <a:pt x="96410" y="28058"/>
                  </a:cubicBezTo>
                  <a:cubicBezTo>
                    <a:pt x="97580" y="26181"/>
                    <a:pt x="98115" y="23976"/>
                    <a:pt x="97934" y="21771"/>
                  </a:cubicBezTo>
                  <a:cubicBezTo>
                    <a:pt x="97934" y="20819"/>
                    <a:pt x="100982" y="17200"/>
                    <a:pt x="101172" y="14913"/>
                  </a:cubicBezTo>
                  <a:cubicBezTo>
                    <a:pt x="100798" y="11838"/>
                    <a:pt x="99387" y="8982"/>
                    <a:pt x="97171" y="6817"/>
                  </a:cubicBezTo>
                  <a:cubicBezTo>
                    <a:pt x="96410" y="6055"/>
                    <a:pt x="95838" y="2626"/>
                    <a:pt x="95171" y="2055"/>
                  </a:cubicBezTo>
                  <a:moveTo>
                    <a:pt x="37355" y="57300"/>
                  </a:moveTo>
                  <a:cubicBezTo>
                    <a:pt x="36211" y="57967"/>
                    <a:pt x="33544" y="57300"/>
                    <a:pt x="31544" y="56728"/>
                  </a:cubicBezTo>
                  <a:cubicBezTo>
                    <a:pt x="31062" y="55653"/>
                    <a:pt x="30866" y="54472"/>
                    <a:pt x="30973" y="53299"/>
                  </a:cubicBezTo>
                  <a:cubicBezTo>
                    <a:pt x="31160" y="51964"/>
                    <a:pt x="31722" y="50709"/>
                    <a:pt x="32592" y="49680"/>
                  </a:cubicBezTo>
                  <a:cubicBezTo>
                    <a:pt x="34822" y="49187"/>
                    <a:pt x="37081" y="48837"/>
                    <a:pt x="39355" y="48632"/>
                  </a:cubicBezTo>
                  <a:cubicBezTo>
                    <a:pt x="40353" y="48574"/>
                    <a:pt x="41209" y="49335"/>
                    <a:pt x="41267" y="50333"/>
                  </a:cubicBezTo>
                  <a:cubicBezTo>
                    <a:pt x="41273" y="50433"/>
                    <a:pt x="41271" y="50533"/>
                    <a:pt x="41260" y="50632"/>
                  </a:cubicBezTo>
                  <a:cubicBezTo>
                    <a:pt x="40959" y="53307"/>
                    <a:pt x="39540" y="55729"/>
                    <a:pt x="37355" y="57300"/>
                  </a:cubicBezTo>
                  <a:moveTo>
                    <a:pt x="41546" y="31582"/>
                  </a:moveTo>
                  <a:cubicBezTo>
                    <a:pt x="41546" y="34821"/>
                    <a:pt x="37736" y="35678"/>
                    <a:pt x="34973" y="37773"/>
                  </a:cubicBezTo>
                  <a:cubicBezTo>
                    <a:pt x="32211" y="39869"/>
                    <a:pt x="32497" y="36250"/>
                    <a:pt x="32497" y="36250"/>
                  </a:cubicBezTo>
                  <a:cubicBezTo>
                    <a:pt x="32497" y="36250"/>
                    <a:pt x="31925" y="32439"/>
                    <a:pt x="31925" y="30725"/>
                  </a:cubicBezTo>
                  <a:cubicBezTo>
                    <a:pt x="31925" y="26725"/>
                    <a:pt x="36211" y="28058"/>
                    <a:pt x="37355" y="26725"/>
                  </a:cubicBezTo>
                  <a:cubicBezTo>
                    <a:pt x="40974" y="25867"/>
                    <a:pt x="42117" y="26725"/>
                    <a:pt x="41546" y="31582"/>
                  </a:cubicBezTo>
                  <a:moveTo>
                    <a:pt x="62405" y="48346"/>
                  </a:moveTo>
                  <a:cubicBezTo>
                    <a:pt x="61217" y="50638"/>
                    <a:pt x="59038" y="52255"/>
                    <a:pt x="56500" y="52728"/>
                  </a:cubicBezTo>
                  <a:cubicBezTo>
                    <a:pt x="55738" y="52728"/>
                    <a:pt x="53261" y="50918"/>
                    <a:pt x="53261" y="49680"/>
                  </a:cubicBezTo>
                  <a:cubicBezTo>
                    <a:pt x="53261" y="48442"/>
                    <a:pt x="52690" y="45870"/>
                    <a:pt x="53928" y="44536"/>
                  </a:cubicBezTo>
                  <a:cubicBezTo>
                    <a:pt x="56405" y="44536"/>
                    <a:pt x="57548" y="43298"/>
                    <a:pt x="59167" y="42727"/>
                  </a:cubicBezTo>
                  <a:cubicBezTo>
                    <a:pt x="60786" y="42155"/>
                    <a:pt x="62215" y="42727"/>
                    <a:pt x="62501" y="43965"/>
                  </a:cubicBezTo>
                  <a:cubicBezTo>
                    <a:pt x="62622" y="45423"/>
                    <a:pt x="62622" y="46888"/>
                    <a:pt x="62501" y="48346"/>
                  </a:cubicBezTo>
                  <a:moveTo>
                    <a:pt x="70121" y="23486"/>
                  </a:moveTo>
                  <a:cubicBezTo>
                    <a:pt x="69328" y="26155"/>
                    <a:pt x="67690" y="28495"/>
                    <a:pt x="65454" y="30153"/>
                  </a:cubicBezTo>
                  <a:cubicBezTo>
                    <a:pt x="63094" y="30604"/>
                    <a:pt x="60670" y="30604"/>
                    <a:pt x="58310" y="30153"/>
                  </a:cubicBezTo>
                  <a:cubicBezTo>
                    <a:pt x="56309" y="29296"/>
                    <a:pt x="56309" y="25867"/>
                    <a:pt x="56500" y="23867"/>
                  </a:cubicBezTo>
                  <a:cubicBezTo>
                    <a:pt x="56500" y="20057"/>
                    <a:pt x="64786" y="20247"/>
                    <a:pt x="69644" y="18628"/>
                  </a:cubicBezTo>
                  <a:cubicBezTo>
                    <a:pt x="70118" y="20299"/>
                    <a:pt x="70280" y="22043"/>
                    <a:pt x="70120" y="23772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73" name="任意多边形: 形状 172">
              <a:extLst>
                <a:ext uri="{FF2B5EF4-FFF2-40B4-BE49-F238E27FC236}">
                  <a16:creationId xmlns:a16="http://schemas.microsoft.com/office/drawing/2014/main" id="{E3DA6D4E-482B-4E6E-A65F-4342A78DA431}"/>
                </a:ext>
              </a:extLst>
            </p:cNvPr>
            <p:cNvSpPr/>
            <p:nvPr/>
          </p:nvSpPr>
          <p:spPr>
            <a:xfrm>
              <a:off x="5359549" y="3237165"/>
              <a:ext cx="71646" cy="125647"/>
            </a:xfrm>
            <a:custGeom>
              <a:avLst/>
              <a:gdLst>
                <a:gd name="connsiteX0" fmla="*/ 56144 w 71646"/>
                <a:gd name="connsiteY0" fmla="*/ 81347 h 125647"/>
                <a:gd name="connsiteX1" fmla="*/ 51001 w 71646"/>
                <a:gd name="connsiteY1" fmla="*/ 81347 h 125647"/>
                <a:gd name="connsiteX2" fmla="*/ 50430 w 71646"/>
                <a:gd name="connsiteY2" fmla="*/ 76204 h 125647"/>
                <a:gd name="connsiteX3" fmla="*/ 63955 w 71646"/>
                <a:gd name="connsiteY3" fmla="*/ 63345 h 125647"/>
                <a:gd name="connsiteX4" fmla="*/ 65003 w 71646"/>
                <a:gd name="connsiteY4" fmla="*/ 60583 h 125647"/>
                <a:gd name="connsiteX5" fmla="*/ 62145 w 71646"/>
                <a:gd name="connsiteY5" fmla="*/ 53915 h 125647"/>
                <a:gd name="connsiteX6" fmla="*/ 60621 w 71646"/>
                <a:gd name="connsiteY6" fmla="*/ 49724 h 125647"/>
                <a:gd name="connsiteX7" fmla="*/ 56049 w 71646"/>
                <a:gd name="connsiteY7" fmla="*/ 49724 h 125647"/>
                <a:gd name="connsiteX8" fmla="*/ 55478 w 71646"/>
                <a:gd name="connsiteY8" fmla="*/ 43723 h 125647"/>
                <a:gd name="connsiteX9" fmla="*/ 56240 w 71646"/>
                <a:gd name="connsiteY9" fmla="*/ 35056 h 125647"/>
                <a:gd name="connsiteX10" fmla="*/ 63383 w 71646"/>
                <a:gd name="connsiteY10" fmla="*/ 27245 h 125647"/>
                <a:gd name="connsiteX11" fmla="*/ 67574 w 71646"/>
                <a:gd name="connsiteY11" fmla="*/ 21625 h 125647"/>
                <a:gd name="connsiteX12" fmla="*/ 69956 w 71646"/>
                <a:gd name="connsiteY12" fmla="*/ 13720 h 125647"/>
                <a:gd name="connsiteX13" fmla="*/ 71194 w 71646"/>
                <a:gd name="connsiteY13" fmla="*/ 6957 h 125647"/>
                <a:gd name="connsiteX14" fmla="*/ 65955 w 71646"/>
                <a:gd name="connsiteY14" fmla="*/ 99 h 125647"/>
                <a:gd name="connsiteX15" fmla="*/ 57859 w 71646"/>
                <a:gd name="connsiteY15" fmla="*/ 670 h 125647"/>
                <a:gd name="connsiteX16" fmla="*/ 29284 w 71646"/>
                <a:gd name="connsiteY16" fmla="*/ 14291 h 125647"/>
                <a:gd name="connsiteX17" fmla="*/ 22712 w 71646"/>
                <a:gd name="connsiteY17" fmla="*/ 15053 h 125647"/>
                <a:gd name="connsiteX18" fmla="*/ 17759 w 71646"/>
                <a:gd name="connsiteY18" fmla="*/ 18006 h 125647"/>
                <a:gd name="connsiteX19" fmla="*/ 15377 w 71646"/>
                <a:gd name="connsiteY19" fmla="*/ 21625 h 125647"/>
                <a:gd name="connsiteX20" fmla="*/ 12234 w 71646"/>
                <a:gd name="connsiteY20" fmla="*/ 23626 h 125647"/>
                <a:gd name="connsiteX21" fmla="*/ 13854 w 71646"/>
                <a:gd name="connsiteY21" fmla="*/ 30293 h 125647"/>
                <a:gd name="connsiteX22" fmla="*/ 16901 w 71646"/>
                <a:gd name="connsiteY22" fmla="*/ 32293 h 125647"/>
                <a:gd name="connsiteX23" fmla="*/ 20426 w 71646"/>
                <a:gd name="connsiteY23" fmla="*/ 36294 h 125647"/>
                <a:gd name="connsiteX24" fmla="*/ 26045 w 71646"/>
                <a:gd name="connsiteY24" fmla="*/ 38389 h 125647"/>
                <a:gd name="connsiteX25" fmla="*/ 30903 w 71646"/>
                <a:gd name="connsiteY25" fmla="*/ 42866 h 125647"/>
                <a:gd name="connsiteX26" fmla="*/ 29569 w 71646"/>
                <a:gd name="connsiteY26" fmla="*/ 52391 h 125647"/>
                <a:gd name="connsiteX27" fmla="*/ 23379 w 71646"/>
                <a:gd name="connsiteY27" fmla="*/ 57535 h 125647"/>
                <a:gd name="connsiteX28" fmla="*/ 18806 w 71646"/>
                <a:gd name="connsiteY28" fmla="*/ 57535 h 125647"/>
                <a:gd name="connsiteX29" fmla="*/ 12234 w 71646"/>
                <a:gd name="connsiteY29" fmla="*/ 64393 h 125647"/>
                <a:gd name="connsiteX30" fmla="*/ 16330 w 71646"/>
                <a:gd name="connsiteY30" fmla="*/ 71632 h 125647"/>
                <a:gd name="connsiteX31" fmla="*/ 18521 w 71646"/>
                <a:gd name="connsiteY31" fmla="*/ 74965 h 125647"/>
                <a:gd name="connsiteX32" fmla="*/ 20235 w 71646"/>
                <a:gd name="connsiteY32" fmla="*/ 78775 h 125647"/>
                <a:gd name="connsiteX33" fmla="*/ 19092 w 71646"/>
                <a:gd name="connsiteY33" fmla="*/ 83633 h 125647"/>
                <a:gd name="connsiteX34" fmla="*/ 18140 w 71646"/>
                <a:gd name="connsiteY34" fmla="*/ 87443 h 125647"/>
                <a:gd name="connsiteX35" fmla="*/ 14425 w 71646"/>
                <a:gd name="connsiteY35" fmla="*/ 91253 h 125647"/>
                <a:gd name="connsiteX36" fmla="*/ 9186 w 71646"/>
                <a:gd name="connsiteY36" fmla="*/ 95063 h 125647"/>
                <a:gd name="connsiteX37" fmla="*/ -339 w 71646"/>
                <a:gd name="connsiteY37" fmla="*/ 103921 h 125647"/>
                <a:gd name="connsiteX38" fmla="*/ 1280 w 71646"/>
                <a:gd name="connsiteY38" fmla="*/ 113446 h 125647"/>
                <a:gd name="connsiteX39" fmla="*/ 4900 w 71646"/>
                <a:gd name="connsiteY39" fmla="*/ 118590 h 125647"/>
                <a:gd name="connsiteX40" fmla="*/ 7376 w 71646"/>
                <a:gd name="connsiteY40" fmla="*/ 123638 h 125647"/>
                <a:gd name="connsiteX41" fmla="*/ 13187 w 71646"/>
                <a:gd name="connsiteY41" fmla="*/ 125257 h 125647"/>
                <a:gd name="connsiteX42" fmla="*/ 17282 w 71646"/>
                <a:gd name="connsiteY42" fmla="*/ 125257 h 125647"/>
                <a:gd name="connsiteX43" fmla="*/ 27665 w 71646"/>
                <a:gd name="connsiteY43" fmla="*/ 115732 h 125647"/>
                <a:gd name="connsiteX44" fmla="*/ 48810 w 71646"/>
                <a:gd name="connsiteY44" fmla="*/ 105160 h 125647"/>
                <a:gd name="connsiteX45" fmla="*/ 61764 w 71646"/>
                <a:gd name="connsiteY45" fmla="*/ 89634 h 125647"/>
                <a:gd name="connsiteX46" fmla="*/ 60335 w 71646"/>
                <a:gd name="connsiteY46" fmla="*/ 84681 h 125647"/>
                <a:gd name="connsiteX47" fmla="*/ 55763 w 71646"/>
                <a:gd name="connsiteY47" fmla="*/ 81633 h 125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1646" h="125647">
                  <a:moveTo>
                    <a:pt x="56144" y="81347"/>
                  </a:moveTo>
                  <a:lnTo>
                    <a:pt x="51001" y="81347"/>
                  </a:lnTo>
                  <a:cubicBezTo>
                    <a:pt x="50253" y="79741"/>
                    <a:pt x="50052" y="77935"/>
                    <a:pt x="50430" y="76204"/>
                  </a:cubicBezTo>
                  <a:cubicBezTo>
                    <a:pt x="53901" y="70945"/>
                    <a:pt x="58527" y="66547"/>
                    <a:pt x="63955" y="63345"/>
                  </a:cubicBezTo>
                  <a:cubicBezTo>
                    <a:pt x="64907" y="62773"/>
                    <a:pt x="64907" y="61821"/>
                    <a:pt x="65003" y="60583"/>
                  </a:cubicBezTo>
                  <a:cubicBezTo>
                    <a:pt x="65098" y="59344"/>
                    <a:pt x="64241" y="58011"/>
                    <a:pt x="62145" y="53915"/>
                  </a:cubicBezTo>
                  <a:cubicBezTo>
                    <a:pt x="61002" y="51820"/>
                    <a:pt x="61574" y="49819"/>
                    <a:pt x="60621" y="49724"/>
                  </a:cubicBezTo>
                  <a:cubicBezTo>
                    <a:pt x="59669" y="49629"/>
                    <a:pt x="57764" y="51343"/>
                    <a:pt x="56049" y="49724"/>
                  </a:cubicBezTo>
                  <a:cubicBezTo>
                    <a:pt x="54335" y="48105"/>
                    <a:pt x="55478" y="44962"/>
                    <a:pt x="55478" y="43723"/>
                  </a:cubicBezTo>
                  <a:cubicBezTo>
                    <a:pt x="54791" y="40828"/>
                    <a:pt x="55059" y="37787"/>
                    <a:pt x="56240" y="35056"/>
                  </a:cubicBezTo>
                  <a:cubicBezTo>
                    <a:pt x="58396" y="32255"/>
                    <a:pt x="60786" y="29642"/>
                    <a:pt x="63383" y="27245"/>
                  </a:cubicBezTo>
                  <a:cubicBezTo>
                    <a:pt x="65860" y="24959"/>
                    <a:pt x="67670" y="23435"/>
                    <a:pt x="67574" y="21625"/>
                  </a:cubicBezTo>
                  <a:cubicBezTo>
                    <a:pt x="67574" y="17148"/>
                    <a:pt x="69860" y="15244"/>
                    <a:pt x="69956" y="13720"/>
                  </a:cubicBezTo>
                  <a:cubicBezTo>
                    <a:pt x="70051" y="12196"/>
                    <a:pt x="71670" y="8195"/>
                    <a:pt x="71194" y="6957"/>
                  </a:cubicBezTo>
                  <a:cubicBezTo>
                    <a:pt x="70718" y="5719"/>
                    <a:pt x="68813" y="-1520"/>
                    <a:pt x="65955" y="99"/>
                  </a:cubicBezTo>
                  <a:cubicBezTo>
                    <a:pt x="63098" y="1718"/>
                    <a:pt x="62336" y="956"/>
                    <a:pt x="57859" y="670"/>
                  </a:cubicBezTo>
                  <a:cubicBezTo>
                    <a:pt x="49001" y="194"/>
                    <a:pt x="38809" y="10195"/>
                    <a:pt x="29284" y="14291"/>
                  </a:cubicBezTo>
                  <a:cubicBezTo>
                    <a:pt x="27109" y="14664"/>
                    <a:pt x="24915" y="14919"/>
                    <a:pt x="22712" y="15053"/>
                  </a:cubicBezTo>
                  <a:cubicBezTo>
                    <a:pt x="20807" y="15529"/>
                    <a:pt x="18616" y="16006"/>
                    <a:pt x="17759" y="18006"/>
                  </a:cubicBezTo>
                  <a:cubicBezTo>
                    <a:pt x="16901" y="20006"/>
                    <a:pt x="16806" y="20959"/>
                    <a:pt x="15377" y="21625"/>
                  </a:cubicBezTo>
                  <a:cubicBezTo>
                    <a:pt x="13949" y="22292"/>
                    <a:pt x="12234" y="22959"/>
                    <a:pt x="12234" y="23626"/>
                  </a:cubicBezTo>
                  <a:cubicBezTo>
                    <a:pt x="12234" y="24292"/>
                    <a:pt x="12234" y="29627"/>
                    <a:pt x="13854" y="30293"/>
                  </a:cubicBezTo>
                  <a:cubicBezTo>
                    <a:pt x="15473" y="30960"/>
                    <a:pt x="16139" y="30293"/>
                    <a:pt x="16901" y="32293"/>
                  </a:cubicBezTo>
                  <a:cubicBezTo>
                    <a:pt x="17663" y="34294"/>
                    <a:pt x="18902" y="36198"/>
                    <a:pt x="20426" y="36294"/>
                  </a:cubicBezTo>
                  <a:cubicBezTo>
                    <a:pt x="22393" y="36706"/>
                    <a:pt x="24288" y="37412"/>
                    <a:pt x="26045" y="38389"/>
                  </a:cubicBezTo>
                  <a:cubicBezTo>
                    <a:pt x="27950" y="39152"/>
                    <a:pt x="31665" y="39628"/>
                    <a:pt x="30903" y="42866"/>
                  </a:cubicBezTo>
                  <a:cubicBezTo>
                    <a:pt x="30808" y="46080"/>
                    <a:pt x="30361" y="49274"/>
                    <a:pt x="29569" y="52391"/>
                  </a:cubicBezTo>
                  <a:cubicBezTo>
                    <a:pt x="28046" y="54677"/>
                    <a:pt x="26046" y="57249"/>
                    <a:pt x="23379" y="57535"/>
                  </a:cubicBezTo>
                  <a:cubicBezTo>
                    <a:pt x="20712" y="57820"/>
                    <a:pt x="20045" y="57058"/>
                    <a:pt x="18806" y="57535"/>
                  </a:cubicBezTo>
                  <a:cubicBezTo>
                    <a:pt x="15193" y="57822"/>
                    <a:pt x="12368" y="60770"/>
                    <a:pt x="12234" y="64393"/>
                  </a:cubicBezTo>
                  <a:cubicBezTo>
                    <a:pt x="12234" y="66774"/>
                    <a:pt x="16330" y="71536"/>
                    <a:pt x="16330" y="71632"/>
                  </a:cubicBezTo>
                  <a:cubicBezTo>
                    <a:pt x="16833" y="72876"/>
                    <a:pt x="17578" y="74009"/>
                    <a:pt x="18521" y="74965"/>
                  </a:cubicBezTo>
                  <a:cubicBezTo>
                    <a:pt x="19449" y="76042"/>
                    <a:pt x="20045" y="77366"/>
                    <a:pt x="20235" y="78775"/>
                  </a:cubicBezTo>
                  <a:cubicBezTo>
                    <a:pt x="20235" y="80204"/>
                    <a:pt x="19188" y="81633"/>
                    <a:pt x="19092" y="83633"/>
                  </a:cubicBezTo>
                  <a:cubicBezTo>
                    <a:pt x="18967" y="84944"/>
                    <a:pt x="18646" y="86228"/>
                    <a:pt x="18140" y="87443"/>
                  </a:cubicBezTo>
                  <a:cubicBezTo>
                    <a:pt x="17261" y="89020"/>
                    <a:pt x="15979" y="90334"/>
                    <a:pt x="14425" y="91253"/>
                  </a:cubicBezTo>
                  <a:cubicBezTo>
                    <a:pt x="12754" y="92624"/>
                    <a:pt x="11005" y="93896"/>
                    <a:pt x="9186" y="95063"/>
                  </a:cubicBezTo>
                  <a:cubicBezTo>
                    <a:pt x="4948" y="96613"/>
                    <a:pt x="1514" y="99807"/>
                    <a:pt x="-339" y="103921"/>
                  </a:cubicBezTo>
                  <a:cubicBezTo>
                    <a:pt x="-496" y="107176"/>
                    <a:pt x="57" y="110426"/>
                    <a:pt x="1280" y="113446"/>
                  </a:cubicBezTo>
                  <a:cubicBezTo>
                    <a:pt x="2178" y="115359"/>
                    <a:pt x="3402" y="117099"/>
                    <a:pt x="4900" y="118590"/>
                  </a:cubicBezTo>
                  <a:cubicBezTo>
                    <a:pt x="6329" y="120209"/>
                    <a:pt x="5376" y="123067"/>
                    <a:pt x="7376" y="123638"/>
                  </a:cubicBezTo>
                  <a:cubicBezTo>
                    <a:pt x="9377" y="124210"/>
                    <a:pt x="12330" y="124686"/>
                    <a:pt x="13187" y="125257"/>
                  </a:cubicBezTo>
                  <a:cubicBezTo>
                    <a:pt x="14044" y="125829"/>
                    <a:pt x="17282" y="125257"/>
                    <a:pt x="17282" y="125257"/>
                  </a:cubicBezTo>
                  <a:cubicBezTo>
                    <a:pt x="19664" y="124210"/>
                    <a:pt x="23569" y="118399"/>
                    <a:pt x="27665" y="115732"/>
                  </a:cubicBezTo>
                  <a:cubicBezTo>
                    <a:pt x="31760" y="113065"/>
                    <a:pt x="43000" y="108874"/>
                    <a:pt x="48810" y="105160"/>
                  </a:cubicBezTo>
                  <a:cubicBezTo>
                    <a:pt x="55262" y="102221"/>
                    <a:pt x="60029" y="96508"/>
                    <a:pt x="61764" y="89634"/>
                  </a:cubicBezTo>
                  <a:cubicBezTo>
                    <a:pt x="61671" y="87896"/>
                    <a:pt x="61182" y="86202"/>
                    <a:pt x="60335" y="84681"/>
                  </a:cubicBezTo>
                  <a:cubicBezTo>
                    <a:pt x="59144" y="83238"/>
                    <a:pt x="57554" y="82178"/>
                    <a:pt x="55763" y="81633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174" name="任意多边形: 形状 173">
              <a:extLst>
                <a:ext uri="{FF2B5EF4-FFF2-40B4-BE49-F238E27FC236}">
                  <a16:creationId xmlns:a16="http://schemas.microsoft.com/office/drawing/2014/main" id="{C167A01C-3AF8-41BB-8B38-0B8CACFA1651}"/>
                </a:ext>
              </a:extLst>
            </p:cNvPr>
            <p:cNvSpPr/>
            <p:nvPr/>
          </p:nvSpPr>
          <p:spPr>
            <a:xfrm>
              <a:off x="5213557" y="3263380"/>
              <a:ext cx="80349" cy="117275"/>
            </a:xfrm>
            <a:custGeom>
              <a:avLst/>
              <a:gdLst>
                <a:gd name="connsiteX0" fmla="*/ 72692 w 80349"/>
                <a:gd name="connsiteY0" fmla="*/ 25985 h 117275"/>
                <a:gd name="connsiteX1" fmla="*/ 79550 w 80349"/>
                <a:gd name="connsiteY1" fmla="*/ 19032 h 117275"/>
                <a:gd name="connsiteX2" fmla="*/ 79550 w 80349"/>
                <a:gd name="connsiteY2" fmla="*/ 13793 h 117275"/>
                <a:gd name="connsiteX3" fmla="*/ 77359 w 80349"/>
                <a:gd name="connsiteY3" fmla="*/ 7126 h 117275"/>
                <a:gd name="connsiteX4" fmla="*/ 69167 w 80349"/>
                <a:gd name="connsiteY4" fmla="*/ 1792 h 117275"/>
                <a:gd name="connsiteX5" fmla="*/ 63643 w 80349"/>
                <a:gd name="connsiteY5" fmla="*/ 1792 h 117275"/>
                <a:gd name="connsiteX6" fmla="*/ 58690 w 80349"/>
                <a:gd name="connsiteY6" fmla="*/ -113 h 117275"/>
                <a:gd name="connsiteX7" fmla="*/ 55356 w 80349"/>
                <a:gd name="connsiteY7" fmla="*/ 1029 h 117275"/>
                <a:gd name="connsiteX8" fmla="*/ 52499 w 80349"/>
                <a:gd name="connsiteY8" fmla="*/ 2553 h 117275"/>
                <a:gd name="connsiteX9" fmla="*/ 49165 w 80349"/>
                <a:gd name="connsiteY9" fmla="*/ 4649 h 117275"/>
                <a:gd name="connsiteX10" fmla="*/ 43640 w 80349"/>
                <a:gd name="connsiteY10" fmla="*/ 6935 h 117275"/>
                <a:gd name="connsiteX11" fmla="*/ 39545 w 80349"/>
                <a:gd name="connsiteY11" fmla="*/ 8078 h 117275"/>
                <a:gd name="connsiteX12" fmla="*/ 34211 w 80349"/>
                <a:gd name="connsiteY12" fmla="*/ 9983 h 117275"/>
                <a:gd name="connsiteX13" fmla="*/ 26972 w 80349"/>
                <a:gd name="connsiteY13" fmla="*/ 11983 h 117275"/>
                <a:gd name="connsiteX14" fmla="*/ 17447 w 80349"/>
                <a:gd name="connsiteY14" fmla="*/ 14841 h 117275"/>
                <a:gd name="connsiteX15" fmla="*/ 15256 w 80349"/>
                <a:gd name="connsiteY15" fmla="*/ 11888 h 117275"/>
                <a:gd name="connsiteX16" fmla="*/ 10493 w 80349"/>
                <a:gd name="connsiteY16" fmla="*/ 9412 h 117275"/>
                <a:gd name="connsiteX17" fmla="*/ 5159 w 80349"/>
                <a:gd name="connsiteY17" fmla="*/ 11793 h 117275"/>
                <a:gd name="connsiteX18" fmla="*/ -365 w 80349"/>
                <a:gd name="connsiteY18" fmla="*/ 22175 h 117275"/>
                <a:gd name="connsiteX19" fmla="*/ -365 w 80349"/>
                <a:gd name="connsiteY19" fmla="*/ 31700 h 117275"/>
                <a:gd name="connsiteX20" fmla="*/ 1159 w 80349"/>
                <a:gd name="connsiteY20" fmla="*/ 41225 h 117275"/>
                <a:gd name="connsiteX21" fmla="*/ 2683 w 80349"/>
                <a:gd name="connsiteY21" fmla="*/ 48274 h 117275"/>
                <a:gd name="connsiteX22" fmla="*/ 3255 w 80349"/>
                <a:gd name="connsiteY22" fmla="*/ 53131 h 117275"/>
                <a:gd name="connsiteX23" fmla="*/ 4302 w 80349"/>
                <a:gd name="connsiteY23" fmla="*/ 55608 h 117275"/>
                <a:gd name="connsiteX24" fmla="*/ 5636 w 80349"/>
                <a:gd name="connsiteY24" fmla="*/ 60275 h 117275"/>
                <a:gd name="connsiteX25" fmla="*/ 7922 w 80349"/>
                <a:gd name="connsiteY25" fmla="*/ 62275 h 117275"/>
                <a:gd name="connsiteX26" fmla="*/ 14113 w 80349"/>
                <a:gd name="connsiteY26" fmla="*/ 62847 h 117275"/>
                <a:gd name="connsiteX27" fmla="*/ 18018 w 80349"/>
                <a:gd name="connsiteY27" fmla="*/ 62180 h 117275"/>
                <a:gd name="connsiteX28" fmla="*/ 22971 w 80349"/>
                <a:gd name="connsiteY28" fmla="*/ 63514 h 117275"/>
                <a:gd name="connsiteX29" fmla="*/ 24686 w 80349"/>
                <a:gd name="connsiteY29" fmla="*/ 66657 h 117275"/>
                <a:gd name="connsiteX30" fmla="*/ 23638 w 80349"/>
                <a:gd name="connsiteY30" fmla="*/ 76182 h 117275"/>
                <a:gd name="connsiteX31" fmla="*/ 23638 w 80349"/>
                <a:gd name="connsiteY31" fmla="*/ 83040 h 117275"/>
                <a:gd name="connsiteX32" fmla="*/ 23638 w 80349"/>
                <a:gd name="connsiteY32" fmla="*/ 88088 h 117275"/>
                <a:gd name="connsiteX33" fmla="*/ 17542 w 80349"/>
                <a:gd name="connsiteY33" fmla="*/ 95232 h 117275"/>
                <a:gd name="connsiteX34" fmla="*/ 9827 w 80349"/>
                <a:gd name="connsiteY34" fmla="*/ 92660 h 117275"/>
                <a:gd name="connsiteX35" fmla="*/ 4683 w 80349"/>
                <a:gd name="connsiteY35" fmla="*/ 94756 h 117275"/>
                <a:gd name="connsiteX36" fmla="*/ 12780 w 80349"/>
                <a:gd name="connsiteY36" fmla="*/ 103042 h 117275"/>
                <a:gd name="connsiteX37" fmla="*/ 15637 w 80349"/>
                <a:gd name="connsiteY37" fmla="*/ 108472 h 117275"/>
                <a:gd name="connsiteX38" fmla="*/ 20971 w 80349"/>
                <a:gd name="connsiteY38" fmla="*/ 111043 h 117275"/>
                <a:gd name="connsiteX39" fmla="*/ 24114 w 80349"/>
                <a:gd name="connsiteY39" fmla="*/ 113520 h 117275"/>
                <a:gd name="connsiteX40" fmla="*/ 28210 w 80349"/>
                <a:gd name="connsiteY40" fmla="*/ 115330 h 117275"/>
                <a:gd name="connsiteX41" fmla="*/ 30782 w 80349"/>
                <a:gd name="connsiteY41" fmla="*/ 117140 h 117275"/>
                <a:gd name="connsiteX42" fmla="*/ 36401 w 80349"/>
                <a:gd name="connsiteY42" fmla="*/ 114187 h 117275"/>
                <a:gd name="connsiteX43" fmla="*/ 42593 w 80349"/>
                <a:gd name="connsiteY43" fmla="*/ 107995 h 117275"/>
                <a:gd name="connsiteX44" fmla="*/ 48403 w 80349"/>
                <a:gd name="connsiteY44" fmla="*/ 99423 h 117275"/>
                <a:gd name="connsiteX45" fmla="*/ 48403 w 80349"/>
                <a:gd name="connsiteY45" fmla="*/ 68943 h 117275"/>
                <a:gd name="connsiteX46" fmla="*/ 47260 w 80349"/>
                <a:gd name="connsiteY46" fmla="*/ 62085 h 117275"/>
                <a:gd name="connsiteX47" fmla="*/ 50594 w 80349"/>
                <a:gd name="connsiteY47" fmla="*/ 58275 h 117275"/>
                <a:gd name="connsiteX48" fmla="*/ 54118 w 80349"/>
                <a:gd name="connsiteY48" fmla="*/ 57799 h 117275"/>
                <a:gd name="connsiteX49" fmla="*/ 58881 w 80349"/>
                <a:gd name="connsiteY49" fmla="*/ 51798 h 117275"/>
                <a:gd name="connsiteX50" fmla="*/ 69644 w 80349"/>
                <a:gd name="connsiteY50" fmla="*/ 32748 h 117275"/>
                <a:gd name="connsiteX51" fmla="*/ 72978 w 80349"/>
                <a:gd name="connsiteY51" fmla="*/ 27223 h 117275"/>
                <a:gd name="connsiteX52" fmla="*/ 45450 w 80349"/>
                <a:gd name="connsiteY52" fmla="*/ 27223 h 117275"/>
                <a:gd name="connsiteX53" fmla="*/ 40307 w 80349"/>
                <a:gd name="connsiteY53" fmla="*/ 31700 h 117275"/>
                <a:gd name="connsiteX54" fmla="*/ 34211 w 80349"/>
                <a:gd name="connsiteY54" fmla="*/ 36462 h 117275"/>
                <a:gd name="connsiteX55" fmla="*/ 27734 w 80349"/>
                <a:gd name="connsiteY55" fmla="*/ 38463 h 117275"/>
                <a:gd name="connsiteX56" fmla="*/ 24019 w 80349"/>
                <a:gd name="connsiteY56" fmla="*/ 34748 h 117275"/>
                <a:gd name="connsiteX57" fmla="*/ 26591 w 80349"/>
                <a:gd name="connsiteY57" fmla="*/ 30366 h 117275"/>
                <a:gd name="connsiteX58" fmla="*/ 35163 w 80349"/>
                <a:gd name="connsiteY58" fmla="*/ 26747 h 117275"/>
                <a:gd name="connsiteX59" fmla="*/ 38402 w 80349"/>
                <a:gd name="connsiteY59" fmla="*/ 24651 h 117275"/>
                <a:gd name="connsiteX60" fmla="*/ 42783 w 80349"/>
                <a:gd name="connsiteY60" fmla="*/ 23223 h 117275"/>
                <a:gd name="connsiteX61" fmla="*/ 47070 w 80349"/>
                <a:gd name="connsiteY61" fmla="*/ 22556 h 117275"/>
                <a:gd name="connsiteX62" fmla="*/ 45450 w 80349"/>
                <a:gd name="connsiteY62" fmla="*/ 27223 h 11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80349" h="117275">
                  <a:moveTo>
                    <a:pt x="72692" y="25985"/>
                  </a:moveTo>
                  <a:cubicBezTo>
                    <a:pt x="74844" y="23539"/>
                    <a:pt x="77133" y="21217"/>
                    <a:pt x="79550" y="19032"/>
                  </a:cubicBezTo>
                  <a:cubicBezTo>
                    <a:pt x="80130" y="17334"/>
                    <a:pt x="80130" y="15491"/>
                    <a:pt x="79550" y="13793"/>
                  </a:cubicBezTo>
                  <a:cubicBezTo>
                    <a:pt x="79011" y="11512"/>
                    <a:pt x="78278" y="9282"/>
                    <a:pt x="77359" y="7126"/>
                  </a:cubicBezTo>
                  <a:cubicBezTo>
                    <a:pt x="74837" y="5046"/>
                    <a:pt x="72089" y="3256"/>
                    <a:pt x="69167" y="1792"/>
                  </a:cubicBezTo>
                  <a:cubicBezTo>
                    <a:pt x="68024" y="1030"/>
                    <a:pt x="64596" y="1792"/>
                    <a:pt x="63643" y="1792"/>
                  </a:cubicBezTo>
                  <a:cubicBezTo>
                    <a:pt x="62046" y="1023"/>
                    <a:pt x="60390" y="386"/>
                    <a:pt x="58690" y="-113"/>
                  </a:cubicBezTo>
                  <a:cubicBezTo>
                    <a:pt x="57465" y="-241"/>
                    <a:pt x="56246" y="177"/>
                    <a:pt x="55356" y="1029"/>
                  </a:cubicBezTo>
                  <a:cubicBezTo>
                    <a:pt x="54357" y="1445"/>
                    <a:pt x="53400" y="1955"/>
                    <a:pt x="52499" y="2553"/>
                  </a:cubicBezTo>
                  <a:lnTo>
                    <a:pt x="49165" y="4649"/>
                  </a:lnTo>
                  <a:cubicBezTo>
                    <a:pt x="47507" y="5795"/>
                    <a:pt x="45623" y="6574"/>
                    <a:pt x="43640" y="6935"/>
                  </a:cubicBezTo>
                  <a:cubicBezTo>
                    <a:pt x="42316" y="7450"/>
                    <a:pt x="40944" y="7833"/>
                    <a:pt x="39545" y="8078"/>
                  </a:cubicBezTo>
                  <a:cubicBezTo>
                    <a:pt x="37682" y="8444"/>
                    <a:pt x="35884" y="9086"/>
                    <a:pt x="34211" y="9983"/>
                  </a:cubicBezTo>
                  <a:cubicBezTo>
                    <a:pt x="31639" y="11126"/>
                    <a:pt x="28591" y="11221"/>
                    <a:pt x="26972" y="11983"/>
                  </a:cubicBezTo>
                  <a:cubicBezTo>
                    <a:pt x="24025" y="13575"/>
                    <a:pt x="20783" y="14548"/>
                    <a:pt x="17447" y="14841"/>
                  </a:cubicBezTo>
                  <a:cubicBezTo>
                    <a:pt x="16770" y="13818"/>
                    <a:pt x="16039" y="12832"/>
                    <a:pt x="15256" y="11888"/>
                  </a:cubicBezTo>
                  <a:cubicBezTo>
                    <a:pt x="13065" y="10364"/>
                    <a:pt x="12494" y="9602"/>
                    <a:pt x="10493" y="9412"/>
                  </a:cubicBezTo>
                  <a:cubicBezTo>
                    <a:pt x="8670" y="10099"/>
                    <a:pt x="6888" y="10894"/>
                    <a:pt x="5159" y="11793"/>
                  </a:cubicBezTo>
                  <a:cubicBezTo>
                    <a:pt x="3635" y="14269"/>
                    <a:pt x="-270" y="15603"/>
                    <a:pt x="-365" y="22175"/>
                  </a:cubicBezTo>
                  <a:cubicBezTo>
                    <a:pt x="-365" y="23318"/>
                    <a:pt x="-365" y="25890"/>
                    <a:pt x="-365" y="31700"/>
                  </a:cubicBezTo>
                  <a:cubicBezTo>
                    <a:pt x="-59" y="34904"/>
                    <a:pt x="450" y="38085"/>
                    <a:pt x="1159" y="41225"/>
                  </a:cubicBezTo>
                  <a:cubicBezTo>
                    <a:pt x="1159" y="43987"/>
                    <a:pt x="2683" y="47226"/>
                    <a:pt x="2683" y="48274"/>
                  </a:cubicBezTo>
                  <a:cubicBezTo>
                    <a:pt x="2683" y="49321"/>
                    <a:pt x="2683" y="51893"/>
                    <a:pt x="3255" y="53131"/>
                  </a:cubicBezTo>
                  <a:cubicBezTo>
                    <a:pt x="3826" y="54370"/>
                    <a:pt x="4112" y="55227"/>
                    <a:pt x="4302" y="55608"/>
                  </a:cubicBezTo>
                  <a:cubicBezTo>
                    <a:pt x="4969" y="57418"/>
                    <a:pt x="4302" y="58656"/>
                    <a:pt x="5636" y="60275"/>
                  </a:cubicBezTo>
                  <a:cubicBezTo>
                    <a:pt x="6269" y="61076"/>
                    <a:pt x="7044" y="61753"/>
                    <a:pt x="7922" y="62275"/>
                  </a:cubicBezTo>
                  <a:cubicBezTo>
                    <a:pt x="9957" y="62701"/>
                    <a:pt x="12034" y="62893"/>
                    <a:pt x="14113" y="62847"/>
                  </a:cubicBezTo>
                  <a:cubicBezTo>
                    <a:pt x="15256" y="62847"/>
                    <a:pt x="16875" y="62180"/>
                    <a:pt x="18018" y="62180"/>
                  </a:cubicBezTo>
                  <a:cubicBezTo>
                    <a:pt x="19161" y="62180"/>
                    <a:pt x="21161" y="63990"/>
                    <a:pt x="22971" y="63514"/>
                  </a:cubicBezTo>
                  <a:cubicBezTo>
                    <a:pt x="24781" y="63037"/>
                    <a:pt x="24686" y="65704"/>
                    <a:pt x="24686" y="66657"/>
                  </a:cubicBezTo>
                  <a:cubicBezTo>
                    <a:pt x="24056" y="69795"/>
                    <a:pt x="23706" y="72982"/>
                    <a:pt x="23638" y="76182"/>
                  </a:cubicBezTo>
                  <a:cubicBezTo>
                    <a:pt x="23395" y="78461"/>
                    <a:pt x="23395" y="80760"/>
                    <a:pt x="23638" y="83040"/>
                  </a:cubicBezTo>
                  <a:cubicBezTo>
                    <a:pt x="23638" y="84183"/>
                    <a:pt x="23638" y="86945"/>
                    <a:pt x="23638" y="88088"/>
                  </a:cubicBezTo>
                  <a:cubicBezTo>
                    <a:pt x="23638" y="93708"/>
                    <a:pt x="21447" y="95232"/>
                    <a:pt x="17542" y="95232"/>
                  </a:cubicBezTo>
                  <a:cubicBezTo>
                    <a:pt x="16399" y="95232"/>
                    <a:pt x="13732" y="92565"/>
                    <a:pt x="9827" y="92660"/>
                  </a:cubicBezTo>
                  <a:cubicBezTo>
                    <a:pt x="9255" y="92660"/>
                    <a:pt x="4493" y="92660"/>
                    <a:pt x="4683" y="94756"/>
                  </a:cubicBezTo>
                  <a:cubicBezTo>
                    <a:pt x="4874" y="96851"/>
                    <a:pt x="10874" y="99709"/>
                    <a:pt x="12780" y="103042"/>
                  </a:cubicBezTo>
                  <a:cubicBezTo>
                    <a:pt x="14684" y="106376"/>
                    <a:pt x="14304" y="107138"/>
                    <a:pt x="15637" y="108472"/>
                  </a:cubicBezTo>
                  <a:cubicBezTo>
                    <a:pt x="17228" y="109672"/>
                    <a:pt x="19041" y="110545"/>
                    <a:pt x="20971" y="111043"/>
                  </a:cubicBezTo>
                  <a:cubicBezTo>
                    <a:pt x="22305" y="111805"/>
                    <a:pt x="22876" y="112758"/>
                    <a:pt x="24114" y="113520"/>
                  </a:cubicBezTo>
                  <a:cubicBezTo>
                    <a:pt x="25352" y="114282"/>
                    <a:pt x="27639" y="114663"/>
                    <a:pt x="28210" y="115330"/>
                  </a:cubicBezTo>
                  <a:cubicBezTo>
                    <a:pt x="28711" y="116325"/>
                    <a:pt x="29676" y="117004"/>
                    <a:pt x="30782" y="117140"/>
                  </a:cubicBezTo>
                  <a:cubicBezTo>
                    <a:pt x="31925" y="117139"/>
                    <a:pt x="34401" y="115139"/>
                    <a:pt x="36401" y="114187"/>
                  </a:cubicBezTo>
                  <a:cubicBezTo>
                    <a:pt x="38402" y="113234"/>
                    <a:pt x="40878" y="108757"/>
                    <a:pt x="42593" y="107995"/>
                  </a:cubicBezTo>
                  <a:cubicBezTo>
                    <a:pt x="45717" y="106153"/>
                    <a:pt x="47849" y="103007"/>
                    <a:pt x="48403" y="99423"/>
                  </a:cubicBezTo>
                  <a:cubicBezTo>
                    <a:pt x="49070" y="89274"/>
                    <a:pt x="49070" y="79092"/>
                    <a:pt x="48403" y="68943"/>
                  </a:cubicBezTo>
                  <a:cubicBezTo>
                    <a:pt x="47555" y="66759"/>
                    <a:pt x="47166" y="64425"/>
                    <a:pt x="47260" y="62085"/>
                  </a:cubicBezTo>
                  <a:cubicBezTo>
                    <a:pt x="47260" y="59703"/>
                    <a:pt x="49832" y="57894"/>
                    <a:pt x="50594" y="58275"/>
                  </a:cubicBezTo>
                  <a:cubicBezTo>
                    <a:pt x="51771" y="58744"/>
                    <a:pt x="53108" y="58563"/>
                    <a:pt x="54118" y="57799"/>
                  </a:cubicBezTo>
                  <a:cubicBezTo>
                    <a:pt x="55839" y="55908"/>
                    <a:pt x="57430" y="53904"/>
                    <a:pt x="58881" y="51798"/>
                  </a:cubicBezTo>
                  <a:cubicBezTo>
                    <a:pt x="62121" y="45258"/>
                    <a:pt x="65714" y="38898"/>
                    <a:pt x="69644" y="32748"/>
                  </a:cubicBezTo>
                  <a:cubicBezTo>
                    <a:pt x="70875" y="30981"/>
                    <a:pt x="71988" y="29136"/>
                    <a:pt x="72978" y="27223"/>
                  </a:cubicBezTo>
                  <a:moveTo>
                    <a:pt x="45450" y="27223"/>
                  </a:moveTo>
                  <a:cubicBezTo>
                    <a:pt x="43961" y="28957"/>
                    <a:pt x="42229" y="30465"/>
                    <a:pt x="40307" y="31700"/>
                  </a:cubicBezTo>
                  <a:cubicBezTo>
                    <a:pt x="37544" y="33415"/>
                    <a:pt x="36401" y="35129"/>
                    <a:pt x="34211" y="36462"/>
                  </a:cubicBezTo>
                  <a:cubicBezTo>
                    <a:pt x="32168" y="37460"/>
                    <a:pt x="29983" y="38134"/>
                    <a:pt x="27734" y="38463"/>
                  </a:cubicBezTo>
                  <a:cubicBezTo>
                    <a:pt x="25703" y="38412"/>
                    <a:pt x="24069" y="36778"/>
                    <a:pt x="24019" y="34748"/>
                  </a:cubicBezTo>
                  <a:cubicBezTo>
                    <a:pt x="23983" y="32920"/>
                    <a:pt x="24977" y="31226"/>
                    <a:pt x="26591" y="30366"/>
                  </a:cubicBezTo>
                  <a:cubicBezTo>
                    <a:pt x="29363" y="28967"/>
                    <a:pt x="32227" y="27757"/>
                    <a:pt x="35163" y="26747"/>
                  </a:cubicBezTo>
                  <a:cubicBezTo>
                    <a:pt x="36307" y="26154"/>
                    <a:pt x="37392" y="25452"/>
                    <a:pt x="38402" y="24651"/>
                  </a:cubicBezTo>
                  <a:cubicBezTo>
                    <a:pt x="39545" y="23699"/>
                    <a:pt x="41164" y="24652"/>
                    <a:pt x="42783" y="23223"/>
                  </a:cubicBezTo>
                  <a:cubicBezTo>
                    <a:pt x="44156" y="22729"/>
                    <a:pt x="45611" y="22503"/>
                    <a:pt x="47070" y="22556"/>
                  </a:cubicBezTo>
                  <a:cubicBezTo>
                    <a:pt x="47927" y="22556"/>
                    <a:pt x="46498" y="25318"/>
                    <a:pt x="45450" y="27223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5" name="任意多边形: 形状 174">
              <a:extLst>
                <a:ext uri="{FF2B5EF4-FFF2-40B4-BE49-F238E27FC236}">
                  <a16:creationId xmlns:a16="http://schemas.microsoft.com/office/drawing/2014/main" id="{F107C13A-ECA8-4BBE-A9EC-858A59A63683}"/>
                </a:ext>
              </a:extLst>
            </p:cNvPr>
            <p:cNvSpPr/>
            <p:nvPr/>
          </p:nvSpPr>
          <p:spPr>
            <a:xfrm>
              <a:off x="5275053" y="3319084"/>
              <a:ext cx="36570" cy="39092"/>
            </a:xfrm>
            <a:custGeom>
              <a:avLst/>
              <a:gdLst>
                <a:gd name="connsiteX0" fmla="*/ 33580 w 36570"/>
                <a:gd name="connsiteY0" fmla="*/ 12477 h 39092"/>
                <a:gd name="connsiteX1" fmla="*/ 24055 w 36570"/>
                <a:gd name="connsiteY1" fmla="*/ 4191 h 39092"/>
                <a:gd name="connsiteX2" fmla="*/ 20149 w 36570"/>
                <a:gd name="connsiteY2" fmla="*/ 4762 h 39092"/>
                <a:gd name="connsiteX3" fmla="*/ 15578 w 36570"/>
                <a:gd name="connsiteY3" fmla="*/ 3333 h 39092"/>
                <a:gd name="connsiteX4" fmla="*/ 10910 w 36570"/>
                <a:gd name="connsiteY4" fmla="*/ 3333 h 39092"/>
                <a:gd name="connsiteX5" fmla="*/ 6243 w 36570"/>
                <a:gd name="connsiteY5" fmla="*/ 952 h 39092"/>
                <a:gd name="connsiteX6" fmla="*/ 1576 w 36570"/>
                <a:gd name="connsiteY6" fmla="*/ -96 h 39092"/>
                <a:gd name="connsiteX7" fmla="*/ 52 w 36570"/>
                <a:gd name="connsiteY7" fmla="*/ 6000 h 39092"/>
                <a:gd name="connsiteX8" fmla="*/ 52 w 36570"/>
                <a:gd name="connsiteY8" fmla="*/ 10096 h 39092"/>
                <a:gd name="connsiteX9" fmla="*/ 1862 w 36570"/>
                <a:gd name="connsiteY9" fmla="*/ 16859 h 39092"/>
                <a:gd name="connsiteX10" fmla="*/ 4909 w 36570"/>
                <a:gd name="connsiteY10" fmla="*/ 22859 h 39092"/>
                <a:gd name="connsiteX11" fmla="*/ 8719 w 36570"/>
                <a:gd name="connsiteY11" fmla="*/ 29908 h 39092"/>
                <a:gd name="connsiteX12" fmla="*/ 8720 w 36570"/>
                <a:gd name="connsiteY12" fmla="*/ 35051 h 39092"/>
                <a:gd name="connsiteX13" fmla="*/ 12434 w 36570"/>
                <a:gd name="connsiteY13" fmla="*/ 38957 h 39092"/>
                <a:gd name="connsiteX14" fmla="*/ 17197 w 36570"/>
                <a:gd name="connsiteY14" fmla="*/ 36766 h 39092"/>
                <a:gd name="connsiteX15" fmla="*/ 21673 w 36570"/>
                <a:gd name="connsiteY15" fmla="*/ 36766 h 39092"/>
                <a:gd name="connsiteX16" fmla="*/ 26912 w 36570"/>
                <a:gd name="connsiteY16" fmla="*/ 34670 h 39092"/>
                <a:gd name="connsiteX17" fmla="*/ 30055 w 36570"/>
                <a:gd name="connsiteY17" fmla="*/ 31146 h 39092"/>
                <a:gd name="connsiteX18" fmla="*/ 32627 w 36570"/>
                <a:gd name="connsiteY18" fmla="*/ 25812 h 39092"/>
                <a:gd name="connsiteX19" fmla="*/ 35961 w 36570"/>
                <a:gd name="connsiteY19" fmla="*/ 21431 h 39092"/>
                <a:gd name="connsiteX20" fmla="*/ 35961 w 36570"/>
                <a:gd name="connsiteY20" fmla="*/ 16668 h 39092"/>
                <a:gd name="connsiteX21" fmla="*/ 33484 w 36570"/>
                <a:gd name="connsiteY21" fmla="*/ 13049 h 39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6570" h="39092">
                  <a:moveTo>
                    <a:pt x="33580" y="12477"/>
                  </a:moveTo>
                  <a:cubicBezTo>
                    <a:pt x="31770" y="10096"/>
                    <a:pt x="26531" y="3714"/>
                    <a:pt x="24055" y="4191"/>
                  </a:cubicBezTo>
                  <a:cubicBezTo>
                    <a:pt x="22770" y="4481"/>
                    <a:pt x="21464" y="4672"/>
                    <a:pt x="20149" y="4762"/>
                  </a:cubicBezTo>
                  <a:cubicBezTo>
                    <a:pt x="19102" y="4762"/>
                    <a:pt x="16911" y="3143"/>
                    <a:pt x="15578" y="3333"/>
                  </a:cubicBezTo>
                  <a:cubicBezTo>
                    <a:pt x="14034" y="3614"/>
                    <a:pt x="12453" y="3614"/>
                    <a:pt x="10910" y="3333"/>
                  </a:cubicBezTo>
                  <a:cubicBezTo>
                    <a:pt x="9767" y="3333"/>
                    <a:pt x="7005" y="857"/>
                    <a:pt x="6243" y="952"/>
                  </a:cubicBezTo>
                  <a:cubicBezTo>
                    <a:pt x="3862" y="952"/>
                    <a:pt x="3100" y="-382"/>
                    <a:pt x="1576" y="-96"/>
                  </a:cubicBezTo>
                  <a:cubicBezTo>
                    <a:pt x="52" y="190"/>
                    <a:pt x="1004" y="4667"/>
                    <a:pt x="52" y="6000"/>
                  </a:cubicBezTo>
                  <a:cubicBezTo>
                    <a:pt x="-504" y="7309"/>
                    <a:pt x="-504" y="8787"/>
                    <a:pt x="52" y="10096"/>
                  </a:cubicBezTo>
                  <a:cubicBezTo>
                    <a:pt x="1260" y="12143"/>
                    <a:pt x="1885" y="14482"/>
                    <a:pt x="1862" y="16859"/>
                  </a:cubicBezTo>
                  <a:cubicBezTo>
                    <a:pt x="1862" y="18668"/>
                    <a:pt x="4814" y="20097"/>
                    <a:pt x="4909" y="22859"/>
                  </a:cubicBezTo>
                  <a:cubicBezTo>
                    <a:pt x="6042" y="25281"/>
                    <a:pt x="7314" y="27634"/>
                    <a:pt x="8719" y="29908"/>
                  </a:cubicBezTo>
                  <a:cubicBezTo>
                    <a:pt x="9386" y="31432"/>
                    <a:pt x="8720" y="33813"/>
                    <a:pt x="8720" y="35051"/>
                  </a:cubicBezTo>
                  <a:cubicBezTo>
                    <a:pt x="8720" y="36290"/>
                    <a:pt x="10910" y="38957"/>
                    <a:pt x="12434" y="38957"/>
                  </a:cubicBezTo>
                  <a:cubicBezTo>
                    <a:pt x="13958" y="38957"/>
                    <a:pt x="15006" y="37337"/>
                    <a:pt x="17197" y="36766"/>
                  </a:cubicBezTo>
                  <a:cubicBezTo>
                    <a:pt x="19388" y="36194"/>
                    <a:pt x="20340" y="36766"/>
                    <a:pt x="21673" y="36766"/>
                  </a:cubicBezTo>
                  <a:cubicBezTo>
                    <a:pt x="23567" y="36516"/>
                    <a:pt x="25369" y="35796"/>
                    <a:pt x="26912" y="34670"/>
                  </a:cubicBezTo>
                  <a:cubicBezTo>
                    <a:pt x="28073" y="33602"/>
                    <a:pt x="29126" y="32421"/>
                    <a:pt x="30055" y="31146"/>
                  </a:cubicBezTo>
                  <a:cubicBezTo>
                    <a:pt x="31198" y="29717"/>
                    <a:pt x="31580" y="26955"/>
                    <a:pt x="32627" y="25812"/>
                  </a:cubicBezTo>
                  <a:cubicBezTo>
                    <a:pt x="33675" y="24669"/>
                    <a:pt x="35104" y="23907"/>
                    <a:pt x="35961" y="21431"/>
                  </a:cubicBezTo>
                  <a:cubicBezTo>
                    <a:pt x="36287" y="19860"/>
                    <a:pt x="36287" y="18239"/>
                    <a:pt x="35961" y="16668"/>
                  </a:cubicBezTo>
                  <a:cubicBezTo>
                    <a:pt x="35252" y="15386"/>
                    <a:pt x="34423" y="14174"/>
                    <a:pt x="33484" y="13049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6" name="任意多边形: 形状 175">
              <a:extLst>
                <a:ext uri="{FF2B5EF4-FFF2-40B4-BE49-F238E27FC236}">
                  <a16:creationId xmlns:a16="http://schemas.microsoft.com/office/drawing/2014/main" id="{8ED2434B-9D2E-4FBF-B736-123748CC6567}"/>
                </a:ext>
              </a:extLst>
            </p:cNvPr>
            <p:cNvSpPr/>
            <p:nvPr/>
          </p:nvSpPr>
          <p:spPr>
            <a:xfrm>
              <a:off x="5186697" y="3332935"/>
              <a:ext cx="34940" cy="33718"/>
            </a:xfrm>
            <a:custGeom>
              <a:avLst/>
              <a:gdLst>
                <a:gd name="connsiteX0" fmla="*/ 33258 w 34940"/>
                <a:gd name="connsiteY0" fmla="*/ 15199 h 33718"/>
                <a:gd name="connsiteX1" fmla="*/ 33925 w 34940"/>
                <a:gd name="connsiteY1" fmla="*/ 10722 h 33718"/>
                <a:gd name="connsiteX2" fmla="*/ 34497 w 34940"/>
                <a:gd name="connsiteY2" fmla="*/ 6627 h 33718"/>
                <a:gd name="connsiteX3" fmla="*/ 32020 w 34940"/>
                <a:gd name="connsiteY3" fmla="*/ 5484 h 33718"/>
                <a:gd name="connsiteX4" fmla="*/ 24972 w 34940"/>
                <a:gd name="connsiteY4" fmla="*/ 5484 h 33718"/>
                <a:gd name="connsiteX5" fmla="*/ 18780 w 34940"/>
                <a:gd name="connsiteY5" fmla="*/ 7008 h 33718"/>
                <a:gd name="connsiteX6" fmla="*/ 13065 w 34940"/>
                <a:gd name="connsiteY6" fmla="*/ -136 h 33718"/>
                <a:gd name="connsiteX7" fmla="*/ 8398 w 34940"/>
                <a:gd name="connsiteY7" fmla="*/ 2340 h 33718"/>
                <a:gd name="connsiteX8" fmla="*/ 2112 w 34940"/>
                <a:gd name="connsiteY8" fmla="*/ 13104 h 33718"/>
                <a:gd name="connsiteX9" fmla="*/ -365 w 34940"/>
                <a:gd name="connsiteY9" fmla="*/ 17771 h 33718"/>
                <a:gd name="connsiteX10" fmla="*/ 873 w 34940"/>
                <a:gd name="connsiteY10" fmla="*/ 21771 h 33718"/>
                <a:gd name="connsiteX11" fmla="*/ 16 w 34940"/>
                <a:gd name="connsiteY11" fmla="*/ 26915 h 33718"/>
                <a:gd name="connsiteX12" fmla="*/ 8207 w 34940"/>
                <a:gd name="connsiteY12" fmla="*/ 33582 h 33718"/>
                <a:gd name="connsiteX13" fmla="*/ 15065 w 34940"/>
                <a:gd name="connsiteY13" fmla="*/ 30820 h 33718"/>
                <a:gd name="connsiteX14" fmla="*/ 20209 w 34940"/>
                <a:gd name="connsiteY14" fmla="*/ 30344 h 33718"/>
                <a:gd name="connsiteX15" fmla="*/ 24686 w 34940"/>
                <a:gd name="connsiteY15" fmla="*/ 27201 h 33718"/>
                <a:gd name="connsiteX16" fmla="*/ 26972 w 34940"/>
                <a:gd name="connsiteY16" fmla="*/ 20819 h 33718"/>
                <a:gd name="connsiteX17" fmla="*/ 30115 w 34940"/>
                <a:gd name="connsiteY17" fmla="*/ 18533 h 33718"/>
                <a:gd name="connsiteX18" fmla="*/ 33258 w 34940"/>
                <a:gd name="connsiteY18" fmla="*/ 15104 h 33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940" h="33718">
                  <a:moveTo>
                    <a:pt x="33258" y="15199"/>
                  </a:moveTo>
                  <a:cubicBezTo>
                    <a:pt x="33779" y="13767"/>
                    <a:pt x="34006" y="12244"/>
                    <a:pt x="33925" y="10722"/>
                  </a:cubicBezTo>
                  <a:cubicBezTo>
                    <a:pt x="34504" y="9440"/>
                    <a:pt x="34703" y="8018"/>
                    <a:pt x="34497" y="6627"/>
                  </a:cubicBezTo>
                  <a:cubicBezTo>
                    <a:pt x="34497" y="5769"/>
                    <a:pt x="33163" y="5484"/>
                    <a:pt x="32020" y="5484"/>
                  </a:cubicBezTo>
                  <a:cubicBezTo>
                    <a:pt x="30877" y="5484"/>
                    <a:pt x="25543" y="5484"/>
                    <a:pt x="24972" y="5484"/>
                  </a:cubicBezTo>
                  <a:cubicBezTo>
                    <a:pt x="23000" y="6313"/>
                    <a:pt x="20911" y="6828"/>
                    <a:pt x="18780" y="7008"/>
                  </a:cubicBezTo>
                  <a:cubicBezTo>
                    <a:pt x="17447" y="7008"/>
                    <a:pt x="17161" y="-136"/>
                    <a:pt x="13065" y="-136"/>
                  </a:cubicBezTo>
                  <a:cubicBezTo>
                    <a:pt x="11922" y="-136"/>
                    <a:pt x="9922" y="1483"/>
                    <a:pt x="8398" y="2340"/>
                  </a:cubicBezTo>
                  <a:cubicBezTo>
                    <a:pt x="5019" y="5006"/>
                    <a:pt x="2773" y="8851"/>
                    <a:pt x="2112" y="13104"/>
                  </a:cubicBezTo>
                  <a:cubicBezTo>
                    <a:pt x="2112" y="14437"/>
                    <a:pt x="-365" y="16628"/>
                    <a:pt x="-365" y="17771"/>
                  </a:cubicBezTo>
                  <a:cubicBezTo>
                    <a:pt x="-365" y="18914"/>
                    <a:pt x="873" y="20628"/>
                    <a:pt x="873" y="21771"/>
                  </a:cubicBezTo>
                  <a:cubicBezTo>
                    <a:pt x="873" y="22914"/>
                    <a:pt x="16" y="25772"/>
                    <a:pt x="16" y="26915"/>
                  </a:cubicBezTo>
                  <a:cubicBezTo>
                    <a:pt x="16" y="31773"/>
                    <a:pt x="4016" y="33582"/>
                    <a:pt x="8207" y="33582"/>
                  </a:cubicBezTo>
                  <a:cubicBezTo>
                    <a:pt x="10208" y="33582"/>
                    <a:pt x="13923" y="31106"/>
                    <a:pt x="15065" y="30820"/>
                  </a:cubicBezTo>
                  <a:cubicBezTo>
                    <a:pt x="16208" y="30535"/>
                    <a:pt x="18304" y="31487"/>
                    <a:pt x="20209" y="30344"/>
                  </a:cubicBezTo>
                  <a:cubicBezTo>
                    <a:pt x="21881" y="29578"/>
                    <a:pt x="23398" y="28513"/>
                    <a:pt x="24686" y="27201"/>
                  </a:cubicBezTo>
                  <a:cubicBezTo>
                    <a:pt x="26305" y="25391"/>
                    <a:pt x="25924" y="23486"/>
                    <a:pt x="26972" y="20819"/>
                  </a:cubicBezTo>
                  <a:cubicBezTo>
                    <a:pt x="27448" y="19771"/>
                    <a:pt x="29734" y="19200"/>
                    <a:pt x="30115" y="18533"/>
                  </a:cubicBezTo>
                  <a:cubicBezTo>
                    <a:pt x="31072" y="17309"/>
                    <a:pt x="32123" y="16163"/>
                    <a:pt x="33258" y="15104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7" name="任意多边形: 形状 176">
              <a:extLst>
                <a:ext uri="{FF2B5EF4-FFF2-40B4-BE49-F238E27FC236}">
                  <a16:creationId xmlns:a16="http://schemas.microsoft.com/office/drawing/2014/main" id="{5D89E9C1-BD81-4DEB-B92C-5D836867010E}"/>
                </a:ext>
              </a:extLst>
            </p:cNvPr>
            <p:cNvSpPr/>
            <p:nvPr/>
          </p:nvSpPr>
          <p:spPr>
            <a:xfrm>
              <a:off x="5184552" y="3201395"/>
              <a:ext cx="135018" cy="71554"/>
            </a:xfrm>
            <a:custGeom>
              <a:avLst/>
              <a:gdLst>
                <a:gd name="connsiteX0" fmla="*/ 132463 w 135018"/>
                <a:gd name="connsiteY0" fmla="*/ 31963 h 71554"/>
                <a:gd name="connsiteX1" fmla="*/ 127319 w 135018"/>
                <a:gd name="connsiteY1" fmla="*/ 27391 h 71554"/>
                <a:gd name="connsiteX2" fmla="*/ 122938 w 135018"/>
                <a:gd name="connsiteY2" fmla="*/ 25962 h 71554"/>
                <a:gd name="connsiteX3" fmla="*/ 118652 w 135018"/>
                <a:gd name="connsiteY3" fmla="*/ 24153 h 71554"/>
                <a:gd name="connsiteX4" fmla="*/ 109127 w 135018"/>
                <a:gd name="connsiteY4" fmla="*/ 26439 h 71554"/>
                <a:gd name="connsiteX5" fmla="*/ 91982 w 135018"/>
                <a:gd name="connsiteY5" fmla="*/ 30439 h 71554"/>
                <a:gd name="connsiteX6" fmla="*/ 91029 w 135018"/>
                <a:gd name="connsiteY6" fmla="*/ 27486 h 71554"/>
                <a:gd name="connsiteX7" fmla="*/ 95887 w 135018"/>
                <a:gd name="connsiteY7" fmla="*/ 18628 h 71554"/>
                <a:gd name="connsiteX8" fmla="*/ 91982 w 135018"/>
                <a:gd name="connsiteY8" fmla="*/ 9961 h 71554"/>
                <a:gd name="connsiteX9" fmla="*/ 90362 w 135018"/>
                <a:gd name="connsiteY9" fmla="*/ 4055 h 71554"/>
                <a:gd name="connsiteX10" fmla="*/ 85314 w 135018"/>
                <a:gd name="connsiteY10" fmla="*/ 2531 h 71554"/>
                <a:gd name="connsiteX11" fmla="*/ 82457 w 135018"/>
                <a:gd name="connsiteY11" fmla="*/ 340 h 71554"/>
                <a:gd name="connsiteX12" fmla="*/ 77027 w 135018"/>
                <a:gd name="connsiteY12" fmla="*/ 340 h 71554"/>
                <a:gd name="connsiteX13" fmla="*/ 72646 w 135018"/>
                <a:gd name="connsiteY13" fmla="*/ -136 h 71554"/>
                <a:gd name="connsiteX14" fmla="*/ 68931 w 135018"/>
                <a:gd name="connsiteY14" fmla="*/ 1293 h 71554"/>
                <a:gd name="connsiteX15" fmla="*/ 65312 w 135018"/>
                <a:gd name="connsiteY15" fmla="*/ 1293 h 71554"/>
                <a:gd name="connsiteX16" fmla="*/ 61502 w 135018"/>
                <a:gd name="connsiteY16" fmla="*/ 2817 h 71554"/>
                <a:gd name="connsiteX17" fmla="*/ 55025 w 135018"/>
                <a:gd name="connsiteY17" fmla="*/ 3960 h 71554"/>
                <a:gd name="connsiteX18" fmla="*/ 53691 w 135018"/>
                <a:gd name="connsiteY18" fmla="*/ 7579 h 71554"/>
                <a:gd name="connsiteX19" fmla="*/ 58073 w 135018"/>
                <a:gd name="connsiteY19" fmla="*/ 18247 h 71554"/>
                <a:gd name="connsiteX20" fmla="*/ 56644 w 135018"/>
                <a:gd name="connsiteY20" fmla="*/ 22438 h 71554"/>
                <a:gd name="connsiteX21" fmla="*/ 55406 w 135018"/>
                <a:gd name="connsiteY21" fmla="*/ 25867 h 71554"/>
                <a:gd name="connsiteX22" fmla="*/ 54549 w 135018"/>
                <a:gd name="connsiteY22" fmla="*/ 29487 h 71554"/>
                <a:gd name="connsiteX23" fmla="*/ 57977 w 135018"/>
                <a:gd name="connsiteY23" fmla="*/ 32058 h 71554"/>
                <a:gd name="connsiteX24" fmla="*/ 61502 w 135018"/>
                <a:gd name="connsiteY24" fmla="*/ 33202 h 71554"/>
                <a:gd name="connsiteX25" fmla="*/ 62073 w 135018"/>
                <a:gd name="connsiteY25" fmla="*/ 36630 h 71554"/>
                <a:gd name="connsiteX26" fmla="*/ 57025 w 135018"/>
                <a:gd name="connsiteY26" fmla="*/ 39583 h 71554"/>
                <a:gd name="connsiteX27" fmla="*/ 44642 w 135018"/>
                <a:gd name="connsiteY27" fmla="*/ 43393 h 71554"/>
                <a:gd name="connsiteX28" fmla="*/ 37880 w 135018"/>
                <a:gd name="connsiteY28" fmla="*/ 44346 h 71554"/>
                <a:gd name="connsiteX29" fmla="*/ 22068 w 135018"/>
                <a:gd name="connsiteY29" fmla="*/ 47489 h 71554"/>
                <a:gd name="connsiteX30" fmla="*/ 15401 w 135018"/>
                <a:gd name="connsiteY30" fmla="*/ 49775 h 71554"/>
                <a:gd name="connsiteX31" fmla="*/ 12353 w 135018"/>
                <a:gd name="connsiteY31" fmla="*/ 47965 h 71554"/>
                <a:gd name="connsiteX32" fmla="*/ 828 w 135018"/>
                <a:gd name="connsiteY32" fmla="*/ 53871 h 71554"/>
                <a:gd name="connsiteX33" fmla="*/ -315 w 135018"/>
                <a:gd name="connsiteY33" fmla="*/ 57871 h 71554"/>
                <a:gd name="connsiteX34" fmla="*/ -315 w 135018"/>
                <a:gd name="connsiteY34" fmla="*/ 63015 h 71554"/>
                <a:gd name="connsiteX35" fmla="*/ 1208 w 135018"/>
                <a:gd name="connsiteY35" fmla="*/ 69111 h 71554"/>
                <a:gd name="connsiteX36" fmla="*/ 7019 w 135018"/>
                <a:gd name="connsiteY36" fmla="*/ 69111 h 71554"/>
                <a:gd name="connsiteX37" fmla="*/ 10162 w 135018"/>
                <a:gd name="connsiteY37" fmla="*/ 71397 h 71554"/>
                <a:gd name="connsiteX38" fmla="*/ 14067 w 135018"/>
                <a:gd name="connsiteY38" fmla="*/ 69111 h 71554"/>
                <a:gd name="connsiteX39" fmla="*/ 18544 w 135018"/>
                <a:gd name="connsiteY39" fmla="*/ 67587 h 71554"/>
                <a:gd name="connsiteX40" fmla="*/ 23878 w 135018"/>
                <a:gd name="connsiteY40" fmla="*/ 66158 h 71554"/>
                <a:gd name="connsiteX41" fmla="*/ 27212 w 135018"/>
                <a:gd name="connsiteY41" fmla="*/ 66158 h 71554"/>
                <a:gd name="connsiteX42" fmla="*/ 31308 w 135018"/>
                <a:gd name="connsiteY42" fmla="*/ 66158 h 71554"/>
                <a:gd name="connsiteX43" fmla="*/ 36070 w 135018"/>
                <a:gd name="connsiteY43" fmla="*/ 64824 h 71554"/>
                <a:gd name="connsiteX44" fmla="*/ 40451 w 135018"/>
                <a:gd name="connsiteY44" fmla="*/ 64253 h 71554"/>
                <a:gd name="connsiteX45" fmla="*/ 45595 w 135018"/>
                <a:gd name="connsiteY45" fmla="*/ 62919 h 71554"/>
                <a:gd name="connsiteX46" fmla="*/ 51215 w 135018"/>
                <a:gd name="connsiteY46" fmla="*/ 61491 h 71554"/>
                <a:gd name="connsiteX47" fmla="*/ 56834 w 135018"/>
                <a:gd name="connsiteY47" fmla="*/ 59967 h 71554"/>
                <a:gd name="connsiteX48" fmla="*/ 77313 w 135018"/>
                <a:gd name="connsiteY48" fmla="*/ 54919 h 71554"/>
                <a:gd name="connsiteX49" fmla="*/ 86076 w 135018"/>
                <a:gd name="connsiteY49" fmla="*/ 51204 h 71554"/>
                <a:gd name="connsiteX50" fmla="*/ 92077 w 135018"/>
                <a:gd name="connsiteY50" fmla="*/ 51204 h 71554"/>
                <a:gd name="connsiteX51" fmla="*/ 98364 w 135018"/>
                <a:gd name="connsiteY51" fmla="*/ 48918 h 71554"/>
                <a:gd name="connsiteX52" fmla="*/ 104555 w 135018"/>
                <a:gd name="connsiteY52" fmla="*/ 47013 h 71554"/>
                <a:gd name="connsiteX53" fmla="*/ 111413 w 135018"/>
                <a:gd name="connsiteY53" fmla="*/ 46251 h 71554"/>
                <a:gd name="connsiteX54" fmla="*/ 120081 w 135018"/>
                <a:gd name="connsiteY54" fmla="*/ 45584 h 71554"/>
                <a:gd name="connsiteX55" fmla="*/ 125129 w 135018"/>
                <a:gd name="connsiteY55" fmla="*/ 47203 h 71554"/>
                <a:gd name="connsiteX56" fmla="*/ 134654 w 135018"/>
                <a:gd name="connsiteY56" fmla="*/ 39107 h 71554"/>
                <a:gd name="connsiteX57" fmla="*/ 134654 w 135018"/>
                <a:gd name="connsiteY57" fmla="*/ 33773 h 71554"/>
                <a:gd name="connsiteX58" fmla="*/ 132273 w 135018"/>
                <a:gd name="connsiteY58" fmla="*/ 31201 h 71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35018" h="71554">
                  <a:moveTo>
                    <a:pt x="132463" y="31963"/>
                  </a:moveTo>
                  <a:cubicBezTo>
                    <a:pt x="130079" y="31420"/>
                    <a:pt x="128139" y="29695"/>
                    <a:pt x="127319" y="27391"/>
                  </a:cubicBezTo>
                  <a:cubicBezTo>
                    <a:pt x="126748" y="26153"/>
                    <a:pt x="124176" y="26344"/>
                    <a:pt x="122938" y="25962"/>
                  </a:cubicBezTo>
                  <a:cubicBezTo>
                    <a:pt x="121700" y="25581"/>
                    <a:pt x="119795" y="24057"/>
                    <a:pt x="118652" y="24153"/>
                  </a:cubicBezTo>
                  <a:cubicBezTo>
                    <a:pt x="115420" y="24656"/>
                    <a:pt x="112235" y="25420"/>
                    <a:pt x="109127" y="26439"/>
                  </a:cubicBezTo>
                  <a:cubicBezTo>
                    <a:pt x="106365" y="27296"/>
                    <a:pt x="95030" y="29868"/>
                    <a:pt x="91982" y="30439"/>
                  </a:cubicBezTo>
                  <a:cubicBezTo>
                    <a:pt x="88934" y="31011"/>
                    <a:pt x="90077" y="28820"/>
                    <a:pt x="91029" y="27486"/>
                  </a:cubicBezTo>
                  <a:cubicBezTo>
                    <a:pt x="94649" y="24534"/>
                    <a:pt x="96173" y="24438"/>
                    <a:pt x="95887" y="18628"/>
                  </a:cubicBezTo>
                  <a:cubicBezTo>
                    <a:pt x="95601" y="12818"/>
                    <a:pt x="92934" y="11865"/>
                    <a:pt x="91982" y="9961"/>
                  </a:cubicBezTo>
                  <a:cubicBezTo>
                    <a:pt x="91029" y="8055"/>
                    <a:pt x="91220" y="5198"/>
                    <a:pt x="90362" y="4055"/>
                  </a:cubicBezTo>
                  <a:cubicBezTo>
                    <a:pt x="89505" y="2912"/>
                    <a:pt x="85791" y="3007"/>
                    <a:pt x="85314" y="2531"/>
                  </a:cubicBezTo>
                  <a:cubicBezTo>
                    <a:pt x="84838" y="2055"/>
                    <a:pt x="83790" y="340"/>
                    <a:pt x="82457" y="340"/>
                  </a:cubicBezTo>
                  <a:cubicBezTo>
                    <a:pt x="80648" y="436"/>
                    <a:pt x="78836" y="436"/>
                    <a:pt x="77027" y="340"/>
                  </a:cubicBezTo>
                  <a:cubicBezTo>
                    <a:pt x="75583" y="55"/>
                    <a:pt x="74117" y="-104"/>
                    <a:pt x="72646" y="-136"/>
                  </a:cubicBezTo>
                  <a:cubicBezTo>
                    <a:pt x="70646" y="-136"/>
                    <a:pt x="70646" y="626"/>
                    <a:pt x="68931" y="1293"/>
                  </a:cubicBezTo>
                  <a:cubicBezTo>
                    <a:pt x="67217" y="1960"/>
                    <a:pt x="66074" y="1293"/>
                    <a:pt x="65312" y="1293"/>
                  </a:cubicBezTo>
                  <a:cubicBezTo>
                    <a:pt x="64186" y="2105"/>
                    <a:pt x="62877" y="2628"/>
                    <a:pt x="61502" y="2817"/>
                  </a:cubicBezTo>
                  <a:cubicBezTo>
                    <a:pt x="59216" y="2817"/>
                    <a:pt x="56930" y="1960"/>
                    <a:pt x="55025" y="3960"/>
                  </a:cubicBezTo>
                  <a:cubicBezTo>
                    <a:pt x="53990" y="4858"/>
                    <a:pt x="53486" y="6224"/>
                    <a:pt x="53691" y="7579"/>
                  </a:cubicBezTo>
                  <a:cubicBezTo>
                    <a:pt x="54358" y="9389"/>
                    <a:pt x="58835" y="15866"/>
                    <a:pt x="58073" y="18247"/>
                  </a:cubicBezTo>
                  <a:cubicBezTo>
                    <a:pt x="57672" y="19669"/>
                    <a:pt x="57195" y="21068"/>
                    <a:pt x="56644" y="22438"/>
                  </a:cubicBezTo>
                  <a:cubicBezTo>
                    <a:pt x="56073" y="24153"/>
                    <a:pt x="55787" y="24629"/>
                    <a:pt x="55406" y="25867"/>
                  </a:cubicBezTo>
                  <a:cubicBezTo>
                    <a:pt x="54796" y="26973"/>
                    <a:pt x="54500" y="28225"/>
                    <a:pt x="54549" y="29487"/>
                  </a:cubicBezTo>
                  <a:cubicBezTo>
                    <a:pt x="55307" y="30763"/>
                    <a:pt x="56540" y="31688"/>
                    <a:pt x="57977" y="32058"/>
                  </a:cubicBezTo>
                  <a:cubicBezTo>
                    <a:pt x="59406" y="32059"/>
                    <a:pt x="60835" y="31487"/>
                    <a:pt x="61502" y="33202"/>
                  </a:cubicBezTo>
                  <a:cubicBezTo>
                    <a:pt x="62168" y="34916"/>
                    <a:pt x="62454" y="35964"/>
                    <a:pt x="62073" y="36630"/>
                  </a:cubicBezTo>
                  <a:cubicBezTo>
                    <a:pt x="61692" y="37297"/>
                    <a:pt x="58549" y="39202"/>
                    <a:pt x="57025" y="39583"/>
                  </a:cubicBezTo>
                  <a:cubicBezTo>
                    <a:pt x="55501" y="39964"/>
                    <a:pt x="46071" y="42727"/>
                    <a:pt x="44642" y="43393"/>
                  </a:cubicBezTo>
                  <a:cubicBezTo>
                    <a:pt x="43214" y="44060"/>
                    <a:pt x="40642" y="43393"/>
                    <a:pt x="37880" y="44346"/>
                  </a:cubicBezTo>
                  <a:cubicBezTo>
                    <a:pt x="32697" y="45795"/>
                    <a:pt x="27411" y="46846"/>
                    <a:pt x="22068" y="47489"/>
                  </a:cubicBezTo>
                  <a:cubicBezTo>
                    <a:pt x="20258" y="47489"/>
                    <a:pt x="16544" y="49775"/>
                    <a:pt x="15401" y="49775"/>
                  </a:cubicBezTo>
                  <a:cubicBezTo>
                    <a:pt x="14258" y="49775"/>
                    <a:pt x="13496" y="47775"/>
                    <a:pt x="12353" y="47965"/>
                  </a:cubicBezTo>
                  <a:cubicBezTo>
                    <a:pt x="8215" y="49293"/>
                    <a:pt x="4322" y="51288"/>
                    <a:pt x="828" y="53871"/>
                  </a:cubicBezTo>
                  <a:cubicBezTo>
                    <a:pt x="-100" y="54984"/>
                    <a:pt x="-515" y="56436"/>
                    <a:pt x="-315" y="57871"/>
                  </a:cubicBezTo>
                  <a:cubicBezTo>
                    <a:pt x="-218" y="59585"/>
                    <a:pt x="-218" y="61302"/>
                    <a:pt x="-315" y="63015"/>
                  </a:cubicBezTo>
                  <a:cubicBezTo>
                    <a:pt x="-316" y="65396"/>
                    <a:pt x="-792" y="68158"/>
                    <a:pt x="1208" y="69111"/>
                  </a:cubicBezTo>
                  <a:cubicBezTo>
                    <a:pt x="3209" y="70063"/>
                    <a:pt x="5781" y="69111"/>
                    <a:pt x="7019" y="69111"/>
                  </a:cubicBezTo>
                  <a:cubicBezTo>
                    <a:pt x="8257" y="69111"/>
                    <a:pt x="8448" y="71682"/>
                    <a:pt x="10162" y="71397"/>
                  </a:cubicBezTo>
                  <a:cubicBezTo>
                    <a:pt x="11876" y="71111"/>
                    <a:pt x="13782" y="70159"/>
                    <a:pt x="14067" y="69111"/>
                  </a:cubicBezTo>
                  <a:cubicBezTo>
                    <a:pt x="15495" y="68431"/>
                    <a:pt x="16998" y="67919"/>
                    <a:pt x="18544" y="67587"/>
                  </a:cubicBezTo>
                  <a:cubicBezTo>
                    <a:pt x="20735" y="67587"/>
                    <a:pt x="22830" y="67587"/>
                    <a:pt x="23878" y="66158"/>
                  </a:cubicBezTo>
                  <a:cubicBezTo>
                    <a:pt x="24984" y="66000"/>
                    <a:pt x="26106" y="66000"/>
                    <a:pt x="27212" y="66158"/>
                  </a:cubicBezTo>
                  <a:cubicBezTo>
                    <a:pt x="28561" y="66455"/>
                    <a:pt x="29958" y="66455"/>
                    <a:pt x="31308" y="66158"/>
                  </a:cubicBezTo>
                  <a:cubicBezTo>
                    <a:pt x="32858" y="65590"/>
                    <a:pt x="34450" y="65144"/>
                    <a:pt x="36070" y="64824"/>
                  </a:cubicBezTo>
                  <a:cubicBezTo>
                    <a:pt x="37555" y="64980"/>
                    <a:pt x="39056" y="64784"/>
                    <a:pt x="40451" y="64253"/>
                  </a:cubicBezTo>
                  <a:cubicBezTo>
                    <a:pt x="41880" y="63491"/>
                    <a:pt x="43023" y="64253"/>
                    <a:pt x="45595" y="62919"/>
                  </a:cubicBezTo>
                  <a:cubicBezTo>
                    <a:pt x="48167" y="61586"/>
                    <a:pt x="50262" y="62062"/>
                    <a:pt x="51215" y="61491"/>
                  </a:cubicBezTo>
                  <a:cubicBezTo>
                    <a:pt x="52167" y="60919"/>
                    <a:pt x="55501" y="61491"/>
                    <a:pt x="56834" y="59967"/>
                  </a:cubicBezTo>
                  <a:cubicBezTo>
                    <a:pt x="63529" y="57789"/>
                    <a:pt x="70373" y="56102"/>
                    <a:pt x="77313" y="54919"/>
                  </a:cubicBezTo>
                  <a:cubicBezTo>
                    <a:pt x="80837" y="53966"/>
                    <a:pt x="84933" y="51394"/>
                    <a:pt x="86076" y="51204"/>
                  </a:cubicBezTo>
                  <a:cubicBezTo>
                    <a:pt x="87219" y="51013"/>
                    <a:pt x="90934" y="51870"/>
                    <a:pt x="92077" y="51204"/>
                  </a:cubicBezTo>
                  <a:cubicBezTo>
                    <a:pt x="94108" y="50275"/>
                    <a:pt x="96210" y="49510"/>
                    <a:pt x="98364" y="48918"/>
                  </a:cubicBezTo>
                  <a:lnTo>
                    <a:pt x="104555" y="47013"/>
                  </a:lnTo>
                  <a:lnTo>
                    <a:pt x="111413" y="46251"/>
                  </a:lnTo>
                  <a:lnTo>
                    <a:pt x="120081" y="45584"/>
                  </a:lnTo>
                  <a:cubicBezTo>
                    <a:pt x="123224" y="45584"/>
                    <a:pt x="124176" y="47775"/>
                    <a:pt x="125129" y="47203"/>
                  </a:cubicBezTo>
                  <a:cubicBezTo>
                    <a:pt x="127891" y="45394"/>
                    <a:pt x="134654" y="42822"/>
                    <a:pt x="134654" y="39107"/>
                  </a:cubicBezTo>
                  <a:cubicBezTo>
                    <a:pt x="134654" y="36821"/>
                    <a:pt x="134654" y="34916"/>
                    <a:pt x="134654" y="33773"/>
                  </a:cubicBezTo>
                  <a:cubicBezTo>
                    <a:pt x="134411" y="32534"/>
                    <a:pt x="133489" y="31539"/>
                    <a:pt x="132273" y="31201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8" name="任意多边形: 形状 177">
              <a:extLst>
                <a:ext uri="{FF2B5EF4-FFF2-40B4-BE49-F238E27FC236}">
                  <a16:creationId xmlns:a16="http://schemas.microsoft.com/office/drawing/2014/main" id="{674801D9-E009-49D8-A2A1-164D0A1D1211}"/>
                </a:ext>
              </a:extLst>
            </p:cNvPr>
            <p:cNvSpPr/>
            <p:nvPr/>
          </p:nvSpPr>
          <p:spPr>
            <a:xfrm>
              <a:off x="5938072" y="3200039"/>
              <a:ext cx="129661" cy="179310"/>
            </a:xfrm>
            <a:custGeom>
              <a:avLst/>
              <a:gdLst>
                <a:gd name="connsiteX0" fmla="*/ 127417 w 129661"/>
                <a:gd name="connsiteY0" fmla="*/ 59037 h 179310"/>
                <a:gd name="connsiteX1" fmla="*/ 122750 w 129661"/>
                <a:gd name="connsiteY1" fmla="*/ 57418 h 179310"/>
                <a:gd name="connsiteX2" fmla="*/ 118654 w 129661"/>
                <a:gd name="connsiteY2" fmla="*/ 56179 h 179310"/>
                <a:gd name="connsiteX3" fmla="*/ 115034 w 129661"/>
                <a:gd name="connsiteY3" fmla="*/ 53512 h 179310"/>
                <a:gd name="connsiteX4" fmla="*/ 110558 w 129661"/>
                <a:gd name="connsiteY4" fmla="*/ 53512 h 179310"/>
                <a:gd name="connsiteX5" fmla="*/ 104081 w 129661"/>
                <a:gd name="connsiteY5" fmla="*/ 57132 h 179310"/>
                <a:gd name="connsiteX6" fmla="*/ 100652 w 129661"/>
                <a:gd name="connsiteY6" fmla="*/ 56084 h 179310"/>
                <a:gd name="connsiteX7" fmla="*/ 101890 w 129661"/>
                <a:gd name="connsiteY7" fmla="*/ 48845 h 179310"/>
                <a:gd name="connsiteX8" fmla="*/ 103319 w 129661"/>
                <a:gd name="connsiteY8" fmla="*/ 43226 h 179310"/>
                <a:gd name="connsiteX9" fmla="*/ 105033 w 129661"/>
                <a:gd name="connsiteY9" fmla="*/ 38368 h 179310"/>
                <a:gd name="connsiteX10" fmla="*/ 110843 w 129661"/>
                <a:gd name="connsiteY10" fmla="*/ 24461 h 179310"/>
                <a:gd name="connsiteX11" fmla="*/ 118178 w 129661"/>
                <a:gd name="connsiteY11" fmla="*/ 18365 h 179310"/>
                <a:gd name="connsiteX12" fmla="*/ 118749 w 129661"/>
                <a:gd name="connsiteY12" fmla="*/ 11317 h 179310"/>
                <a:gd name="connsiteX13" fmla="*/ 117416 w 129661"/>
                <a:gd name="connsiteY13" fmla="*/ 7412 h 179310"/>
                <a:gd name="connsiteX14" fmla="*/ 111986 w 129661"/>
                <a:gd name="connsiteY14" fmla="*/ 3983 h 179310"/>
                <a:gd name="connsiteX15" fmla="*/ 107033 w 129661"/>
                <a:gd name="connsiteY15" fmla="*/ 4649 h 179310"/>
                <a:gd name="connsiteX16" fmla="*/ 105509 w 129661"/>
                <a:gd name="connsiteY16" fmla="*/ 6745 h 179310"/>
                <a:gd name="connsiteX17" fmla="*/ 88745 w 129661"/>
                <a:gd name="connsiteY17" fmla="*/ 15603 h 179310"/>
                <a:gd name="connsiteX18" fmla="*/ 92079 w 129661"/>
                <a:gd name="connsiteY18" fmla="*/ 23604 h 179310"/>
                <a:gd name="connsiteX19" fmla="*/ 90841 w 129661"/>
                <a:gd name="connsiteY19" fmla="*/ 27985 h 179310"/>
                <a:gd name="connsiteX20" fmla="*/ 88174 w 129661"/>
                <a:gd name="connsiteY20" fmla="*/ 32081 h 179310"/>
                <a:gd name="connsiteX21" fmla="*/ 83507 w 129661"/>
                <a:gd name="connsiteY21" fmla="*/ 34367 h 179310"/>
                <a:gd name="connsiteX22" fmla="*/ 83507 w 129661"/>
                <a:gd name="connsiteY22" fmla="*/ 39796 h 179310"/>
                <a:gd name="connsiteX23" fmla="*/ 80840 w 129661"/>
                <a:gd name="connsiteY23" fmla="*/ 43035 h 179310"/>
                <a:gd name="connsiteX24" fmla="*/ 77601 w 129661"/>
                <a:gd name="connsiteY24" fmla="*/ 45512 h 179310"/>
                <a:gd name="connsiteX25" fmla="*/ 78744 w 129661"/>
                <a:gd name="connsiteY25" fmla="*/ 51131 h 179310"/>
                <a:gd name="connsiteX26" fmla="*/ 83697 w 129661"/>
                <a:gd name="connsiteY26" fmla="*/ 52751 h 179310"/>
                <a:gd name="connsiteX27" fmla="*/ 78173 w 129661"/>
                <a:gd name="connsiteY27" fmla="*/ 58561 h 179310"/>
                <a:gd name="connsiteX28" fmla="*/ 75125 w 129661"/>
                <a:gd name="connsiteY28" fmla="*/ 53703 h 179310"/>
                <a:gd name="connsiteX29" fmla="*/ 68933 w 129661"/>
                <a:gd name="connsiteY29" fmla="*/ 50369 h 179310"/>
                <a:gd name="connsiteX30" fmla="*/ 74077 w 129661"/>
                <a:gd name="connsiteY30" fmla="*/ 42940 h 179310"/>
                <a:gd name="connsiteX31" fmla="*/ 80935 w 129661"/>
                <a:gd name="connsiteY31" fmla="*/ 29224 h 179310"/>
                <a:gd name="connsiteX32" fmla="*/ 77697 w 129661"/>
                <a:gd name="connsiteY32" fmla="*/ 24557 h 179310"/>
                <a:gd name="connsiteX33" fmla="*/ 77696 w 129661"/>
                <a:gd name="connsiteY33" fmla="*/ 18651 h 179310"/>
                <a:gd name="connsiteX34" fmla="*/ 82649 w 129661"/>
                <a:gd name="connsiteY34" fmla="*/ 12079 h 179310"/>
                <a:gd name="connsiteX35" fmla="*/ 85221 w 129661"/>
                <a:gd name="connsiteY35" fmla="*/ 4554 h 179310"/>
                <a:gd name="connsiteX36" fmla="*/ 79125 w 129661"/>
                <a:gd name="connsiteY36" fmla="*/ -113 h 179310"/>
                <a:gd name="connsiteX37" fmla="*/ 75982 w 129661"/>
                <a:gd name="connsiteY37" fmla="*/ 554 h 179310"/>
                <a:gd name="connsiteX38" fmla="*/ 72743 w 129661"/>
                <a:gd name="connsiteY38" fmla="*/ 554 h 179310"/>
                <a:gd name="connsiteX39" fmla="*/ 68743 w 129661"/>
                <a:gd name="connsiteY39" fmla="*/ 7983 h 179310"/>
                <a:gd name="connsiteX40" fmla="*/ 63314 w 129661"/>
                <a:gd name="connsiteY40" fmla="*/ 15031 h 179310"/>
                <a:gd name="connsiteX41" fmla="*/ 58932 w 129661"/>
                <a:gd name="connsiteY41" fmla="*/ 11412 h 179310"/>
                <a:gd name="connsiteX42" fmla="*/ 54932 w 129661"/>
                <a:gd name="connsiteY42" fmla="*/ 15412 h 179310"/>
                <a:gd name="connsiteX43" fmla="*/ 57313 w 129661"/>
                <a:gd name="connsiteY43" fmla="*/ 21889 h 179310"/>
                <a:gd name="connsiteX44" fmla="*/ 55122 w 129661"/>
                <a:gd name="connsiteY44" fmla="*/ 27890 h 179310"/>
                <a:gd name="connsiteX45" fmla="*/ 55122 w 129661"/>
                <a:gd name="connsiteY45" fmla="*/ 35034 h 179310"/>
                <a:gd name="connsiteX46" fmla="*/ 58646 w 129661"/>
                <a:gd name="connsiteY46" fmla="*/ 33415 h 179310"/>
                <a:gd name="connsiteX47" fmla="*/ 63790 w 129661"/>
                <a:gd name="connsiteY47" fmla="*/ 31414 h 179310"/>
                <a:gd name="connsiteX48" fmla="*/ 66838 w 129661"/>
                <a:gd name="connsiteY48" fmla="*/ 38749 h 179310"/>
                <a:gd name="connsiteX49" fmla="*/ 61314 w 129661"/>
                <a:gd name="connsiteY49" fmla="*/ 44083 h 179310"/>
                <a:gd name="connsiteX50" fmla="*/ 58932 w 129661"/>
                <a:gd name="connsiteY50" fmla="*/ 41130 h 179310"/>
                <a:gd name="connsiteX51" fmla="*/ 52646 w 129661"/>
                <a:gd name="connsiteY51" fmla="*/ 41130 h 179310"/>
                <a:gd name="connsiteX52" fmla="*/ 51026 w 129661"/>
                <a:gd name="connsiteY52" fmla="*/ 38272 h 179310"/>
                <a:gd name="connsiteX53" fmla="*/ 49312 w 129661"/>
                <a:gd name="connsiteY53" fmla="*/ 26080 h 179310"/>
                <a:gd name="connsiteX54" fmla="*/ 48074 w 129661"/>
                <a:gd name="connsiteY54" fmla="*/ 22556 h 179310"/>
                <a:gd name="connsiteX55" fmla="*/ 46359 w 129661"/>
                <a:gd name="connsiteY55" fmla="*/ 16651 h 179310"/>
                <a:gd name="connsiteX56" fmla="*/ 42644 w 129661"/>
                <a:gd name="connsiteY56" fmla="*/ 18651 h 179310"/>
                <a:gd name="connsiteX57" fmla="*/ 40454 w 129661"/>
                <a:gd name="connsiteY57" fmla="*/ 23890 h 179310"/>
                <a:gd name="connsiteX58" fmla="*/ 41215 w 129661"/>
                <a:gd name="connsiteY58" fmla="*/ 27509 h 179310"/>
                <a:gd name="connsiteX59" fmla="*/ 41215 w 129661"/>
                <a:gd name="connsiteY59" fmla="*/ 38368 h 179310"/>
                <a:gd name="connsiteX60" fmla="*/ 42454 w 129661"/>
                <a:gd name="connsiteY60" fmla="*/ 45893 h 179310"/>
                <a:gd name="connsiteX61" fmla="*/ 42454 w 129661"/>
                <a:gd name="connsiteY61" fmla="*/ 57132 h 179310"/>
                <a:gd name="connsiteX62" fmla="*/ 45311 w 129661"/>
                <a:gd name="connsiteY62" fmla="*/ 62561 h 179310"/>
                <a:gd name="connsiteX63" fmla="*/ 48169 w 129661"/>
                <a:gd name="connsiteY63" fmla="*/ 60942 h 179310"/>
                <a:gd name="connsiteX64" fmla="*/ 50169 w 129661"/>
                <a:gd name="connsiteY64" fmla="*/ 58180 h 179310"/>
                <a:gd name="connsiteX65" fmla="*/ 51884 w 129661"/>
                <a:gd name="connsiteY65" fmla="*/ 53417 h 179310"/>
                <a:gd name="connsiteX66" fmla="*/ 54360 w 129661"/>
                <a:gd name="connsiteY66" fmla="*/ 56656 h 179310"/>
                <a:gd name="connsiteX67" fmla="*/ 55599 w 129661"/>
                <a:gd name="connsiteY67" fmla="*/ 60466 h 179310"/>
                <a:gd name="connsiteX68" fmla="*/ 59790 w 129661"/>
                <a:gd name="connsiteY68" fmla="*/ 58751 h 179310"/>
                <a:gd name="connsiteX69" fmla="*/ 64457 w 129661"/>
                <a:gd name="connsiteY69" fmla="*/ 59228 h 179310"/>
                <a:gd name="connsiteX70" fmla="*/ 63981 w 129661"/>
                <a:gd name="connsiteY70" fmla="*/ 61704 h 179310"/>
                <a:gd name="connsiteX71" fmla="*/ 60647 w 129661"/>
                <a:gd name="connsiteY71" fmla="*/ 63895 h 179310"/>
                <a:gd name="connsiteX72" fmla="*/ 56456 w 129661"/>
                <a:gd name="connsiteY72" fmla="*/ 65323 h 179310"/>
                <a:gd name="connsiteX73" fmla="*/ 48741 w 129661"/>
                <a:gd name="connsiteY73" fmla="*/ 66657 h 179310"/>
                <a:gd name="connsiteX74" fmla="*/ 43978 w 129661"/>
                <a:gd name="connsiteY74" fmla="*/ 66657 h 179310"/>
                <a:gd name="connsiteX75" fmla="*/ 38549 w 129661"/>
                <a:gd name="connsiteY75" fmla="*/ 68086 h 179310"/>
                <a:gd name="connsiteX76" fmla="*/ 35786 w 129661"/>
                <a:gd name="connsiteY76" fmla="*/ 65323 h 179310"/>
                <a:gd name="connsiteX77" fmla="*/ 37691 w 129661"/>
                <a:gd name="connsiteY77" fmla="*/ 59513 h 179310"/>
                <a:gd name="connsiteX78" fmla="*/ 37691 w 129661"/>
                <a:gd name="connsiteY78" fmla="*/ 54655 h 179310"/>
                <a:gd name="connsiteX79" fmla="*/ 36453 w 129661"/>
                <a:gd name="connsiteY79" fmla="*/ 48083 h 179310"/>
                <a:gd name="connsiteX80" fmla="*/ 35882 w 129661"/>
                <a:gd name="connsiteY80" fmla="*/ 38558 h 179310"/>
                <a:gd name="connsiteX81" fmla="*/ 35882 w 129661"/>
                <a:gd name="connsiteY81" fmla="*/ 33605 h 179310"/>
                <a:gd name="connsiteX82" fmla="*/ 35882 w 129661"/>
                <a:gd name="connsiteY82" fmla="*/ 29605 h 179310"/>
                <a:gd name="connsiteX83" fmla="*/ 35882 w 129661"/>
                <a:gd name="connsiteY83" fmla="*/ 25985 h 179310"/>
                <a:gd name="connsiteX84" fmla="*/ 35406 w 129661"/>
                <a:gd name="connsiteY84" fmla="*/ 20175 h 179310"/>
                <a:gd name="connsiteX85" fmla="*/ 34643 w 129661"/>
                <a:gd name="connsiteY85" fmla="*/ 15508 h 179310"/>
                <a:gd name="connsiteX86" fmla="*/ 32929 w 129661"/>
                <a:gd name="connsiteY86" fmla="*/ 12841 h 179310"/>
                <a:gd name="connsiteX87" fmla="*/ 30929 w 129661"/>
                <a:gd name="connsiteY87" fmla="*/ 14174 h 179310"/>
                <a:gd name="connsiteX88" fmla="*/ 26928 w 129661"/>
                <a:gd name="connsiteY88" fmla="*/ 14174 h 179310"/>
                <a:gd name="connsiteX89" fmla="*/ 24261 w 129661"/>
                <a:gd name="connsiteY89" fmla="*/ 18937 h 179310"/>
                <a:gd name="connsiteX90" fmla="*/ 25499 w 129661"/>
                <a:gd name="connsiteY90" fmla="*/ 27223 h 179310"/>
                <a:gd name="connsiteX91" fmla="*/ 26547 w 129661"/>
                <a:gd name="connsiteY91" fmla="*/ 41797 h 179310"/>
                <a:gd name="connsiteX92" fmla="*/ 25499 w 129661"/>
                <a:gd name="connsiteY92" fmla="*/ 55418 h 179310"/>
                <a:gd name="connsiteX93" fmla="*/ 26642 w 129661"/>
                <a:gd name="connsiteY93" fmla="*/ 62180 h 179310"/>
                <a:gd name="connsiteX94" fmla="*/ 28357 w 129661"/>
                <a:gd name="connsiteY94" fmla="*/ 66752 h 179310"/>
                <a:gd name="connsiteX95" fmla="*/ 26166 w 129661"/>
                <a:gd name="connsiteY95" fmla="*/ 69038 h 179310"/>
                <a:gd name="connsiteX96" fmla="*/ 19499 w 129661"/>
                <a:gd name="connsiteY96" fmla="*/ 71610 h 179310"/>
                <a:gd name="connsiteX97" fmla="*/ 16310 w 129661"/>
                <a:gd name="connsiteY97" fmla="*/ 70161 h 179310"/>
                <a:gd name="connsiteX98" fmla="*/ 16165 w 129661"/>
                <a:gd name="connsiteY98" fmla="*/ 69038 h 179310"/>
                <a:gd name="connsiteX99" fmla="*/ 14545 w 129661"/>
                <a:gd name="connsiteY99" fmla="*/ 59513 h 179310"/>
                <a:gd name="connsiteX100" fmla="*/ 12355 w 129661"/>
                <a:gd name="connsiteY100" fmla="*/ 59513 h 179310"/>
                <a:gd name="connsiteX101" fmla="*/ 4640 w 129661"/>
                <a:gd name="connsiteY101" fmla="*/ 72277 h 179310"/>
                <a:gd name="connsiteX102" fmla="*/ 1497 w 129661"/>
                <a:gd name="connsiteY102" fmla="*/ 74372 h 179310"/>
                <a:gd name="connsiteX103" fmla="*/ -313 w 129661"/>
                <a:gd name="connsiteY103" fmla="*/ 78849 h 179310"/>
                <a:gd name="connsiteX104" fmla="*/ -313 w 129661"/>
                <a:gd name="connsiteY104" fmla="*/ 89898 h 179310"/>
                <a:gd name="connsiteX105" fmla="*/ 3306 w 129661"/>
                <a:gd name="connsiteY105" fmla="*/ 100947 h 179310"/>
                <a:gd name="connsiteX106" fmla="*/ 7878 w 129661"/>
                <a:gd name="connsiteY106" fmla="*/ 102852 h 179310"/>
                <a:gd name="connsiteX107" fmla="*/ 19975 w 129661"/>
                <a:gd name="connsiteY107" fmla="*/ 93327 h 179310"/>
                <a:gd name="connsiteX108" fmla="*/ 22737 w 129661"/>
                <a:gd name="connsiteY108" fmla="*/ 89993 h 179310"/>
                <a:gd name="connsiteX109" fmla="*/ 28643 w 129661"/>
                <a:gd name="connsiteY109" fmla="*/ 82278 h 179310"/>
                <a:gd name="connsiteX110" fmla="*/ 38168 w 129661"/>
                <a:gd name="connsiteY110" fmla="*/ 78563 h 179310"/>
                <a:gd name="connsiteX111" fmla="*/ 46074 w 129661"/>
                <a:gd name="connsiteY111" fmla="*/ 76944 h 179310"/>
                <a:gd name="connsiteX112" fmla="*/ 56456 w 129661"/>
                <a:gd name="connsiteY112" fmla="*/ 75610 h 179310"/>
                <a:gd name="connsiteX113" fmla="*/ 62838 w 129661"/>
                <a:gd name="connsiteY113" fmla="*/ 74277 h 179310"/>
                <a:gd name="connsiteX114" fmla="*/ 69219 w 129661"/>
                <a:gd name="connsiteY114" fmla="*/ 72753 h 179310"/>
                <a:gd name="connsiteX115" fmla="*/ 81888 w 129661"/>
                <a:gd name="connsiteY115" fmla="*/ 71419 h 179310"/>
                <a:gd name="connsiteX116" fmla="*/ 89984 w 129661"/>
                <a:gd name="connsiteY116" fmla="*/ 70277 h 179310"/>
                <a:gd name="connsiteX117" fmla="*/ 97604 w 129661"/>
                <a:gd name="connsiteY117" fmla="*/ 69419 h 179310"/>
                <a:gd name="connsiteX118" fmla="*/ 94460 w 129661"/>
                <a:gd name="connsiteY118" fmla="*/ 75611 h 179310"/>
                <a:gd name="connsiteX119" fmla="*/ 88555 w 129661"/>
                <a:gd name="connsiteY119" fmla="*/ 78373 h 179310"/>
                <a:gd name="connsiteX120" fmla="*/ 83316 w 129661"/>
                <a:gd name="connsiteY120" fmla="*/ 77134 h 179310"/>
                <a:gd name="connsiteX121" fmla="*/ 78173 w 129661"/>
                <a:gd name="connsiteY121" fmla="*/ 77135 h 179310"/>
                <a:gd name="connsiteX122" fmla="*/ 71886 w 129661"/>
                <a:gd name="connsiteY122" fmla="*/ 77135 h 179310"/>
                <a:gd name="connsiteX123" fmla="*/ 69219 w 129661"/>
                <a:gd name="connsiteY123" fmla="*/ 79039 h 179310"/>
                <a:gd name="connsiteX124" fmla="*/ 64742 w 129661"/>
                <a:gd name="connsiteY124" fmla="*/ 80659 h 179310"/>
                <a:gd name="connsiteX125" fmla="*/ 59408 w 129661"/>
                <a:gd name="connsiteY125" fmla="*/ 81611 h 179310"/>
                <a:gd name="connsiteX126" fmla="*/ 52169 w 129661"/>
                <a:gd name="connsiteY126" fmla="*/ 83326 h 179310"/>
                <a:gd name="connsiteX127" fmla="*/ 45883 w 129661"/>
                <a:gd name="connsiteY127" fmla="*/ 83993 h 179310"/>
                <a:gd name="connsiteX128" fmla="*/ 43406 w 129661"/>
                <a:gd name="connsiteY128" fmla="*/ 85612 h 179310"/>
                <a:gd name="connsiteX129" fmla="*/ 36644 w 129661"/>
                <a:gd name="connsiteY129" fmla="*/ 86088 h 179310"/>
                <a:gd name="connsiteX130" fmla="*/ 31786 w 129661"/>
                <a:gd name="connsiteY130" fmla="*/ 97518 h 179310"/>
                <a:gd name="connsiteX131" fmla="*/ 30452 w 129661"/>
                <a:gd name="connsiteY131" fmla="*/ 103709 h 179310"/>
                <a:gd name="connsiteX132" fmla="*/ 32262 w 129661"/>
                <a:gd name="connsiteY132" fmla="*/ 107900 h 179310"/>
                <a:gd name="connsiteX133" fmla="*/ 36834 w 129661"/>
                <a:gd name="connsiteY133" fmla="*/ 107900 h 179310"/>
                <a:gd name="connsiteX134" fmla="*/ 42359 w 129661"/>
                <a:gd name="connsiteY134" fmla="*/ 105043 h 179310"/>
                <a:gd name="connsiteX135" fmla="*/ 47121 w 129661"/>
                <a:gd name="connsiteY135" fmla="*/ 101900 h 179310"/>
                <a:gd name="connsiteX136" fmla="*/ 51503 w 129661"/>
                <a:gd name="connsiteY136" fmla="*/ 101899 h 179310"/>
                <a:gd name="connsiteX137" fmla="*/ 49407 w 129661"/>
                <a:gd name="connsiteY137" fmla="*/ 107424 h 179310"/>
                <a:gd name="connsiteX138" fmla="*/ 48645 w 129661"/>
                <a:gd name="connsiteY138" fmla="*/ 113044 h 179310"/>
                <a:gd name="connsiteX139" fmla="*/ 47026 w 129661"/>
                <a:gd name="connsiteY139" fmla="*/ 115711 h 179310"/>
                <a:gd name="connsiteX140" fmla="*/ 42454 w 129661"/>
                <a:gd name="connsiteY140" fmla="*/ 117997 h 179310"/>
                <a:gd name="connsiteX141" fmla="*/ 34929 w 129661"/>
                <a:gd name="connsiteY141" fmla="*/ 119997 h 179310"/>
                <a:gd name="connsiteX142" fmla="*/ 28833 w 129661"/>
                <a:gd name="connsiteY142" fmla="*/ 123807 h 179310"/>
                <a:gd name="connsiteX143" fmla="*/ 22451 w 129661"/>
                <a:gd name="connsiteY143" fmla="*/ 122188 h 179310"/>
                <a:gd name="connsiteX144" fmla="*/ 13879 w 129661"/>
                <a:gd name="connsiteY144" fmla="*/ 127522 h 179310"/>
                <a:gd name="connsiteX145" fmla="*/ 12450 w 129661"/>
                <a:gd name="connsiteY145" fmla="*/ 134665 h 179310"/>
                <a:gd name="connsiteX146" fmla="*/ 13212 w 129661"/>
                <a:gd name="connsiteY146" fmla="*/ 139904 h 179310"/>
                <a:gd name="connsiteX147" fmla="*/ 16356 w 129661"/>
                <a:gd name="connsiteY147" fmla="*/ 141333 h 179310"/>
                <a:gd name="connsiteX148" fmla="*/ 23499 w 129661"/>
                <a:gd name="connsiteY148" fmla="*/ 143047 h 179310"/>
                <a:gd name="connsiteX149" fmla="*/ 31405 w 129661"/>
                <a:gd name="connsiteY149" fmla="*/ 140190 h 179310"/>
                <a:gd name="connsiteX150" fmla="*/ 40930 w 129661"/>
                <a:gd name="connsiteY150" fmla="*/ 138571 h 179310"/>
                <a:gd name="connsiteX151" fmla="*/ 50455 w 129661"/>
                <a:gd name="connsiteY151" fmla="*/ 136856 h 179310"/>
                <a:gd name="connsiteX152" fmla="*/ 53217 w 129661"/>
                <a:gd name="connsiteY152" fmla="*/ 140857 h 179310"/>
                <a:gd name="connsiteX153" fmla="*/ 43216 w 129661"/>
                <a:gd name="connsiteY153" fmla="*/ 157906 h 179310"/>
                <a:gd name="connsiteX154" fmla="*/ 30548 w 129661"/>
                <a:gd name="connsiteY154" fmla="*/ 160193 h 179310"/>
                <a:gd name="connsiteX155" fmla="*/ 25309 w 129661"/>
                <a:gd name="connsiteY155" fmla="*/ 162860 h 179310"/>
                <a:gd name="connsiteX156" fmla="*/ 34834 w 129661"/>
                <a:gd name="connsiteY156" fmla="*/ 172385 h 179310"/>
                <a:gd name="connsiteX157" fmla="*/ 35406 w 129661"/>
                <a:gd name="connsiteY157" fmla="*/ 178480 h 179310"/>
                <a:gd name="connsiteX158" fmla="*/ 45597 w 129661"/>
                <a:gd name="connsiteY158" fmla="*/ 178480 h 179310"/>
                <a:gd name="connsiteX159" fmla="*/ 52360 w 129661"/>
                <a:gd name="connsiteY159" fmla="*/ 176575 h 179310"/>
                <a:gd name="connsiteX160" fmla="*/ 60742 w 129661"/>
                <a:gd name="connsiteY160" fmla="*/ 173623 h 179310"/>
                <a:gd name="connsiteX161" fmla="*/ 66457 w 129661"/>
                <a:gd name="connsiteY161" fmla="*/ 162383 h 179310"/>
                <a:gd name="connsiteX162" fmla="*/ 69410 w 129661"/>
                <a:gd name="connsiteY162" fmla="*/ 157240 h 179310"/>
                <a:gd name="connsiteX163" fmla="*/ 71029 w 129661"/>
                <a:gd name="connsiteY163" fmla="*/ 149429 h 179310"/>
                <a:gd name="connsiteX164" fmla="*/ 71886 w 129661"/>
                <a:gd name="connsiteY164" fmla="*/ 142667 h 179310"/>
                <a:gd name="connsiteX165" fmla="*/ 71410 w 129661"/>
                <a:gd name="connsiteY165" fmla="*/ 134666 h 179310"/>
                <a:gd name="connsiteX166" fmla="*/ 82840 w 129661"/>
                <a:gd name="connsiteY166" fmla="*/ 129522 h 179310"/>
                <a:gd name="connsiteX167" fmla="*/ 87793 w 129661"/>
                <a:gd name="connsiteY167" fmla="*/ 127807 h 179310"/>
                <a:gd name="connsiteX168" fmla="*/ 95127 w 129661"/>
                <a:gd name="connsiteY168" fmla="*/ 126474 h 179310"/>
                <a:gd name="connsiteX169" fmla="*/ 99318 w 129661"/>
                <a:gd name="connsiteY169" fmla="*/ 122950 h 179310"/>
                <a:gd name="connsiteX170" fmla="*/ 101128 w 129661"/>
                <a:gd name="connsiteY170" fmla="*/ 115616 h 179310"/>
                <a:gd name="connsiteX171" fmla="*/ 98366 w 129661"/>
                <a:gd name="connsiteY171" fmla="*/ 112853 h 179310"/>
                <a:gd name="connsiteX172" fmla="*/ 91412 w 129661"/>
                <a:gd name="connsiteY172" fmla="*/ 109996 h 179310"/>
                <a:gd name="connsiteX173" fmla="*/ 84269 w 129661"/>
                <a:gd name="connsiteY173" fmla="*/ 106376 h 179310"/>
                <a:gd name="connsiteX174" fmla="*/ 80173 w 129661"/>
                <a:gd name="connsiteY174" fmla="*/ 108567 h 179310"/>
                <a:gd name="connsiteX175" fmla="*/ 73886 w 129661"/>
                <a:gd name="connsiteY175" fmla="*/ 111044 h 179310"/>
                <a:gd name="connsiteX176" fmla="*/ 70457 w 129661"/>
                <a:gd name="connsiteY176" fmla="*/ 110377 h 179310"/>
                <a:gd name="connsiteX177" fmla="*/ 71600 w 129661"/>
                <a:gd name="connsiteY177" fmla="*/ 103519 h 179310"/>
                <a:gd name="connsiteX178" fmla="*/ 77792 w 129661"/>
                <a:gd name="connsiteY178" fmla="*/ 97328 h 179310"/>
                <a:gd name="connsiteX179" fmla="*/ 82364 w 129661"/>
                <a:gd name="connsiteY179" fmla="*/ 92470 h 179310"/>
                <a:gd name="connsiteX180" fmla="*/ 94746 w 129661"/>
                <a:gd name="connsiteY180" fmla="*/ 83707 h 179310"/>
                <a:gd name="connsiteX181" fmla="*/ 101985 w 129661"/>
                <a:gd name="connsiteY181" fmla="*/ 83707 h 179310"/>
                <a:gd name="connsiteX182" fmla="*/ 107605 w 129661"/>
                <a:gd name="connsiteY182" fmla="*/ 84278 h 179310"/>
                <a:gd name="connsiteX183" fmla="*/ 112082 w 129661"/>
                <a:gd name="connsiteY183" fmla="*/ 82373 h 179310"/>
                <a:gd name="connsiteX184" fmla="*/ 126655 w 129661"/>
                <a:gd name="connsiteY184" fmla="*/ 78468 h 179310"/>
                <a:gd name="connsiteX185" fmla="*/ 129227 w 129661"/>
                <a:gd name="connsiteY185" fmla="*/ 68943 h 179310"/>
                <a:gd name="connsiteX186" fmla="*/ 126750 w 129661"/>
                <a:gd name="connsiteY186" fmla="*/ 58275 h 179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</a:cxnLst>
              <a:rect l="l" t="t" r="r" b="b"/>
              <a:pathLst>
                <a:path w="129661" h="179310">
                  <a:moveTo>
                    <a:pt x="127417" y="59037"/>
                  </a:moveTo>
                  <a:cubicBezTo>
                    <a:pt x="126083" y="57418"/>
                    <a:pt x="123798" y="58085"/>
                    <a:pt x="122750" y="57418"/>
                  </a:cubicBezTo>
                  <a:cubicBezTo>
                    <a:pt x="121702" y="56751"/>
                    <a:pt x="119987" y="56561"/>
                    <a:pt x="118654" y="56179"/>
                  </a:cubicBezTo>
                  <a:cubicBezTo>
                    <a:pt x="117320" y="55798"/>
                    <a:pt x="116177" y="53894"/>
                    <a:pt x="115034" y="53512"/>
                  </a:cubicBezTo>
                  <a:cubicBezTo>
                    <a:pt x="113548" y="53330"/>
                    <a:pt x="112044" y="53330"/>
                    <a:pt x="110558" y="53512"/>
                  </a:cubicBezTo>
                  <a:cubicBezTo>
                    <a:pt x="108812" y="55343"/>
                    <a:pt x="106555" y="56604"/>
                    <a:pt x="104081" y="57132"/>
                  </a:cubicBezTo>
                  <a:cubicBezTo>
                    <a:pt x="102842" y="57132"/>
                    <a:pt x="100842" y="57608"/>
                    <a:pt x="100652" y="56084"/>
                  </a:cubicBezTo>
                  <a:cubicBezTo>
                    <a:pt x="100661" y="53619"/>
                    <a:pt x="101080" y="51173"/>
                    <a:pt x="101890" y="48845"/>
                  </a:cubicBezTo>
                  <a:lnTo>
                    <a:pt x="103319" y="43226"/>
                  </a:lnTo>
                  <a:cubicBezTo>
                    <a:pt x="103319" y="42273"/>
                    <a:pt x="104938" y="38844"/>
                    <a:pt x="105033" y="38368"/>
                  </a:cubicBezTo>
                  <a:cubicBezTo>
                    <a:pt x="105613" y="33275"/>
                    <a:pt x="107628" y="28453"/>
                    <a:pt x="110843" y="24461"/>
                  </a:cubicBezTo>
                  <a:cubicBezTo>
                    <a:pt x="113320" y="21985"/>
                    <a:pt x="118749" y="19032"/>
                    <a:pt x="118178" y="18365"/>
                  </a:cubicBezTo>
                  <a:cubicBezTo>
                    <a:pt x="117606" y="17698"/>
                    <a:pt x="118178" y="13127"/>
                    <a:pt x="118749" y="11317"/>
                  </a:cubicBezTo>
                  <a:cubicBezTo>
                    <a:pt x="119021" y="9871"/>
                    <a:pt x="118515" y="8389"/>
                    <a:pt x="117416" y="7412"/>
                  </a:cubicBezTo>
                  <a:cubicBezTo>
                    <a:pt x="115708" y="6115"/>
                    <a:pt x="113891" y="4967"/>
                    <a:pt x="111986" y="3983"/>
                  </a:cubicBezTo>
                  <a:cubicBezTo>
                    <a:pt x="110334" y="3315"/>
                    <a:pt x="108451" y="3568"/>
                    <a:pt x="107033" y="4649"/>
                  </a:cubicBezTo>
                  <a:cubicBezTo>
                    <a:pt x="106271" y="5126"/>
                    <a:pt x="105891" y="6459"/>
                    <a:pt x="105509" y="6745"/>
                  </a:cubicBezTo>
                  <a:cubicBezTo>
                    <a:pt x="105128" y="7030"/>
                    <a:pt x="90174" y="9888"/>
                    <a:pt x="88745" y="15603"/>
                  </a:cubicBezTo>
                  <a:cubicBezTo>
                    <a:pt x="87983" y="18365"/>
                    <a:pt x="92079" y="20080"/>
                    <a:pt x="92079" y="23604"/>
                  </a:cubicBezTo>
                  <a:cubicBezTo>
                    <a:pt x="91930" y="25126"/>
                    <a:pt x="91511" y="26610"/>
                    <a:pt x="90841" y="27985"/>
                  </a:cubicBezTo>
                  <a:cubicBezTo>
                    <a:pt x="90269" y="29319"/>
                    <a:pt x="89222" y="31795"/>
                    <a:pt x="88174" y="32081"/>
                  </a:cubicBezTo>
                  <a:cubicBezTo>
                    <a:pt x="87126" y="32367"/>
                    <a:pt x="85126" y="32081"/>
                    <a:pt x="83507" y="34367"/>
                  </a:cubicBezTo>
                  <a:cubicBezTo>
                    <a:pt x="81887" y="36653"/>
                    <a:pt x="83507" y="38844"/>
                    <a:pt x="83507" y="39796"/>
                  </a:cubicBezTo>
                  <a:cubicBezTo>
                    <a:pt x="83507" y="40749"/>
                    <a:pt x="81507" y="42368"/>
                    <a:pt x="80840" y="43035"/>
                  </a:cubicBezTo>
                  <a:cubicBezTo>
                    <a:pt x="80028" y="44161"/>
                    <a:pt x="78901" y="45023"/>
                    <a:pt x="77601" y="45512"/>
                  </a:cubicBezTo>
                  <a:cubicBezTo>
                    <a:pt x="76839" y="45512"/>
                    <a:pt x="76744" y="49607"/>
                    <a:pt x="78744" y="51131"/>
                  </a:cubicBezTo>
                  <a:cubicBezTo>
                    <a:pt x="80744" y="52655"/>
                    <a:pt x="82745" y="51798"/>
                    <a:pt x="83697" y="52751"/>
                  </a:cubicBezTo>
                  <a:cubicBezTo>
                    <a:pt x="84935" y="55703"/>
                    <a:pt x="81125" y="58561"/>
                    <a:pt x="78173" y="58561"/>
                  </a:cubicBezTo>
                  <a:cubicBezTo>
                    <a:pt x="75220" y="58561"/>
                    <a:pt x="77030" y="53131"/>
                    <a:pt x="75125" y="53703"/>
                  </a:cubicBezTo>
                  <a:cubicBezTo>
                    <a:pt x="71696" y="54560"/>
                    <a:pt x="67886" y="51988"/>
                    <a:pt x="68933" y="50369"/>
                  </a:cubicBezTo>
                  <a:cubicBezTo>
                    <a:pt x="70781" y="47988"/>
                    <a:pt x="72498" y="45508"/>
                    <a:pt x="74077" y="42940"/>
                  </a:cubicBezTo>
                  <a:cubicBezTo>
                    <a:pt x="78554" y="33415"/>
                    <a:pt x="81030" y="31795"/>
                    <a:pt x="80935" y="29224"/>
                  </a:cubicBezTo>
                  <a:cubicBezTo>
                    <a:pt x="80471" y="27320"/>
                    <a:pt x="79317" y="25657"/>
                    <a:pt x="77697" y="24557"/>
                  </a:cubicBezTo>
                  <a:cubicBezTo>
                    <a:pt x="76649" y="23699"/>
                    <a:pt x="77696" y="19508"/>
                    <a:pt x="77696" y="18651"/>
                  </a:cubicBezTo>
                  <a:cubicBezTo>
                    <a:pt x="78849" y="16126"/>
                    <a:pt x="80539" y="13882"/>
                    <a:pt x="82649" y="12079"/>
                  </a:cubicBezTo>
                  <a:cubicBezTo>
                    <a:pt x="84745" y="10269"/>
                    <a:pt x="86841" y="6649"/>
                    <a:pt x="85221" y="4554"/>
                  </a:cubicBezTo>
                  <a:cubicBezTo>
                    <a:pt x="83602" y="2459"/>
                    <a:pt x="81792" y="77"/>
                    <a:pt x="79125" y="-113"/>
                  </a:cubicBezTo>
                  <a:cubicBezTo>
                    <a:pt x="78034" y="-213"/>
                    <a:pt x="76938" y="19"/>
                    <a:pt x="75982" y="554"/>
                  </a:cubicBezTo>
                  <a:cubicBezTo>
                    <a:pt x="75220" y="1030"/>
                    <a:pt x="73791" y="554"/>
                    <a:pt x="72743" y="554"/>
                  </a:cubicBezTo>
                  <a:cubicBezTo>
                    <a:pt x="70076" y="1696"/>
                    <a:pt x="69600" y="6364"/>
                    <a:pt x="68743" y="7983"/>
                  </a:cubicBezTo>
                  <a:cubicBezTo>
                    <a:pt x="67886" y="9602"/>
                    <a:pt x="64552" y="15031"/>
                    <a:pt x="63314" y="15031"/>
                  </a:cubicBezTo>
                  <a:cubicBezTo>
                    <a:pt x="62075" y="15031"/>
                    <a:pt x="60170" y="11317"/>
                    <a:pt x="58932" y="11412"/>
                  </a:cubicBezTo>
                  <a:cubicBezTo>
                    <a:pt x="57694" y="11507"/>
                    <a:pt x="54836" y="14555"/>
                    <a:pt x="54932" y="15412"/>
                  </a:cubicBezTo>
                  <a:cubicBezTo>
                    <a:pt x="55027" y="16270"/>
                    <a:pt x="57123" y="19318"/>
                    <a:pt x="57313" y="21889"/>
                  </a:cubicBezTo>
                  <a:cubicBezTo>
                    <a:pt x="57112" y="24045"/>
                    <a:pt x="56357" y="26112"/>
                    <a:pt x="55122" y="27890"/>
                  </a:cubicBezTo>
                  <a:cubicBezTo>
                    <a:pt x="53979" y="29986"/>
                    <a:pt x="53027" y="34462"/>
                    <a:pt x="55122" y="35034"/>
                  </a:cubicBezTo>
                  <a:cubicBezTo>
                    <a:pt x="57218" y="35605"/>
                    <a:pt x="56075" y="33796"/>
                    <a:pt x="58646" y="33415"/>
                  </a:cubicBezTo>
                  <a:cubicBezTo>
                    <a:pt x="61218" y="33034"/>
                    <a:pt x="63123" y="31319"/>
                    <a:pt x="63790" y="31414"/>
                  </a:cubicBezTo>
                  <a:cubicBezTo>
                    <a:pt x="64457" y="31510"/>
                    <a:pt x="69029" y="35701"/>
                    <a:pt x="66838" y="38749"/>
                  </a:cubicBezTo>
                  <a:cubicBezTo>
                    <a:pt x="66076" y="39892"/>
                    <a:pt x="63981" y="44654"/>
                    <a:pt x="61314" y="44083"/>
                  </a:cubicBezTo>
                  <a:cubicBezTo>
                    <a:pt x="60361" y="44083"/>
                    <a:pt x="59885" y="41892"/>
                    <a:pt x="58932" y="41130"/>
                  </a:cubicBezTo>
                  <a:cubicBezTo>
                    <a:pt x="57980" y="40368"/>
                    <a:pt x="53979" y="41892"/>
                    <a:pt x="52646" y="41130"/>
                  </a:cubicBezTo>
                  <a:cubicBezTo>
                    <a:pt x="51312" y="40368"/>
                    <a:pt x="50931" y="40559"/>
                    <a:pt x="51026" y="38272"/>
                  </a:cubicBezTo>
                  <a:cubicBezTo>
                    <a:pt x="51004" y="34150"/>
                    <a:pt x="50427" y="30049"/>
                    <a:pt x="49312" y="26080"/>
                  </a:cubicBezTo>
                  <a:cubicBezTo>
                    <a:pt x="48455" y="25112"/>
                    <a:pt x="48011" y="23847"/>
                    <a:pt x="48074" y="22556"/>
                  </a:cubicBezTo>
                  <a:cubicBezTo>
                    <a:pt x="48074" y="19985"/>
                    <a:pt x="48074" y="16460"/>
                    <a:pt x="46359" y="16651"/>
                  </a:cubicBezTo>
                  <a:cubicBezTo>
                    <a:pt x="44892" y="16756"/>
                    <a:pt x="43540" y="17484"/>
                    <a:pt x="42644" y="18651"/>
                  </a:cubicBezTo>
                  <a:cubicBezTo>
                    <a:pt x="41359" y="20110"/>
                    <a:pt x="40589" y="21950"/>
                    <a:pt x="40454" y="23890"/>
                  </a:cubicBezTo>
                  <a:cubicBezTo>
                    <a:pt x="40781" y="25080"/>
                    <a:pt x="41035" y="26288"/>
                    <a:pt x="41215" y="27509"/>
                  </a:cubicBezTo>
                  <a:cubicBezTo>
                    <a:pt x="41429" y="31125"/>
                    <a:pt x="41429" y="34751"/>
                    <a:pt x="41215" y="38368"/>
                  </a:cubicBezTo>
                  <a:cubicBezTo>
                    <a:pt x="41216" y="40273"/>
                    <a:pt x="42740" y="43511"/>
                    <a:pt x="42454" y="45893"/>
                  </a:cubicBezTo>
                  <a:cubicBezTo>
                    <a:pt x="42168" y="48274"/>
                    <a:pt x="42454" y="55418"/>
                    <a:pt x="42454" y="57132"/>
                  </a:cubicBezTo>
                  <a:cubicBezTo>
                    <a:pt x="42222" y="59353"/>
                    <a:pt x="43349" y="61495"/>
                    <a:pt x="45311" y="62561"/>
                  </a:cubicBezTo>
                  <a:cubicBezTo>
                    <a:pt x="46645" y="62561"/>
                    <a:pt x="47407" y="61609"/>
                    <a:pt x="48169" y="60942"/>
                  </a:cubicBezTo>
                  <a:cubicBezTo>
                    <a:pt x="48931" y="60275"/>
                    <a:pt x="50265" y="59989"/>
                    <a:pt x="50169" y="58180"/>
                  </a:cubicBezTo>
                  <a:cubicBezTo>
                    <a:pt x="50074" y="56370"/>
                    <a:pt x="50169" y="53989"/>
                    <a:pt x="51884" y="53417"/>
                  </a:cubicBezTo>
                  <a:cubicBezTo>
                    <a:pt x="53598" y="52846"/>
                    <a:pt x="54646" y="55418"/>
                    <a:pt x="54360" y="56656"/>
                  </a:cubicBezTo>
                  <a:cubicBezTo>
                    <a:pt x="54074" y="57894"/>
                    <a:pt x="54360" y="59132"/>
                    <a:pt x="55599" y="60466"/>
                  </a:cubicBezTo>
                  <a:cubicBezTo>
                    <a:pt x="56837" y="61799"/>
                    <a:pt x="58646" y="59228"/>
                    <a:pt x="59790" y="58751"/>
                  </a:cubicBezTo>
                  <a:cubicBezTo>
                    <a:pt x="60932" y="58275"/>
                    <a:pt x="63599" y="57227"/>
                    <a:pt x="64457" y="59228"/>
                  </a:cubicBezTo>
                  <a:cubicBezTo>
                    <a:pt x="64809" y="60074"/>
                    <a:pt x="64621" y="61049"/>
                    <a:pt x="63981" y="61704"/>
                  </a:cubicBezTo>
                  <a:cubicBezTo>
                    <a:pt x="63017" y="62638"/>
                    <a:pt x="61886" y="63381"/>
                    <a:pt x="60647" y="63895"/>
                  </a:cubicBezTo>
                  <a:cubicBezTo>
                    <a:pt x="59599" y="63895"/>
                    <a:pt x="57599" y="65228"/>
                    <a:pt x="56456" y="65323"/>
                  </a:cubicBezTo>
                  <a:cubicBezTo>
                    <a:pt x="53849" y="65533"/>
                    <a:pt x="51267" y="65979"/>
                    <a:pt x="48741" y="66657"/>
                  </a:cubicBezTo>
                  <a:cubicBezTo>
                    <a:pt x="47154" y="66744"/>
                    <a:pt x="45564" y="66744"/>
                    <a:pt x="43978" y="66657"/>
                  </a:cubicBezTo>
                  <a:cubicBezTo>
                    <a:pt x="42740" y="66657"/>
                    <a:pt x="40073" y="68467"/>
                    <a:pt x="38549" y="68086"/>
                  </a:cubicBezTo>
                  <a:cubicBezTo>
                    <a:pt x="37301" y="67564"/>
                    <a:pt x="36308" y="66572"/>
                    <a:pt x="35786" y="65323"/>
                  </a:cubicBezTo>
                  <a:cubicBezTo>
                    <a:pt x="35215" y="63895"/>
                    <a:pt x="37406" y="61990"/>
                    <a:pt x="37691" y="59513"/>
                  </a:cubicBezTo>
                  <a:cubicBezTo>
                    <a:pt x="37977" y="57037"/>
                    <a:pt x="37691" y="55894"/>
                    <a:pt x="37691" y="54655"/>
                  </a:cubicBezTo>
                  <a:cubicBezTo>
                    <a:pt x="37564" y="52420"/>
                    <a:pt x="37148" y="50211"/>
                    <a:pt x="36453" y="48083"/>
                  </a:cubicBezTo>
                  <a:cubicBezTo>
                    <a:pt x="36453" y="46654"/>
                    <a:pt x="35977" y="40273"/>
                    <a:pt x="35882" y="38558"/>
                  </a:cubicBezTo>
                  <a:cubicBezTo>
                    <a:pt x="35786" y="36844"/>
                    <a:pt x="35882" y="35129"/>
                    <a:pt x="35882" y="33605"/>
                  </a:cubicBezTo>
                  <a:cubicBezTo>
                    <a:pt x="35634" y="32283"/>
                    <a:pt x="35634" y="30927"/>
                    <a:pt x="35882" y="29605"/>
                  </a:cubicBezTo>
                  <a:cubicBezTo>
                    <a:pt x="36416" y="28457"/>
                    <a:pt x="36416" y="27132"/>
                    <a:pt x="35882" y="25985"/>
                  </a:cubicBezTo>
                  <a:cubicBezTo>
                    <a:pt x="35120" y="24937"/>
                    <a:pt x="35882" y="22175"/>
                    <a:pt x="35406" y="20175"/>
                  </a:cubicBezTo>
                  <a:cubicBezTo>
                    <a:pt x="34929" y="18175"/>
                    <a:pt x="35406" y="17318"/>
                    <a:pt x="34643" y="15508"/>
                  </a:cubicBezTo>
                  <a:cubicBezTo>
                    <a:pt x="33882" y="13698"/>
                    <a:pt x="34643" y="13317"/>
                    <a:pt x="32929" y="12841"/>
                  </a:cubicBezTo>
                  <a:cubicBezTo>
                    <a:pt x="31215" y="12364"/>
                    <a:pt x="31881" y="14174"/>
                    <a:pt x="30929" y="14174"/>
                  </a:cubicBezTo>
                  <a:cubicBezTo>
                    <a:pt x="29597" y="14081"/>
                    <a:pt x="28260" y="14081"/>
                    <a:pt x="26928" y="14174"/>
                  </a:cubicBezTo>
                  <a:cubicBezTo>
                    <a:pt x="24737" y="14174"/>
                    <a:pt x="22832" y="18079"/>
                    <a:pt x="24261" y="18937"/>
                  </a:cubicBezTo>
                  <a:cubicBezTo>
                    <a:pt x="25203" y="21594"/>
                    <a:pt x="25624" y="24407"/>
                    <a:pt x="25499" y="27223"/>
                  </a:cubicBezTo>
                  <a:cubicBezTo>
                    <a:pt x="25499" y="35224"/>
                    <a:pt x="26833" y="38558"/>
                    <a:pt x="26547" y="41797"/>
                  </a:cubicBezTo>
                  <a:cubicBezTo>
                    <a:pt x="25976" y="47036"/>
                    <a:pt x="25499" y="54274"/>
                    <a:pt x="25499" y="55418"/>
                  </a:cubicBezTo>
                  <a:cubicBezTo>
                    <a:pt x="25600" y="57710"/>
                    <a:pt x="25984" y="59982"/>
                    <a:pt x="26642" y="62180"/>
                  </a:cubicBezTo>
                  <a:cubicBezTo>
                    <a:pt x="27394" y="63630"/>
                    <a:pt x="27970" y="65165"/>
                    <a:pt x="28357" y="66752"/>
                  </a:cubicBezTo>
                  <a:cubicBezTo>
                    <a:pt x="28357" y="67895"/>
                    <a:pt x="26547" y="68753"/>
                    <a:pt x="26166" y="69038"/>
                  </a:cubicBezTo>
                  <a:cubicBezTo>
                    <a:pt x="24090" y="70236"/>
                    <a:pt x="21841" y="71103"/>
                    <a:pt x="19499" y="71610"/>
                  </a:cubicBezTo>
                  <a:cubicBezTo>
                    <a:pt x="18218" y="72090"/>
                    <a:pt x="16790" y="71442"/>
                    <a:pt x="16310" y="70161"/>
                  </a:cubicBezTo>
                  <a:cubicBezTo>
                    <a:pt x="16175" y="69803"/>
                    <a:pt x="16126" y="69419"/>
                    <a:pt x="16165" y="69038"/>
                  </a:cubicBezTo>
                  <a:cubicBezTo>
                    <a:pt x="16043" y="65806"/>
                    <a:pt x="15499" y="62604"/>
                    <a:pt x="14545" y="59513"/>
                  </a:cubicBezTo>
                  <a:cubicBezTo>
                    <a:pt x="13593" y="58751"/>
                    <a:pt x="12355" y="59513"/>
                    <a:pt x="12355" y="59513"/>
                  </a:cubicBezTo>
                  <a:cubicBezTo>
                    <a:pt x="10005" y="63898"/>
                    <a:pt x="7430" y="68158"/>
                    <a:pt x="4640" y="72277"/>
                  </a:cubicBezTo>
                  <a:cubicBezTo>
                    <a:pt x="3713" y="73142"/>
                    <a:pt x="2651" y="73850"/>
                    <a:pt x="1497" y="74372"/>
                  </a:cubicBezTo>
                  <a:cubicBezTo>
                    <a:pt x="125" y="75425"/>
                    <a:pt x="-567" y="77139"/>
                    <a:pt x="-313" y="78849"/>
                  </a:cubicBezTo>
                  <a:cubicBezTo>
                    <a:pt x="1782" y="85516"/>
                    <a:pt x="-313" y="86374"/>
                    <a:pt x="-313" y="89898"/>
                  </a:cubicBezTo>
                  <a:cubicBezTo>
                    <a:pt x="41" y="93808"/>
                    <a:pt x="1278" y="97586"/>
                    <a:pt x="3306" y="100947"/>
                  </a:cubicBezTo>
                  <a:cubicBezTo>
                    <a:pt x="4153" y="102621"/>
                    <a:pt x="6093" y="103429"/>
                    <a:pt x="7878" y="102852"/>
                  </a:cubicBezTo>
                  <a:cubicBezTo>
                    <a:pt x="12355" y="101995"/>
                    <a:pt x="15308" y="97328"/>
                    <a:pt x="19975" y="93327"/>
                  </a:cubicBezTo>
                  <a:cubicBezTo>
                    <a:pt x="20956" y="92267"/>
                    <a:pt x="21878" y="91154"/>
                    <a:pt x="22737" y="89993"/>
                  </a:cubicBezTo>
                  <a:cubicBezTo>
                    <a:pt x="24300" y="87135"/>
                    <a:pt x="26292" y="84533"/>
                    <a:pt x="28643" y="82278"/>
                  </a:cubicBezTo>
                  <a:cubicBezTo>
                    <a:pt x="31636" y="80617"/>
                    <a:pt x="34840" y="79368"/>
                    <a:pt x="38168" y="78563"/>
                  </a:cubicBezTo>
                  <a:cubicBezTo>
                    <a:pt x="40454" y="77896"/>
                    <a:pt x="44264" y="77325"/>
                    <a:pt x="46074" y="76944"/>
                  </a:cubicBezTo>
                  <a:cubicBezTo>
                    <a:pt x="49508" y="76313"/>
                    <a:pt x="52974" y="75868"/>
                    <a:pt x="56456" y="75610"/>
                  </a:cubicBezTo>
                  <a:cubicBezTo>
                    <a:pt x="58619" y="75361"/>
                    <a:pt x="60755" y="74915"/>
                    <a:pt x="62838" y="74277"/>
                  </a:cubicBezTo>
                  <a:cubicBezTo>
                    <a:pt x="64853" y="73380"/>
                    <a:pt x="67016" y="72863"/>
                    <a:pt x="69219" y="72753"/>
                  </a:cubicBezTo>
                  <a:cubicBezTo>
                    <a:pt x="73488" y="73357"/>
                    <a:pt x="77839" y="72899"/>
                    <a:pt x="81888" y="71419"/>
                  </a:cubicBezTo>
                  <a:cubicBezTo>
                    <a:pt x="83031" y="70848"/>
                    <a:pt x="88269" y="70943"/>
                    <a:pt x="89984" y="70277"/>
                  </a:cubicBezTo>
                  <a:cubicBezTo>
                    <a:pt x="92467" y="69613"/>
                    <a:pt x="95035" y="69324"/>
                    <a:pt x="97604" y="69419"/>
                  </a:cubicBezTo>
                  <a:cubicBezTo>
                    <a:pt x="98073" y="71956"/>
                    <a:pt x="96785" y="74493"/>
                    <a:pt x="94460" y="75611"/>
                  </a:cubicBezTo>
                  <a:cubicBezTo>
                    <a:pt x="93127" y="75611"/>
                    <a:pt x="89889" y="78373"/>
                    <a:pt x="88555" y="78373"/>
                  </a:cubicBezTo>
                  <a:cubicBezTo>
                    <a:pt x="86747" y="78289"/>
                    <a:pt x="84970" y="77869"/>
                    <a:pt x="83316" y="77134"/>
                  </a:cubicBezTo>
                  <a:cubicBezTo>
                    <a:pt x="82364" y="77135"/>
                    <a:pt x="80078" y="77135"/>
                    <a:pt x="78173" y="77135"/>
                  </a:cubicBezTo>
                  <a:cubicBezTo>
                    <a:pt x="76087" y="76849"/>
                    <a:pt x="73972" y="76849"/>
                    <a:pt x="71886" y="77135"/>
                  </a:cubicBezTo>
                  <a:cubicBezTo>
                    <a:pt x="70839" y="77801"/>
                    <a:pt x="68933" y="78944"/>
                    <a:pt x="69219" y="79039"/>
                  </a:cubicBezTo>
                  <a:cubicBezTo>
                    <a:pt x="65409" y="80182"/>
                    <a:pt x="65790" y="79992"/>
                    <a:pt x="64742" y="80659"/>
                  </a:cubicBezTo>
                  <a:cubicBezTo>
                    <a:pt x="63013" y="81205"/>
                    <a:pt x="61220" y="81525"/>
                    <a:pt x="59408" y="81611"/>
                  </a:cubicBezTo>
                  <a:cubicBezTo>
                    <a:pt x="57033" y="82331"/>
                    <a:pt x="54615" y="82903"/>
                    <a:pt x="52169" y="83326"/>
                  </a:cubicBezTo>
                  <a:cubicBezTo>
                    <a:pt x="50550" y="83326"/>
                    <a:pt x="47312" y="83326"/>
                    <a:pt x="45883" y="83993"/>
                  </a:cubicBezTo>
                  <a:cubicBezTo>
                    <a:pt x="45012" y="84459"/>
                    <a:pt x="44183" y="85001"/>
                    <a:pt x="43406" y="85612"/>
                  </a:cubicBezTo>
                  <a:cubicBezTo>
                    <a:pt x="41882" y="86469"/>
                    <a:pt x="37977" y="84850"/>
                    <a:pt x="36644" y="86088"/>
                  </a:cubicBezTo>
                  <a:cubicBezTo>
                    <a:pt x="32453" y="89898"/>
                    <a:pt x="32834" y="96375"/>
                    <a:pt x="31786" y="97518"/>
                  </a:cubicBezTo>
                  <a:cubicBezTo>
                    <a:pt x="30795" y="99425"/>
                    <a:pt x="30335" y="101563"/>
                    <a:pt x="30452" y="103709"/>
                  </a:cubicBezTo>
                  <a:cubicBezTo>
                    <a:pt x="30452" y="105900"/>
                    <a:pt x="30452" y="107043"/>
                    <a:pt x="32262" y="107900"/>
                  </a:cubicBezTo>
                  <a:cubicBezTo>
                    <a:pt x="33741" y="108423"/>
                    <a:pt x="35355" y="108423"/>
                    <a:pt x="36834" y="107900"/>
                  </a:cubicBezTo>
                  <a:cubicBezTo>
                    <a:pt x="38867" y="107374"/>
                    <a:pt x="40755" y="106397"/>
                    <a:pt x="42359" y="105043"/>
                  </a:cubicBezTo>
                  <a:cubicBezTo>
                    <a:pt x="43588" y="103533"/>
                    <a:pt x="45250" y="102436"/>
                    <a:pt x="47121" y="101900"/>
                  </a:cubicBezTo>
                  <a:cubicBezTo>
                    <a:pt x="48359" y="101899"/>
                    <a:pt x="51789" y="100661"/>
                    <a:pt x="51503" y="101899"/>
                  </a:cubicBezTo>
                  <a:cubicBezTo>
                    <a:pt x="51017" y="103815"/>
                    <a:pt x="50314" y="105668"/>
                    <a:pt x="49407" y="107424"/>
                  </a:cubicBezTo>
                  <a:cubicBezTo>
                    <a:pt x="48836" y="108662"/>
                    <a:pt x="49407" y="111901"/>
                    <a:pt x="48645" y="113044"/>
                  </a:cubicBezTo>
                  <a:cubicBezTo>
                    <a:pt x="47883" y="114187"/>
                    <a:pt x="48645" y="114854"/>
                    <a:pt x="47026" y="115711"/>
                  </a:cubicBezTo>
                  <a:cubicBezTo>
                    <a:pt x="45621" y="116690"/>
                    <a:pt x="44081" y="117460"/>
                    <a:pt x="42454" y="117997"/>
                  </a:cubicBezTo>
                  <a:cubicBezTo>
                    <a:pt x="39886" y="118416"/>
                    <a:pt x="37366" y="119086"/>
                    <a:pt x="34929" y="119997"/>
                  </a:cubicBezTo>
                  <a:cubicBezTo>
                    <a:pt x="32834" y="121140"/>
                    <a:pt x="30071" y="123807"/>
                    <a:pt x="28833" y="123807"/>
                  </a:cubicBezTo>
                  <a:cubicBezTo>
                    <a:pt x="27595" y="123807"/>
                    <a:pt x="23690" y="122188"/>
                    <a:pt x="22451" y="122188"/>
                  </a:cubicBezTo>
                  <a:cubicBezTo>
                    <a:pt x="18990" y="122733"/>
                    <a:pt x="15897" y="124657"/>
                    <a:pt x="13879" y="127522"/>
                  </a:cubicBezTo>
                  <a:cubicBezTo>
                    <a:pt x="13060" y="129821"/>
                    <a:pt x="12578" y="132227"/>
                    <a:pt x="12450" y="134665"/>
                  </a:cubicBezTo>
                  <a:cubicBezTo>
                    <a:pt x="12450" y="135904"/>
                    <a:pt x="11593" y="139047"/>
                    <a:pt x="13212" y="139904"/>
                  </a:cubicBezTo>
                  <a:cubicBezTo>
                    <a:pt x="14832" y="140762"/>
                    <a:pt x="15689" y="140571"/>
                    <a:pt x="16356" y="141333"/>
                  </a:cubicBezTo>
                  <a:cubicBezTo>
                    <a:pt x="19118" y="144000"/>
                    <a:pt x="21118" y="143143"/>
                    <a:pt x="23499" y="143047"/>
                  </a:cubicBezTo>
                  <a:cubicBezTo>
                    <a:pt x="25881" y="142952"/>
                    <a:pt x="29214" y="140380"/>
                    <a:pt x="31405" y="140190"/>
                  </a:cubicBezTo>
                  <a:cubicBezTo>
                    <a:pt x="34613" y="139871"/>
                    <a:pt x="37796" y="139330"/>
                    <a:pt x="40930" y="138571"/>
                  </a:cubicBezTo>
                  <a:cubicBezTo>
                    <a:pt x="44046" y="137711"/>
                    <a:pt x="47234" y="137137"/>
                    <a:pt x="50455" y="136856"/>
                  </a:cubicBezTo>
                  <a:cubicBezTo>
                    <a:pt x="53789" y="136856"/>
                    <a:pt x="53979" y="139333"/>
                    <a:pt x="53217" y="140857"/>
                  </a:cubicBezTo>
                  <a:cubicBezTo>
                    <a:pt x="50550" y="145619"/>
                    <a:pt x="48455" y="156192"/>
                    <a:pt x="43216" y="157906"/>
                  </a:cubicBezTo>
                  <a:cubicBezTo>
                    <a:pt x="40740" y="158669"/>
                    <a:pt x="35786" y="159240"/>
                    <a:pt x="30548" y="160193"/>
                  </a:cubicBezTo>
                  <a:cubicBezTo>
                    <a:pt x="27500" y="160764"/>
                    <a:pt x="24452" y="160669"/>
                    <a:pt x="25309" y="162860"/>
                  </a:cubicBezTo>
                  <a:cubicBezTo>
                    <a:pt x="26166" y="165050"/>
                    <a:pt x="34834" y="168384"/>
                    <a:pt x="34834" y="172385"/>
                  </a:cubicBezTo>
                  <a:cubicBezTo>
                    <a:pt x="34834" y="174289"/>
                    <a:pt x="34262" y="177528"/>
                    <a:pt x="35406" y="178480"/>
                  </a:cubicBezTo>
                  <a:cubicBezTo>
                    <a:pt x="38740" y="179406"/>
                    <a:pt x="42263" y="179406"/>
                    <a:pt x="45597" y="178480"/>
                  </a:cubicBezTo>
                  <a:cubicBezTo>
                    <a:pt x="47734" y="177486"/>
                    <a:pt x="50018" y="176842"/>
                    <a:pt x="52360" y="176575"/>
                  </a:cubicBezTo>
                  <a:cubicBezTo>
                    <a:pt x="55215" y="175772"/>
                    <a:pt x="58014" y="174786"/>
                    <a:pt x="60742" y="173623"/>
                  </a:cubicBezTo>
                  <a:cubicBezTo>
                    <a:pt x="64933" y="172289"/>
                    <a:pt x="64647" y="166384"/>
                    <a:pt x="66457" y="162383"/>
                  </a:cubicBezTo>
                  <a:cubicBezTo>
                    <a:pt x="66457" y="161907"/>
                    <a:pt x="69600" y="159621"/>
                    <a:pt x="69410" y="157240"/>
                  </a:cubicBezTo>
                  <a:cubicBezTo>
                    <a:pt x="69552" y="154570"/>
                    <a:pt x="70098" y="151936"/>
                    <a:pt x="71029" y="149429"/>
                  </a:cubicBezTo>
                  <a:cubicBezTo>
                    <a:pt x="71490" y="147201"/>
                    <a:pt x="71777" y="144940"/>
                    <a:pt x="71886" y="142667"/>
                  </a:cubicBezTo>
                  <a:cubicBezTo>
                    <a:pt x="71893" y="139992"/>
                    <a:pt x="71734" y="137320"/>
                    <a:pt x="71410" y="134666"/>
                  </a:cubicBezTo>
                  <a:cubicBezTo>
                    <a:pt x="71410" y="131618"/>
                    <a:pt x="80935" y="129903"/>
                    <a:pt x="82840" y="129522"/>
                  </a:cubicBezTo>
                  <a:cubicBezTo>
                    <a:pt x="84745" y="129141"/>
                    <a:pt x="86364" y="128188"/>
                    <a:pt x="87793" y="127807"/>
                  </a:cubicBezTo>
                  <a:cubicBezTo>
                    <a:pt x="90841" y="127045"/>
                    <a:pt x="92460" y="127045"/>
                    <a:pt x="95127" y="126474"/>
                  </a:cubicBezTo>
                  <a:cubicBezTo>
                    <a:pt x="97794" y="125903"/>
                    <a:pt x="98080" y="124283"/>
                    <a:pt x="99318" y="122950"/>
                  </a:cubicBezTo>
                  <a:cubicBezTo>
                    <a:pt x="100357" y="120633"/>
                    <a:pt x="100970" y="118149"/>
                    <a:pt x="101128" y="115616"/>
                  </a:cubicBezTo>
                  <a:cubicBezTo>
                    <a:pt x="101604" y="113520"/>
                    <a:pt x="98842" y="112948"/>
                    <a:pt x="98366" y="112853"/>
                  </a:cubicBezTo>
                  <a:cubicBezTo>
                    <a:pt x="94841" y="111805"/>
                    <a:pt x="92746" y="110281"/>
                    <a:pt x="91412" y="109996"/>
                  </a:cubicBezTo>
                  <a:cubicBezTo>
                    <a:pt x="87507" y="109043"/>
                    <a:pt x="85888" y="106471"/>
                    <a:pt x="84269" y="106376"/>
                  </a:cubicBezTo>
                  <a:cubicBezTo>
                    <a:pt x="82649" y="106281"/>
                    <a:pt x="81792" y="108377"/>
                    <a:pt x="80173" y="108567"/>
                  </a:cubicBezTo>
                  <a:cubicBezTo>
                    <a:pt x="78554" y="108757"/>
                    <a:pt x="75601" y="110662"/>
                    <a:pt x="73886" y="111044"/>
                  </a:cubicBezTo>
                  <a:cubicBezTo>
                    <a:pt x="72172" y="111424"/>
                    <a:pt x="70743" y="111044"/>
                    <a:pt x="70457" y="110377"/>
                  </a:cubicBezTo>
                  <a:cubicBezTo>
                    <a:pt x="69961" y="108028"/>
                    <a:pt x="70369" y="105579"/>
                    <a:pt x="71600" y="103519"/>
                  </a:cubicBezTo>
                  <a:cubicBezTo>
                    <a:pt x="73366" y="101177"/>
                    <a:pt x="75450" y="99093"/>
                    <a:pt x="77792" y="97328"/>
                  </a:cubicBezTo>
                  <a:cubicBezTo>
                    <a:pt x="79640" y="96047"/>
                    <a:pt x="81198" y="94392"/>
                    <a:pt x="82364" y="92470"/>
                  </a:cubicBezTo>
                  <a:cubicBezTo>
                    <a:pt x="85322" y="88173"/>
                    <a:pt x="89710" y="85068"/>
                    <a:pt x="94746" y="83707"/>
                  </a:cubicBezTo>
                  <a:cubicBezTo>
                    <a:pt x="97126" y="83140"/>
                    <a:pt x="99605" y="83140"/>
                    <a:pt x="101985" y="83707"/>
                  </a:cubicBezTo>
                  <a:cubicBezTo>
                    <a:pt x="103701" y="84661"/>
                    <a:pt x="105733" y="84868"/>
                    <a:pt x="107605" y="84278"/>
                  </a:cubicBezTo>
                  <a:cubicBezTo>
                    <a:pt x="108775" y="83059"/>
                    <a:pt x="110392" y="82371"/>
                    <a:pt x="112082" y="82373"/>
                  </a:cubicBezTo>
                  <a:cubicBezTo>
                    <a:pt x="117208" y="82449"/>
                    <a:pt x="122254" y="81097"/>
                    <a:pt x="126655" y="78468"/>
                  </a:cubicBezTo>
                  <a:cubicBezTo>
                    <a:pt x="128198" y="75519"/>
                    <a:pt x="129076" y="72267"/>
                    <a:pt x="129227" y="68943"/>
                  </a:cubicBezTo>
                  <a:cubicBezTo>
                    <a:pt x="129562" y="65214"/>
                    <a:pt x="128694" y="61475"/>
                    <a:pt x="126750" y="58275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9" name="任意多边形: 形状 178">
              <a:extLst>
                <a:ext uri="{FF2B5EF4-FFF2-40B4-BE49-F238E27FC236}">
                  <a16:creationId xmlns:a16="http://schemas.microsoft.com/office/drawing/2014/main" id="{15FA3580-C94B-4977-9BC6-8E5ABEE23459}"/>
                </a:ext>
              </a:extLst>
            </p:cNvPr>
            <p:cNvSpPr/>
            <p:nvPr/>
          </p:nvSpPr>
          <p:spPr>
            <a:xfrm>
              <a:off x="4974003" y="3235376"/>
              <a:ext cx="82486" cy="128917"/>
            </a:xfrm>
            <a:custGeom>
              <a:avLst/>
              <a:gdLst>
                <a:gd name="connsiteX0" fmla="*/ 82122 w 82486"/>
                <a:gd name="connsiteY0" fmla="*/ 12651 h 128917"/>
                <a:gd name="connsiteX1" fmla="*/ 77835 w 82486"/>
                <a:gd name="connsiteY1" fmla="*/ 5983 h 128917"/>
                <a:gd name="connsiteX2" fmla="*/ 73930 w 82486"/>
                <a:gd name="connsiteY2" fmla="*/ 4078 h 128917"/>
                <a:gd name="connsiteX3" fmla="*/ 69358 w 82486"/>
                <a:gd name="connsiteY3" fmla="*/ 2935 h 128917"/>
                <a:gd name="connsiteX4" fmla="*/ 62500 w 82486"/>
                <a:gd name="connsiteY4" fmla="*/ 2935 h 128917"/>
                <a:gd name="connsiteX5" fmla="*/ 55642 w 82486"/>
                <a:gd name="connsiteY5" fmla="*/ 2269 h 128917"/>
                <a:gd name="connsiteX6" fmla="*/ 51451 w 82486"/>
                <a:gd name="connsiteY6" fmla="*/ -113 h 128917"/>
                <a:gd name="connsiteX7" fmla="*/ 48784 w 82486"/>
                <a:gd name="connsiteY7" fmla="*/ 1030 h 128917"/>
                <a:gd name="connsiteX8" fmla="*/ 44403 w 82486"/>
                <a:gd name="connsiteY8" fmla="*/ 4364 h 128917"/>
                <a:gd name="connsiteX9" fmla="*/ 44403 w 82486"/>
                <a:gd name="connsiteY9" fmla="*/ 7126 h 128917"/>
                <a:gd name="connsiteX10" fmla="*/ 48213 w 82486"/>
                <a:gd name="connsiteY10" fmla="*/ 16651 h 128917"/>
                <a:gd name="connsiteX11" fmla="*/ 45927 w 82486"/>
                <a:gd name="connsiteY11" fmla="*/ 31796 h 128917"/>
                <a:gd name="connsiteX12" fmla="*/ 42117 w 82486"/>
                <a:gd name="connsiteY12" fmla="*/ 38845 h 128917"/>
                <a:gd name="connsiteX13" fmla="*/ 34401 w 82486"/>
                <a:gd name="connsiteY13" fmla="*/ 42369 h 128917"/>
                <a:gd name="connsiteX14" fmla="*/ 28782 w 82486"/>
                <a:gd name="connsiteY14" fmla="*/ 42369 h 128917"/>
                <a:gd name="connsiteX15" fmla="*/ 21067 w 82486"/>
                <a:gd name="connsiteY15" fmla="*/ 44750 h 128917"/>
                <a:gd name="connsiteX16" fmla="*/ 15542 w 82486"/>
                <a:gd name="connsiteY16" fmla="*/ 50275 h 128917"/>
                <a:gd name="connsiteX17" fmla="*/ 14970 w 82486"/>
                <a:gd name="connsiteY17" fmla="*/ 59800 h 128917"/>
                <a:gd name="connsiteX18" fmla="*/ 16113 w 82486"/>
                <a:gd name="connsiteY18" fmla="*/ 64467 h 128917"/>
                <a:gd name="connsiteX19" fmla="*/ 17352 w 82486"/>
                <a:gd name="connsiteY19" fmla="*/ 71229 h 128917"/>
                <a:gd name="connsiteX20" fmla="*/ 20019 w 82486"/>
                <a:gd name="connsiteY20" fmla="*/ 73420 h 128917"/>
                <a:gd name="connsiteX21" fmla="*/ 24114 w 82486"/>
                <a:gd name="connsiteY21" fmla="*/ 72849 h 128917"/>
                <a:gd name="connsiteX22" fmla="*/ 29544 w 82486"/>
                <a:gd name="connsiteY22" fmla="*/ 70944 h 128917"/>
                <a:gd name="connsiteX23" fmla="*/ 35354 w 82486"/>
                <a:gd name="connsiteY23" fmla="*/ 70182 h 128917"/>
                <a:gd name="connsiteX24" fmla="*/ 38402 w 82486"/>
                <a:gd name="connsiteY24" fmla="*/ 72087 h 128917"/>
                <a:gd name="connsiteX25" fmla="*/ 38402 w 82486"/>
                <a:gd name="connsiteY25" fmla="*/ 85041 h 128917"/>
                <a:gd name="connsiteX26" fmla="*/ 32687 w 82486"/>
                <a:gd name="connsiteY26" fmla="*/ 90661 h 128917"/>
                <a:gd name="connsiteX27" fmla="*/ 20400 w 82486"/>
                <a:gd name="connsiteY27" fmla="*/ 97519 h 128917"/>
                <a:gd name="connsiteX28" fmla="*/ 13351 w 82486"/>
                <a:gd name="connsiteY28" fmla="*/ 100186 h 128917"/>
                <a:gd name="connsiteX29" fmla="*/ 6684 w 82486"/>
                <a:gd name="connsiteY29" fmla="*/ 104091 h 128917"/>
                <a:gd name="connsiteX30" fmla="*/ 2397 w 82486"/>
                <a:gd name="connsiteY30" fmla="*/ 104091 h 128917"/>
                <a:gd name="connsiteX31" fmla="*/ -365 w 82486"/>
                <a:gd name="connsiteY31" fmla="*/ 107996 h 128917"/>
                <a:gd name="connsiteX32" fmla="*/ 1254 w 82486"/>
                <a:gd name="connsiteY32" fmla="*/ 112949 h 128917"/>
                <a:gd name="connsiteX33" fmla="*/ 2493 w 82486"/>
                <a:gd name="connsiteY33" fmla="*/ 118759 h 128917"/>
                <a:gd name="connsiteX34" fmla="*/ 7065 w 82486"/>
                <a:gd name="connsiteY34" fmla="*/ 122188 h 128917"/>
                <a:gd name="connsiteX35" fmla="*/ 14113 w 82486"/>
                <a:gd name="connsiteY35" fmla="*/ 128666 h 128917"/>
                <a:gd name="connsiteX36" fmla="*/ 25258 w 82486"/>
                <a:gd name="connsiteY36" fmla="*/ 120665 h 128917"/>
                <a:gd name="connsiteX37" fmla="*/ 32306 w 82486"/>
                <a:gd name="connsiteY37" fmla="*/ 117616 h 128917"/>
                <a:gd name="connsiteX38" fmla="*/ 44022 w 82486"/>
                <a:gd name="connsiteY38" fmla="*/ 110854 h 128917"/>
                <a:gd name="connsiteX39" fmla="*/ 53547 w 82486"/>
                <a:gd name="connsiteY39" fmla="*/ 106663 h 128917"/>
                <a:gd name="connsiteX40" fmla="*/ 62119 w 82486"/>
                <a:gd name="connsiteY40" fmla="*/ 98566 h 128917"/>
                <a:gd name="connsiteX41" fmla="*/ 71644 w 82486"/>
                <a:gd name="connsiteY41" fmla="*/ 92566 h 128917"/>
                <a:gd name="connsiteX42" fmla="*/ 74883 w 82486"/>
                <a:gd name="connsiteY42" fmla="*/ 87517 h 128917"/>
                <a:gd name="connsiteX43" fmla="*/ 77454 w 82486"/>
                <a:gd name="connsiteY43" fmla="*/ 77992 h 128917"/>
                <a:gd name="connsiteX44" fmla="*/ 76597 w 82486"/>
                <a:gd name="connsiteY44" fmla="*/ 73706 h 128917"/>
                <a:gd name="connsiteX45" fmla="*/ 76121 w 82486"/>
                <a:gd name="connsiteY45" fmla="*/ 70944 h 128917"/>
                <a:gd name="connsiteX46" fmla="*/ 74502 w 82486"/>
                <a:gd name="connsiteY46" fmla="*/ 66182 h 128917"/>
                <a:gd name="connsiteX47" fmla="*/ 74978 w 82486"/>
                <a:gd name="connsiteY47" fmla="*/ 59133 h 128917"/>
                <a:gd name="connsiteX48" fmla="*/ 76216 w 82486"/>
                <a:gd name="connsiteY48" fmla="*/ 50846 h 128917"/>
                <a:gd name="connsiteX49" fmla="*/ 76978 w 82486"/>
                <a:gd name="connsiteY49" fmla="*/ 37225 h 128917"/>
                <a:gd name="connsiteX50" fmla="*/ 77931 w 82486"/>
                <a:gd name="connsiteY50" fmla="*/ 29701 h 128917"/>
                <a:gd name="connsiteX51" fmla="*/ 81360 w 82486"/>
                <a:gd name="connsiteY51" fmla="*/ 22462 h 128917"/>
                <a:gd name="connsiteX52" fmla="*/ 81360 w 82486"/>
                <a:gd name="connsiteY52" fmla="*/ 15794 h 128917"/>
                <a:gd name="connsiteX53" fmla="*/ 81360 w 82486"/>
                <a:gd name="connsiteY53" fmla="*/ 11413 h 128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82486" h="128917">
                  <a:moveTo>
                    <a:pt x="82122" y="12651"/>
                  </a:moveTo>
                  <a:cubicBezTo>
                    <a:pt x="81318" y="10083"/>
                    <a:pt x="79838" y="7780"/>
                    <a:pt x="77835" y="5983"/>
                  </a:cubicBezTo>
                  <a:cubicBezTo>
                    <a:pt x="77073" y="5031"/>
                    <a:pt x="74597" y="4555"/>
                    <a:pt x="73930" y="4078"/>
                  </a:cubicBezTo>
                  <a:cubicBezTo>
                    <a:pt x="72479" y="3450"/>
                    <a:pt x="70934" y="3064"/>
                    <a:pt x="69358" y="2935"/>
                  </a:cubicBezTo>
                  <a:cubicBezTo>
                    <a:pt x="68215" y="2935"/>
                    <a:pt x="63453" y="2935"/>
                    <a:pt x="62500" y="2935"/>
                  </a:cubicBezTo>
                  <a:cubicBezTo>
                    <a:pt x="61548" y="2935"/>
                    <a:pt x="57643" y="2935"/>
                    <a:pt x="55642" y="2269"/>
                  </a:cubicBezTo>
                  <a:cubicBezTo>
                    <a:pt x="53642" y="1602"/>
                    <a:pt x="52499" y="-17"/>
                    <a:pt x="51451" y="-113"/>
                  </a:cubicBezTo>
                  <a:cubicBezTo>
                    <a:pt x="50421" y="-245"/>
                    <a:pt x="49399" y="193"/>
                    <a:pt x="48784" y="1030"/>
                  </a:cubicBezTo>
                  <a:cubicBezTo>
                    <a:pt x="47493" y="2348"/>
                    <a:pt x="46017" y="3471"/>
                    <a:pt x="44403" y="4364"/>
                  </a:cubicBezTo>
                  <a:cubicBezTo>
                    <a:pt x="43889" y="5213"/>
                    <a:pt x="43889" y="6277"/>
                    <a:pt x="44403" y="7126"/>
                  </a:cubicBezTo>
                  <a:cubicBezTo>
                    <a:pt x="47046" y="9563"/>
                    <a:pt x="48446" y="13064"/>
                    <a:pt x="48213" y="16651"/>
                  </a:cubicBezTo>
                  <a:cubicBezTo>
                    <a:pt x="48213" y="22271"/>
                    <a:pt x="46212" y="25224"/>
                    <a:pt x="45927" y="31796"/>
                  </a:cubicBezTo>
                  <a:cubicBezTo>
                    <a:pt x="45927" y="35225"/>
                    <a:pt x="43641" y="36654"/>
                    <a:pt x="42117" y="38845"/>
                  </a:cubicBezTo>
                  <a:cubicBezTo>
                    <a:pt x="39715" y="40362"/>
                    <a:pt x="37120" y="41547"/>
                    <a:pt x="34401" y="42369"/>
                  </a:cubicBezTo>
                  <a:cubicBezTo>
                    <a:pt x="32532" y="42524"/>
                    <a:pt x="30652" y="42524"/>
                    <a:pt x="28782" y="42369"/>
                  </a:cubicBezTo>
                  <a:cubicBezTo>
                    <a:pt x="26115" y="42369"/>
                    <a:pt x="23829" y="44369"/>
                    <a:pt x="21067" y="44750"/>
                  </a:cubicBezTo>
                  <a:cubicBezTo>
                    <a:pt x="18304" y="45131"/>
                    <a:pt x="15351" y="46465"/>
                    <a:pt x="15542" y="50275"/>
                  </a:cubicBezTo>
                  <a:cubicBezTo>
                    <a:pt x="15732" y="53461"/>
                    <a:pt x="15540" y="56659"/>
                    <a:pt x="14970" y="59800"/>
                  </a:cubicBezTo>
                  <a:cubicBezTo>
                    <a:pt x="15099" y="61407"/>
                    <a:pt x="15485" y="62982"/>
                    <a:pt x="16113" y="64467"/>
                  </a:cubicBezTo>
                  <a:cubicBezTo>
                    <a:pt x="16218" y="66767"/>
                    <a:pt x="16635" y="69042"/>
                    <a:pt x="17352" y="71229"/>
                  </a:cubicBezTo>
                  <a:cubicBezTo>
                    <a:pt x="18018" y="72658"/>
                    <a:pt x="18876" y="72849"/>
                    <a:pt x="20019" y="73420"/>
                  </a:cubicBezTo>
                  <a:cubicBezTo>
                    <a:pt x="21410" y="73650"/>
                    <a:pt x="22839" y="73450"/>
                    <a:pt x="24114" y="72849"/>
                  </a:cubicBezTo>
                  <a:cubicBezTo>
                    <a:pt x="25829" y="72849"/>
                    <a:pt x="28401" y="70849"/>
                    <a:pt x="29544" y="70944"/>
                  </a:cubicBezTo>
                  <a:cubicBezTo>
                    <a:pt x="31507" y="70979"/>
                    <a:pt x="33466" y="70723"/>
                    <a:pt x="35354" y="70182"/>
                  </a:cubicBezTo>
                  <a:cubicBezTo>
                    <a:pt x="35354" y="70182"/>
                    <a:pt x="37735" y="70658"/>
                    <a:pt x="38402" y="72087"/>
                  </a:cubicBezTo>
                  <a:cubicBezTo>
                    <a:pt x="38672" y="76401"/>
                    <a:pt x="38672" y="80727"/>
                    <a:pt x="38402" y="85041"/>
                  </a:cubicBezTo>
                  <a:cubicBezTo>
                    <a:pt x="38402" y="87899"/>
                    <a:pt x="34592" y="89708"/>
                    <a:pt x="32687" y="90661"/>
                  </a:cubicBezTo>
                  <a:cubicBezTo>
                    <a:pt x="28741" y="93204"/>
                    <a:pt x="24636" y="95495"/>
                    <a:pt x="20400" y="97519"/>
                  </a:cubicBezTo>
                  <a:cubicBezTo>
                    <a:pt x="17914" y="97996"/>
                    <a:pt x="15530" y="98898"/>
                    <a:pt x="13351" y="100186"/>
                  </a:cubicBezTo>
                  <a:cubicBezTo>
                    <a:pt x="11272" y="101717"/>
                    <a:pt x="9037" y="103026"/>
                    <a:pt x="6684" y="104091"/>
                  </a:cubicBezTo>
                  <a:cubicBezTo>
                    <a:pt x="5445" y="104662"/>
                    <a:pt x="3731" y="104091"/>
                    <a:pt x="2397" y="104091"/>
                  </a:cubicBezTo>
                  <a:cubicBezTo>
                    <a:pt x="815" y="104769"/>
                    <a:pt x="-253" y="106278"/>
                    <a:pt x="-365" y="107996"/>
                  </a:cubicBezTo>
                  <a:cubicBezTo>
                    <a:pt x="-365" y="108758"/>
                    <a:pt x="778" y="111140"/>
                    <a:pt x="1254" y="112949"/>
                  </a:cubicBezTo>
                  <a:cubicBezTo>
                    <a:pt x="1731" y="114759"/>
                    <a:pt x="1254" y="117712"/>
                    <a:pt x="2493" y="118759"/>
                  </a:cubicBezTo>
                  <a:cubicBezTo>
                    <a:pt x="4118" y="119761"/>
                    <a:pt x="5648" y="120908"/>
                    <a:pt x="7065" y="122188"/>
                  </a:cubicBezTo>
                  <a:cubicBezTo>
                    <a:pt x="9160" y="124474"/>
                    <a:pt x="11922" y="129618"/>
                    <a:pt x="14113" y="128666"/>
                  </a:cubicBezTo>
                  <a:cubicBezTo>
                    <a:pt x="18043" y="126311"/>
                    <a:pt x="21770" y="123635"/>
                    <a:pt x="25258" y="120665"/>
                  </a:cubicBezTo>
                  <a:cubicBezTo>
                    <a:pt x="27701" y="119881"/>
                    <a:pt x="30062" y="118860"/>
                    <a:pt x="32306" y="117616"/>
                  </a:cubicBezTo>
                  <a:cubicBezTo>
                    <a:pt x="35905" y="114870"/>
                    <a:pt x="39843" y="112597"/>
                    <a:pt x="44022" y="110854"/>
                  </a:cubicBezTo>
                  <a:cubicBezTo>
                    <a:pt x="47292" y="109685"/>
                    <a:pt x="50475" y="108284"/>
                    <a:pt x="53547" y="106663"/>
                  </a:cubicBezTo>
                  <a:cubicBezTo>
                    <a:pt x="55737" y="105329"/>
                    <a:pt x="58214" y="99900"/>
                    <a:pt x="62119" y="98566"/>
                  </a:cubicBezTo>
                  <a:cubicBezTo>
                    <a:pt x="65607" y="97111"/>
                    <a:pt x="68826" y="95083"/>
                    <a:pt x="71644" y="92566"/>
                  </a:cubicBezTo>
                  <a:cubicBezTo>
                    <a:pt x="73330" y="91360"/>
                    <a:pt x="74489" y="89553"/>
                    <a:pt x="74883" y="87517"/>
                  </a:cubicBezTo>
                  <a:cubicBezTo>
                    <a:pt x="75740" y="83041"/>
                    <a:pt x="77169" y="79993"/>
                    <a:pt x="77454" y="77992"/>
                  </a:cubicBezTo>
                  <a:cubicBezTo>
                    <a:pt x="77740" y="75992"/>
                    <a:pt x="76788" y="75421"/>
                    <a:pt x="76597" y="73706"/>
                  </a:cubicBezTo>
                  <a:cubicBezTo>
                    <a:pt x="76407" y="71992"/>
                    <a:pt x="76597" y="71801"/>
                    <a:pt x="76121" y="70944"/>
                  </a:cubicBezTo>
                  <a:cubicBezTo>
                    <a:pt x="75645" y="70087"/>
                    <a:pt x="74502" y="69420"/>
                    <a:pt x="74502" y="66182"/>
                  </a:cubicBezTo>
                  <a:cubicBezTo>
                    <a:pt x="74502" y="62943"/>
                    <a:pt x="74502" y="60276"/>
                    <a:pt x="74978" y="59133"/>
                  </a:cubicBezTo>
                  <a:cubicBezTo>
                    <a:pt x="75454" y="55704"/>
                    <a:pt x="76121" y="53132"/>
                    <a:pt x="76216" y="50846"/>
                  </a:cubicBezTo>
                  <a:cubicBezTo>
                    <a:pt x="76788" y="43322"/>
                    <a:pt x="76883" y="40750"/>
                    <a:pt x="76978" y="37225"/>
                  </a:cubicBezTo>
                  <a:cubicBezTo>
                    <a:pt x="77143" y="34700"/>
                    <a:pt x="77461" y="32187"/>
                    <a:pt x="77931" y="29701"/>
                  </a:cubicBezTo>
                  <a:cubicBezTo>
                    <a:pt x="79360" y="26462"/>
                    <a:pt x="81074" y="23605"/>
                    <a:pt x="81360" y="22462"/>
                  </a:cubicBezTo>
                  <a:cubicBezTo>
                    <a:pt x="81591" y="20245"/>
                    <a:pt x="81591" y="18011"/>
                    <a:pt x="81360" y="15794"/>
                  </a:cubicBezTo>
                  <a:cubicBezTo>
                    <a:pt x="81360" y="14175"/>
                    <a:pt x="81931" y="13508"/>
                    <a:pt x="81360" y="11413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0" name="任意多边形: 形状 179">
              <a:extLst>
                <a:ext uri="{FF2B5EF4-FFF2-40B4-BE49-F238E27FC236}">
                  <a16:creationId xmlns:a16="http://schemas.microsoft.com/office/drawing/2014/main" id="{F91A3002-861E-4554-AB7B-7431E12DAC9C}"/>
                </a:ext>
              </a:extLst>
            </p:cNvPr>
            <p:cNvSpPr/>
            <p:nvPr/>
          </p:nvSpPr>
          <p:spPr>
            <a:xfrm>
              <a:off x="5069056" y="3226827"/>
              <a:ext cx="70104" cy="129921"/>
            </a:xfrm>
            <a:custGeom>
              <a:avLst/>
              <a:gdLst>
                <a:gd name="connsiteX0" fmla="*/ 65460 w 70104"/>
                <a:gd name="connsiteY0" fmla="*/ 102925 h 129921"/>
                <a:gd name="connsiteX1" fmla="*/ 58792 w 70104"/>
                <a:gd name="connsiteY1" fmla="*/ 102258 h 129921"/>
                <a:gd name="connsiteX2" fmla="*/ 54506 w 70104"/>
                <a:gd name="connsiteY2" fmla="*/ 100543 h 129921"/>
                <a:gd name="connsiteX3" fmla="*/ 50125 w 70104"/>
                <a:gd name="connsiteY3" fmla="*/ 99686 h 129921"/>
                <a:gd name="connsiteX4" fmla="*/ 44124 w 70104"/>
                <a:gd name="connsiteY4" fmla="*/ 98829 h 129921"/>
                <a:gd name="connsiteX5" fmla="*/ 35551 w 70104"/>
                <a:gd name="connsiteY5" fmla="*/ 95019 h 129921"/>
                <a:gd name="connsiteX6" fmla="*/ 32408 w 70104"/>
                <a:gd name="connsiteY6" fmla="*/ 84827 h 129921"/>
                <a:gd name="connsiteX7" fmla="*/ 32408 w 70104"/>
                <a:gd name="connsiteY7" fmla="*/ 78922 h 129921"/>
                <a:gd name="connsiteX8" fmla="*/ 36314 w 70104"/>
                <a:gd name="connsiteY8" fmla="*/ 66539 h 129921"/>
                <a:gd name="connsiteX9" fmla="*/ 47458 w 70104"/>
                <a:gd name="connsiteY9" fmla="*/ 61205 h 129921"/>
                <a:gd name="connsiteX10" fmla="*/ 54411 w 70104"/>
                <a:gd name="connsiteY10" fmla="*/ 57300 h 129921"/>
                <a:gd name="connsiteX11" fmla="*/ 59460 w 70104"/>
                <a:gd name="connsiteY11" fmla="*/ 53681 h 129921"/>
                <a:gd name="connsiteX12" fmla="*/ 65365 w 70104"/>
                <a:gd name="connsiteY12" fmla="*/ 52252 h 129921"/>
                <a:gd name="connsiteX13" fmla="*/ 68222 w 70104"/>
                <a:gd name="connsiteY13" fmla="*/ 49013 h 129921"/>
                <a:gd name="connsiteX14" fmla="*/ 67269 w 70104"/>
                <a:gd name="connsiteY14" fmla="*/ 42822 h 129921"/>
                <a:gd name="connsiteX15" fmla="*/ 62507 w 70104"/>
                <a:gd name="connsiteY15" fmla="*/ 34059 h 129921"/>
                <a:gd name="connsiteX16" fmla="*/ 54125 w 70104"/>
                <a:gd name="connsiteY16" fmla="*/ 31106 h 129921"/>
                <a:gd name="connsiteX17" fmla="*/ 48982 w 70104"/>
                <a:gd name="connsiteY17" fmla="*/ 34059 h 129921"/>
                <a:gd name="connsiteX18" fmla="*/ 43838 w 70104"/>
                <a:gd name="connsiteY18" fmla="*/ 32249 h 129921"/>
                <a:gd name="connsiteX19" fmla="*/ 44981 w 70104"/>
                <a:gd name="connsiteY19" fmla="*/ 26344 h 129921"/>
                <a:gd name="connsiteX20" fmla="*/ 51268 w 70104"/>
                <a:gd name="connsiteY20" fmla="*/ 14628 h 129921"/>
                <a:gd name="connsiteX21" fmla="*/ 49172 w 70104"/>
                <a:gd name="connsiteY21" fmla="*/ 6246 h 129921"/>
                <a:gd name="connsiteX22" fmla="*/ 46410 w 70104"/>
                <a:gd name="connsiteY22" fmla="*/ 3102 h 129921"/>
                <a:gd name="connsiteX23" fmla="*/ 42886 w 70104"/>
                <a:gd name="connsiteY23" fmla="*/ 2341 h 129921"/>
                <a:gd name="connsiteX24" fmla="*/ 38695 w 70104"/>
                <a:gd name="connsiteY24" fmla="*/ -136 h 129921"/>
                <a:gd name="connsiteX25" fmla="*/ 32789 w 70104"/>
                <a:gd name="connsiteY25" fmla="*/ 912 h 129921"/>
                <a:gd name="connsiteX26" fmla="*/ 28217 w 70104"/>
                <a:gd name="connsiteY26" fmla="*/ 54 h 129921"/>
                <a:gd name="connsiteX27" fmla="*/ 23074 w 70104"/>
                <a:gd name="connsiteY27" fmla="*/ 1102 h 129921"/>
                <a:gd name="connsiteX28" fmla="*/ 16978 w 70104"/>
                <a:gd name="connsiteY28" fmla="*/ -41 h 129921"/>
                <a:gd name="connsiteX29" fmla="*/ 12406 w 70104"/>
                <a:gd name="connsiteY29" fmla="*/ 3102 h 129921"/>
                <a:gd name="connsiteX30" fmla="*/ 12406 w 70104"/>
                <a:gd name="connsiteY30" fmla="*/ 11008 h 129921"/>
                <a:gd name="connsiteX31" fmla="*/ 9834 w 70104"/>
                <a:gd name="connsiteY31" fmla="*/ 22819 h 129921"/>
                <a:gd name="connsiteX32" fmla="*/ 8120 w 70104"/>
                <a:gd name="connsiteY32" fmla="*/ 30058 h 129921"/>
                <a:gd name="connsiteX33" fmla="*/ 7453 w 70104"/>
                <a:gd name="connsiteY33" fmla="*/ 41965 h 129921"/>
                <a:gd name="connsiteX34" fmla="*/ 5833 w 70104"/>
                <a:gd name="connsiteY34" fmla="*/ 49585 h 129921"/>
                <a:gd name="connsiteX35" fmla="*/ 4119 w 70104"/>
                <a:gd name="connsiteY35" fmla="*/ 57109 h 129921"/>
                <a:gd name="connsiteX36" fmla="*/ 2119 w 70104"/>
                <a:gd name="connsiteY36" fmla="*/ 61681 h 129921"/>
                <a:gd name="connsiteX37" fmla="*/ -358 w 70104"/>
                <a:gd name="connsiteY37" fmla="*/ 76255 h 129921"/>
                <a:gd name="connsiteX38" fmla="*/ 595 w 70104"/>
                <a:gd name="connsiteY38" fmla="*/ 85304 h 129921"/>
                <a:gd name="connsiteX39" fmla="*/ 1357 w 70104"/>
                <a:gd name="connsiteY39" fmla="*/ 91114 h 129921"/>
                <a:gd name="connsiteX40" fmla="*/ 1357 w 70104"/>
                <a:gd name="connsiteY40" fmla="*/ 97210 h 129921"/>
                <a:gd name="connsiteX41" fmla="*/ 3357 w 70104"/>
                <a:gd name="connsiteY41" fmla="*/ 106735 h 129921"/>
                <a:gd name="connsiteX42" fmla="*/ 4024 w 70104"/>
                <a:gd name="connsiteY42" fmla="*/ 114831 h 129921"/>
                <a:gd name="connsiteX43" fmla="*/ 8405 w 70104"/>
                <a:gd name="connsiteY43" fmla="*/ 121879 h 129921"/>
                <a:gd name="connsiteX44" fmla="*/ 13073 w 70104"/>
                <a:gd name="connsiteY44" fmla="*/ 124546 h 129921"/>
                <a:gd name="connsiteX45" fmla="*/ 22598 w 70104"/>
                <a:gd name="connsiteY45" fmla="*/ 125023 h 129921"/>
                <a:gd name="connsiteX46" fmla="*/ 28979 w 70104"/>
                <a:gd name="connsiteY46" fmla="*/ 126832 h 129921"/>
                <a:gd name="connsiteX47" fmla="*/ 36599 w 70104"/>
                <a:gd name="connsiteY47" fmla="*/ 126832 h 129921"/>
                <a:gd name="connsiteX48" fmla="*/ 44219 w 70104"/>
                <a:gd name="connsiteY48" fmla="*/ 127594 h 129921"/>
                <a:gd name="connsiteX49" fmla="*/ 49172 w 70104"/>
                <a:gd name="connsiteY49" fmla="*/ 129785 h 129921"/>
                <a:gd name="connsiteX50" fmla="*/ 56221 w 70104"/>
                <a:gd name="connsiteY50" fmla="*/ 128071 h 129921"/>
                <a:gd name="connsiteX51" fmla="*/ 63460 w 70104"/>
                <a:gd name="connsiteY51" fmla="*/ 127023 h 129921"/>
                <a:gd name="connsiteX52" fmla="*/ 66222 w 70104"/>
                <a:gd name="connsiteY52" fmla="*/ 120736 h 129921"/>
                <a:gd name="connsiteX53" fmla="*/ 69556 w 70104"/>
                <a:gd name="connsiteY53" fmla="*/ 111211 h 129921"/>
                <a:gd name="connsiteX54" fmla="*/ 65841 w 70104"/>
                <a:gd name="connsiteY54" fmla="*/ 102639 h 129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70104" h="129921">
                  <a:moveTo>
                    <a:pt x="65460" y="102925"/>
                  </a:moveTo>
                  <a:cubicBezTo>
                    <a:pt x="63287" y="102349"/>
                    <a:pt x="61036" y="102124"/>
                    <a:pt x="58792" y="102258"/>
                  </a:cubicBezTo>
                  <a:cubicBezTo>
                    <a:pt x="57256" y="102006"/>
                    <a:pt x="55793" y="101421"/>
                    <a:pt x="54506" y="100543"/>
                  </a:cubicBezTo>
                  <a:cubicBezTo>
                    <a:pt x="53015" y="100450"/>
                    <a:pt x="51541" y="100162"/>
                    <a:pt x="50125" y="99686"/>
                  </a:cubicBezTo>
                  <a:cubicBezTo>
                    <a:pt x="48167" y="99153"/>
                    <a:pt x="46152" y="98865"/>
                    <a:pt x="44124" y="98829"/>
                  </a:cubicBezTo>
                  <a:cubicBezTo>
                    <a:pt x="40913" y="98582"/>
                    <a:pt x="37886" y="97237"/>
                    <a:pt x="35551" y="95019"/>
                  </a:cubicBezTo>
                  <a:cubicBezTo>
                    <a:pt x="32504" y="91590"/>
                    <a:pt x="33361" y="88256"/>
                    <a:pt x="32408" y="84827"/>
                  </a:cubicBezTo>
                  <a:cubicBezTo>
                    <a:pt x="32033" y="82877"/>
                    <a:pt x="32033" y="80872"/>
                    <a:pt x="32408" y="78922"/>
                  </a:cubicBezTo>
                  <a:cubicBezTo>
                    <a:pt x="32868" y="74575"/>
                    <a:pt x="34197" y="70364"/>
                    <a:pt x="36314" y="66539"/>
                  </a:cubicBezTo>
                  <a:cubicBezTo>
                    <a:pt x="40343" y="65511"/>
                    <a:pt x="44130" y="63699"/>
                    <a:pt x="47458" y="61205"/>
                  </a:cubicBezTo>
                  <a:cubicBezTo>
                    <a:pt x="49695" y="59764"/>
                    <a:pt x="52017" y="58460"/>
                    <a:pt x="54411" y="57300"/>
                  </a:cubicBezTo>
                  <a:cubicBezTo>
                    <a:pt x="55848" y="55783"/>
                    <a:pt x="57561" y="54554"/>
                    <a:pt x="59460" y="53681"/>
                  </a:cubicBezTo>
                  <a:lnTo>
                    <a:pt x="65365" y="52252"/>
                  </a:lnTo>
                  <a:cubicBezTo>
                    <a:pt x="66945" y="51950"/>
                    <a:pt x="68120" y="50618"/>
                    <a:pt x="68222" y="49013"/>
                  </a:cubicBezTo>
                  <a:cubicBezTo>
                    <a:pt x="68226" y="46913"/>
                    <a:pt x="67904" y="44824"/>
                    <a:pt x="67269" y="42822"/>
                  </a:cubicBezTo>
                  <a:cubicBezTo>
                    <a:pt x="65650" y="40155"/>
                    <a:pt x="64793" y="34535"/>
                    <a:pt x="62507" y="34059"/>
                  </a:cubicBezTo>
                  <a:cubicBezTo>
                    <a:pt x="58507" y="33106"/>
                    <a:pt x="55935" y="30249"/>
                    <a:pt x="54125" y="31106"/>
                  </a:cubicBezTo>
                  <a:cubicBezTo>
                    <a:pt x="52315" y="31963"/>
                    <a:pt x="51554" y="33487"/>
                    <a:pt x="48982" y="34059"/>
                  </a:cubicBezTo>
                  <a:cubicBezTo>
                    <a:pt x="47648" y="36345"/>
                    <a:pt x="44410" y="35488"/>
                    <a:pt x="43838" y="32249"/>
                  </a:cubicBezTo>
                  <a:cubicBezTo>
                    <a:pt x="43949" y="30237"/>
                    <a:pt x="44333" y="28251"/>
                    <a:pt x="44981" y="26344"/>
                  </a:cubicBezTo>
                  <a:cubicBezTo>
                    <a:pt x="46696" y="22438"/>
                    <a:pt x="51077" y="21105"/>
                    <a:pt x="51268" y="14628"/>
                  </a:cubicBezTo>
                  <a:cubicBezTo>
                    <a:pt x="51143" y="11721"/>
                    <a:pt x="50430" y="8870"/>
                    <a:pt x="49172" y="6246"/>
                  </a:cubicBezTo>
                  <a:cubicBezTo>
                    <a:pt x="48506" y="4817"/>
                    <a:pt x="47458" y="3293"/>
                    <a:pt x="46410" y="3102"/>
                  </a:cubicBezTo>
                  <a:cubicBezTo>
                    <a:pt x="45198" y="3075"/>
                    <a:pt x="44001" y="2816"/>
                    <a:pt x="42886" y="2341"/>
                  </a:cubicBezTo>
                  <a:cubicBezTo>
                    <a:pt x="41648" y="1483"/>
                    <a:pt x="41362" y="-41"/>
                    <a:pt x="38695" y="-136"/>
                  </a:cubicBezTo>
                  <a:cubicBezTo>
                    <a:pt x="36707" y="92"/>
                    <a:pt x="34735" y="442"/>
                    <a:pt x="32789" y="912"/>
                  </a:cubicBezTo>
                  <a:cubicBezTo>
                    <a:pt x="31287" y="519"/>
                    <a:pt x="29760" y="232"/>
                    <a:pt x="28217" y="54"/>
                  </a:cubicBezTo>
                  <a:cubicBezTo>
                    <a:pt x="26523" y="496"/>
                    <a:pt x="24806" y="846"/>
                    <a:pt x="23074" y="1102"/>
                  </a:cubicBezTo>
                  <a:cubicBezTo>
                    <a:pt x="21169" y="1102"/>
                    <a:pt x="18311" y="-136"/>
                    <a:pt x="16978" y="-41"/>
                  </a:cubicBezTo>
                  <a:cubicBezTo>
                    <a:pt x="15644" y="55"/>
                    <a:pt x="13263" y="-41"/>
                    <a:pt x="12406" y="3102"/>
                  </a:cubicBezTo>
                  <a:cubicBezTo>
                    <a:pt x="12132" y="5731"/>
                    <a:pt x="12132" y="8380"/>
                    <a:pt x="12406" y="11008"/>
                  </a:cubicBezTo>
                  <a:cubicBezTo>
                    <a:pt x="11803" y="14996"/>
                    <a:pt x="10944" y="18941"/>
                    <a:pt x="9834" y="22819"/>
                  </a:cubicBezTo>
                  <a:cubicBezTo>
                    <a:pt x="8960" y="25150"/>
                    <a:pt x="8384" y="27582"/>
                    <a:pt x="8120" y="30058"/>
                  </a:cubicBezTo>
                  <a:cubicBezTo>
                    <a:pt x="8120" y="31201"/>
                    <a:pt x="8120" y="37297"/>
                    <a:pt x="7453" y="41965"/>
                  </a:cubicBezTo>
                  <a:cubicBezTo>
                    <a:pt x="7453" y="42917"/>
                    <a:pt x="6214" y="46536"/>
                    <a:pt x="5833" y="49585"/>
                  </a:cubicBezTo>
                  <a:cubicBezTo>
                    <a:pt x="5453" y="52633"/>
                    <a:pt x="4500" y="52633"/>
                    <a:pt x="4119" y="57109"/>
                  </a:cubicBezTo>
                  <a:cubicBezTo>
                    <a:pt x="4119" y="57967"/>
                    <a:pt x="2214" y="60729"/>
                    <a:pt x="2119" y="61681"/>
                  </a:cubicBezTo>
                  <a:cubicBezTo>
                    <a:pt x="976" y="71206"/>
                    <a:pt x="-358" y="71206"/>
                    <a:pt x="-358" y="76255"/>
                  </a:cubicBezTo>
                  <a:cubicBezTo>
                    <a:pt x="-418" y="79299"/>
                    <a:pt x="-98" y="82339"/>
                    <a:pt x="595" y="85304"/>
                  </a:cubicBezTo>
                  <a:cubicBezTo>
                    <a:pt x="1054" y="87208"/>
                    <a:pt x="1310" y="89156"/>
                    <a:pt x="1357" y="91114"/>
                  </a:cubicBezTo>
                  <a:lnTo>
                    <a:pt x="1357" y="97210"/>
                  </a:lnTo>
                  <a:cubicBezTo>
                    <a:pt x="1357" y="98352"/>
                    <a:pt x="3166" y="105401"/>
                    <a:pt x="3357" y="106735"/>
                  </a:cubicBezTo>
                  <a:cubicBezTo>
                    <a:pt x="3332" y="109448"/>
                    <a:pt x="3555" y="112158"/>
                    <a:pt x="4024" y="114831"/>
                  </a:cubicBezTo>
                  <a:cubicBezTo>
                    <a:pt x="5110" y="117393"/>
                    <a:pt x="6589" y="119771"/>
                    <a:pt x="8405" y="121879"/>
                  </a:cubicBezTo>
                  <a:cubicBezTo>
                    <a:pt x="9816" y="123000"/>
                    <a:pt x="11390" y="123900"/>
                    <a:pt x="13073" y="124546"/>
                  </a:cubicBezTo>
                  <a:cubicBezTo>
                    <a:pt x="15073" y="125118"/>
                    <a:pt x="19645" y="124546"/>
                    <a:pt x="22598" y="125023"/>
                  </a:cubicBezTo>
                  <a:cubicBezTo>
                    <a:pt x="25550" y="125499"/>
                    <a:pt x="27836" y="126832"/>
                    <a:pt x="28979" y="126832"/>
                  </a:cubicBezTo>
                  <a:cubicBezTo>
                    <a:pt x="30122" y="126832"/>
                    <a:pt x="34504" y="126832"/>
                    <a:pt x="36599" y="126832"/>
                  </a:cubicBezTo>
                  <a:cubicBezTo>
                    <a:pt x="39165" y="126619"/>
                    <a:pt x="41747" y="126877"/>
                    <a:pt x="44219" y="127594"/>
                  </a:cubicBezTo>
                  <a:cubicBezTo>
                    <a:pt x="45267" y="128071"/>
                    <a:pt x="47458" y="129785"/>
                    <a:pt x="49172" y="129785"/>
                  </a:cubicBezTo>
                  <a:cubicBezTo>
                    <a:pt x="51601" y="129609"/>
                    <a:pt x="53983" y="129030"/>
                    <a:pt x="56221" y="128071"/>
                  </a:cubicBezTo>
                  <a:cubicBezTo>
                    <a:pt x="58316" y="127213"/>
                    <a:pt x="62031" y="128071"/>
                    <a:pt x="63460" y="127023"/>
                  </a:cubicBezTo>
                  <a:cubicBezTo>
                    <a:pt x="64889" y="125975"/>
                    <a:pt x="65460" y="123213"/>
                    <a:pt x="66222" y="120736"/>
                  </a:cubicBezTo>
                  <a:cubicBezTo>
                    <a:pt x="67498" y="117621"/>
                    <a:pt x="68611" y="114442"/>
                    <a:pt x="69556" y="111211"/>
                  </a:cubicBezTo>
                  <a:cubicBezTo>
                    <a:pt x="70288" y="107853"/>
                    <a:pt x="68792" y="104402"/>
                    <a:pt x="65841" y="102639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1" name="任意多边形: 形状 180">
              <a:extLst>
                <a:ext uri="{FF2B5EF4-FFF2-40B4-BE49-F238E27FC236}">
                  <a16:creationId xmlns:a16="http://schemas.microsoft.com/office/drawing/2014/main" id="{3E74FDF2-8570-4CE1-B5FA-E5B132962AEF}"/>
                </a:ext>
              </a:extLst>
            </p:cNvPr>
            <p:cNvSpPr/>
            <p:nvPr/>
          </p:nvSpPr>
          <p:spPr>
            <a:xfrm>
              <a:off x="5563601" y="3243686"/>
              <a:ext cx="145885" cy="117348"/>
            </a:xfrm>
            <a:custGeom>
              <a:avLst/>
              <a:gdLst>
                <a:gd name="connsiteX0" fmla="*/ 144510 w 145885"/>
                <a:gd name="connsiteY0" fmla="*/ 90161 h 117348"/>
                <a:gd name="connsiteX1" fmla="*/ 143843 w 145885"/>
                <a:gd name="connsiteY1" fmla="*/ 85399 h 117348"/>
                <a:gd name="connsiteX2" fmla="*/ 136890 w 145885"/>
                <a:gd name="connsiteY2" fmla="*/ 79874 h 117348"/>
                <a:gd name="connsiteX3" fmla="*/ 131652 w 145885"/>
                <a:gd name="connsiteY3" fmla="*/ 76922 h 117348"/>
                <a:gd name="connsiteX4" fmla="*/ 126222 w 145885"/>
                <a:gd name="connsiteY4" fmla="*/ 75493 h 117348"/>
                <a:gd name="connsiteX5" fmla="*/ 121269 w 145885"/>
                <a:gd name="connsiteY5" fmla="*/ 75969 h 117348"/>
                <a:gd name="connsiteX6" fmla="*/ 116126 w 145885"/>
                <a:gd name="connsiteY6" fmla="*/ 78064 h 117348"/>
                <a:gd name="connsiteX7" fmla="*/ 96123 w 145885"/>
                <a:gd name="connsiteY7" fmla="*/ 78064 h 117348"/>
                <a:gd name="connsiteX8" fmla="*/ 95552 w 145885"/>
                <a:gd name="connsiteY8" fmla="*/ 67015 h 117348"/>
                <a:gd name="connsiteX9" fmla="*/ 96314 w 145885"/>
                <a:gd name="connsiteY9" fmla="*/ 62729 h 117348"/>
                <a:gd name="connsiteX10" fmla="*/ 97457 w 145885"/>
                <a:gd name="connsiteY10" fmla="*/ 58728 h 117348"/>
                <a:gd name="connsiteX11" fmla="*/ 98885 w 145885"/>
                <a:gd name="connsiteY11" fmla="*/ 54823 h 117348"/>
                <a:gd name="connsiteX12" fmla="*/ 100600 w 145885"/>
                <a:gd name="connsiteY12" fmla="*/ 50727 h 117348"/>
                <a:gd name="connsiteX13" fmla="*/ 98028 w 145885"/>
                <a:gd name="connsiteY13" fmla="*/ 41774 h 117348"/>
                <a:gd name="connsiteX14" fmla="*/ 108887 w 145885"/>
                <a:gd name="connsiteY14" fmla="*/ 34154 h 117348"/>
                <a:gd name="connsiteX15" fmla="*/ 114221 w 145885"/>
                <a:gd name="connsiteY15" fmla="*/ 30535 h 117348"/>
                <a:gd name="connsiteX16" fmla="*/ 121269 w 145885"/>
                <a:gd name="connsiteY16" fmla="*/ 24534 h 117348"/>
                <a:gd name="connsiteX17" fmla="*/ 130223 w 145885"/>
                <a:gd name="connsiteY17" fmla="*/ 16247 h 117348"/>
                <a:gd name="connsiteX18" fmla="*/ 128032 w 145885"/>
                <a:gd name="connsiteY18" fmla="*/ 12723 h 117348"/>
                <a:gd name="connsiteX19" fmla="*/ 126222 w 145885"/>
                <a:gd name="connsiteY19" fmla="*/ 7484 h 117348"/>
                <a:gd name="connsiteX20" fmla="*/ 120698 w 145885"/>
                <a:gd name="connsiteY20" fmla="*/ 2055 h 117348"/>
                <a:gd name="connsiteX21" fmla="*/ 116888 w 145885"/>
                <a:gd name="connsiteY21" fmla="*/ -136 h 117348"/>
                <a:gd name="connsiteX22" fmla="*/ 112411 w 145885"/>
                <a:gd name="connsiteY22" fmla="*/ 531 h 117348"/>
                <a:gd name="connsiteX23" fmla="*/ 107267 w 145885"/>
                <a:gd name="connsiteY23" fmla="*/ 1102 h 117348"/>
                <a:gd name="connsiteX24" fmla="*/ 89170 w 145885"/>
                <a:gd name="connsiteY24" fmla="*/ 8818 h 117348"/>
                <a:gd name="connsiteX25" fmla="*/ 86122 w 145885"/>
                <a:gd name="connsiteY25" fmla="*/ 9865 h 117348"/>
                <a:gd name="connsiteX26" fmla="*/ 81931 w 145885"/>
                <a:gd name="connsiteY26" fmla="*/ 11104 h 117348"/>
                <a:gd name="connsiteX27" fmla="*/ 57737 w 145885"/>
                <a:gd name="connsiteY27" fmla="*/ 15104 h 117348"/>
                <a:gd name="connsiteX28" fmla="*/ 47546 w 145885"/>
                <a:gd name="connsiteY28" fmla="*/ 12723 h 117348"/>
                <a:gd name="connsiteX29" fmla="*/ 42021 w 145885"/>
                <a:gd name="connsiteY29" fmla="*/ 17485 h 117348"/>
                <a:gd name="connsiteX30" fmla="*/ 42593 w 145885"/>
                <a:gd name="connsiteY30" fmla="*/ 23867 h 117348"/>
                <a:gd name="connsiteX31" fmla="*/ 43736 w 145885"/>
                <a:gd name="connsiteY31" fmla="*/ 30535 h 117348"/>
                <a:gd name="connsiteX32" fmla="*/ 48212 w 145885"/>
                <a:gd name="connsiteY32" fmla="*/ 38726 h 117348"/>
                <a:gd name="connsiteX33" fmla="*/ 50594 w 145885"/>
                <a:gd name="connsiteY33" fmla="*/ 45584 h 117348"/>
                <a:gd name="connsiteX34" fmla="*/ 58023 w 145885"/>
                <a:gd name="connsiteY34" fmla="*/ 45108 h 117348"/>
                <a:gd name="connsiteX35" fmla="*/ 63929 w 145885"/>
                <a:gd name="connsiteY35" fmla="*/ 44156 h 117348"/>
                <a:gd name="connsiteX36" fmla="*/ 65167 w 145885"/>
                <a:gd name="connsiteY36" fmla="*/ 49489 h 117348"/>
                <a:gd name="connsiteX37" fmla="*/ 63929 w 145885"/>
                <a:gd name="connsiteY37" fmla="*/ 56252 h 117348"/>
                <a:gd name="connsiteX38" fmla="*/ 52118 w 145885"/>
                <a:gd name="connsiteY38" fmla="*/ 76636 h 117348"/>
                <a:gd name="connsiteX39" fmla="*/ 36878 w 145885"/>
                <a:gd name="connsiteY39" fmla="*/ 82922 h 117348"/>
                <a:gd name="connsiteX40" fmla="*/ 31448 w 145885"/>
                <a:gd name="connsiteY40" fmla="*/ 84065 h 117348"/>
                <a:gd name="connsiteX41" fmla="*/ 17542 w 145885"/>
                <a:gd name="connsiteY41" fmla="*/ 89304 h 117348"/>
                <a:gd name="connsiteX42" fmla="*/ 10874 w 145885"/>
                <a:gd name="connsiteY42" fmla="*/ 88637 h 117348"/>
                <a:gd name="connsiteX43" fmla="*/ -365 w 145885"/>
                <a:gd name="connsiteY43" fmla="*/ 94924 h 117348"/>
                <a:gd name="connsiteX44" fmla="*/ 302 w 145885"/>
                <a:gd name="connsiteY44" fmla="*/ 101972 h 117348"/>
                <a:gd name="connsiteX45" fmla="*/ 302 w 145885"/>
                <a:gd name="connsiteY45" fmla="*/ 107687 h 117348"/>
                <a:gd name="connsiteX46" fmla="*/ 10684 w 145885"/>
                <a:gd name="connsiteY46" fmla="*/ 117212 h 117348"/>
                <a:gd name="connsiteX47" fmla="*/ 37830 w 145885"/>
                <a:gd name="connsiteY47" fmla="*/ 106925 h 117348"/>
                <a:gd name="connsiteX48" fmla="*/ 60023 w 145885"/>
                <a:gd name="connsiteY48" fmla="*/ 102353 h 117348"/>
                <a:gd name="connsiteX49" fmla="*/ 72597 w 145885"/>
                <a:gd name="connsiteY49" fmla="*/ 102353 h 117348"/>
                <a:gd name="connsiteX50" fmla="*/ 83550 w 145885"/>
                <a:gd name="connsiteY50" fmla="*/ 100734 h 117348"/>
                <a:gd name="connsiteX51" fmla="*/ 95075 w 145885"/>
                <a:gd name="connsiteY51" fmla="*/ 99877 h 117348"/>
                <a:gd name="connsiteX52" fmla="*/ 106315 w 145885"/>
                <a:gd name="connsiteY52" fmla="*/ 99877 h 117348"/>
                <a:gd name="connsiteX53" fmla="*/ 118697 w 145885"/>
                <a:gd name="connsiteY53" fmla="*/ 100924 h 117348"/>
                <a:gd name="connsiteX54" fmla="*/ 126222 w 145885"/>
                <a:gd name="connsiteY54" fmla="*/ 100258 h 117348"/>
                <a:gd name="connsiteX55" fmla="*/ 133556 w 145885"/>
                <a:gd name="connsiteY55" fmla="*/ 101591 h 117348"/>
                <a:gd name="connsiteX56" fmla="*/ 140224 w 145885"/>
                <a:gd name="connsiteY56" fmla="*/ 101115 h 117348"/>
                <a:gd name="connsiteX57" fmla="*/ 143748 w 145885"/>
                <a:gd name="connsiteY57" fmla="*/ 97686 h 117348"/>
                <a:gd name="connsiteX58" fmla="*/ 145463 w 145885"/>
                <a:gd name="connsiteY58" fmla="*/ 93590 h 117348"/>
                <a:gd name="connsiteX59" fmla="*/ 144987 w 145885"/>
                <a:gd name="connsiteY59" fmla="*/ 91019 h 117348"/>
                <a:gd name="connsiteX60" fmla="*/ 144320 w 145885"/>
                <a:gd name="connsiteY60" fmla="*/ 89304 h 117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45885" h="117348">
                  <a:moveTo>
                    <a:pt x="144510" y="90161"/>
                  </a:moveTo>
                  <a:cubicBezTo>
                    <a:pt x="144576" y="88546"/>
                    <a:pt x="144350" y="86933"/>
                    <a:pt x="143843" y="85399"/>
                  </a:cubicBezTo>
                  <a:cubicBezTo>
                    <a:pt x="142415" y="81779"/>
                    <a:pt x="138890" y="81017"/>
                    <a:pt x="136890" y="79874"/>
                  </a:cubicBezTo>
                  <a:cubicBezTo>
                    <a:pt x="135251" y="78712"/>
                    <a:pt x="133495" y="77722"/>
                    <a:pt x="131652" y="76922"/>
                  </a:cubicBezTo>
                  <a:cubicBezTo>
                    <a:pt x="129885" y="76293"/>
                    <a:pt x="128069" y="75815"/>
                    <a:pt x="126222" y="75493"/>
                  </a:cubicBezTo>
                  <a:cubicBezTo>
                    <a:pt x="124561" y="75523"/>
                    <a:pt x="122905" y="75682"/>
                    <a:pt x="121269" y="75969"/>
                  </a:cubicBezTo>
                  <a:cubicBezTo>
                    <a:pt x="119459" y="76445"/>
                    <a:pt x="118507" y="78064"/>
                    <a:pt x="116126" y="78064"/>
                  </a:cubicBezTo>
                  <a:cubicBezTo>
                    <a:pt x="109464" y="77677"/>
                    <a:pt x="102785" y="77677"/>
                    <a:pt x="96123" y="78064"/>
                  </a:cubicBezTo>
                  <a:cubicBezTo>
                    <a:pt x="94599" y="76636"/>
                    <a:pt x="95456" y="72159"/>
                    <a:pt x="95552" y="67015"/>
                  </a:cubicBezTo>
                  <a:cubicBezTo>
                    <a:pt x="95428" y="65545"/>
                    <a:pt x="95691" y="64067"/>
                    <a:pt x="96314" y="62729"/>
                  </a:cubicBezTo>
                  <a:cubicBezTo>
                    <a:pt x="97054" y="61525"/>
                    <a:pt x="97449" y="60141"/>
                    <a:pt x="97457" y="58728"/>
                  </a:cubicBezTo>
                  <a:cubicBezTo>
                    <a:pt x="97529" y="57313"/>
                    <a:pt x="98027" y="55952"/>
                    <a:pt x="98885" y="54823"/>
                  </a:cubicBezTo>
                  <a:cubicBezTo>
                    <a:pt x="99836" y="53650"/>
                    <a:pt x="100431" y="52229"/>
                    <a:pt x="100600" y="50727"/>
                  </a:cubicBezTo>
                  <a:cubicBezTo>
                    <a:pt x="100600" y="45013"/>
                    <a:pt x="97647" y="47204"/>
                    <a:pt x="98028" y="41774"/>
                  </a:cubicBezTo>
                  <a:cubicBezTo>
                    <a:pt x="98409" y="36345"/>
                    <a:pt x="103362" y="36535"/>
                    <a:pt x="108887" y="34154"/>
                  </a:cubicBezTo>
                  <a:cubicBezTo>
                    <a:pt x="110893" y="33324"/>
                    <a:pt x="112708" y="32093"/>
                    <a:pt x="114221" y="30535"/>
                  </a:cubicBezTo>
                  <a:cubicBezTo>
                    <a:pt x="116179" y="28115"/>
                    <a:pt x="118569" y="26081"/>
                    <a:pt x="121269" y="24534"/>
                  </a:cubicBezTo>
                  <a:cubicBezTo>
                    <a:pt x="126127" y="21105"/>
                    <a:pt x="129842" y="21200"/>
                    <a:pt x="130223" y="16247"/>
                  </a:cubicBezTo>
                  <a:cubicBezTo>
                    <a:pt x="130223" y="15581"/>
                    <a:pt x="128318" y="14056"/>
                    <a:pt x="128032" y="12723"/>
                  </a:cubicBezTo>
                  <a:cubicBezTo>
                    <a:pt x="127722" y="10889"/>
                    <a:pt x="127110" y="9118"/>
                    <a:pt x="126222" y="7484"/>
                  </a:cubicBezTo>
                  <a:cubicBezTo>
                    <a:pt x="124476" y="5580"/>
                    <a:pt x="122632" y="3768"/>
                    <a:pt x="120698" y="2055"/>
                  </a:cubicBezTo>
                  <a:cubicBezTo>
                    <a:pt x="119744" y="876"/>
                    <a:pt x="118386" y="95"/>
                    <a:pt x="116888" y="-136"/>
                  </a:cubicBezTo>
                  <a:cubicBezTo>
                    <a:pt x="115649" y="-136"/>
                    <a:pt x="114792" y="531"/>
                    <a:pt x="112411" y="531"/>
                  </a:cubicBezTo>
                  <a:cubicBezTo>
                    <a:pt x="110676" y="296"/>
                    <a:pt x="108909" y="492"/>
                    <a:pt x="107267" y="1102"/>
                  </a:cubicBezTo>
                  <a:cubicBezTo>
                    <a:pt x="101522" y="4301"/>
                    <a:pt x="95456" y="6887"/>
                    <a:pt x="89170" y="8818"/>
                  </a:cubicBezTo>
                  <a:lnTo>
                    <a:pt x="86122" y="9865"/>
                  </a:lnTo>
                  <a:lnTo>
                    <a:pt x="81931" y="11104"/>
                  </a:lnTo>
                  <a:cubicBezTo>
                    <a:pt x="73944" y="12871"/>
                    <a:pt x="65868" y="14206"/>
                    <a:pt x="57737" y="15104"/>
                  </a:cubicBezTo>
                  <a:cubicBezTo>
                    <a:pt x="54594" y="15104"/>
                    <a:pt x="48689" y="12151"/>
                    <a:pt x="47546" y="12723"/>
                  </a:cubicBezTo>
                  <a:cubicBezTo>
                    <a:pt x="44879" y="14056"/>
                    <a:pt x="42021" y="14342"/>
                    <a:pt x="42021" y="17485"/>
                  </a:cubicBezTo>
                  <a:cubicBezTo>
                    <a:pt x="42021" y="18724"/>
                    <a:pt x="42593" y="22629"/>
                    <a:pt x="42593" y="23867"/>
                  </a:cubicBezTo>
                  <a:cubicBezTo>
                    <a:pt x="42452" y="26148"/>
                    <a:pt x="42844" y="28431"/>
                    <a:pt x="43736" y="30535"/>
                  </a:cubicBezTo>
                  <a:cubicBezTo>
                    <a:pt x="45953" y="32802"/>
                    <a:pt x="47502" y="35636"/>
                    <a:pt x="48212" y="38726"/>
                  </a:cubicBezTo>
                  <a:cubicBezTo>
                    <a:pt x="48213" y="41774"/>
                    <a:pt x="48213" y="44727"/>
                    <a:pt x="50594" y="45584"/>
                  </a:cubicBezTo>
                  <a:cubicBezTo>
                    <a:pt x="53068" y="46094"/>
                    <a:pt x="55634" y="45930"/>
                    <a:pt x="58023" y="45108"/>
                  </a:cubicBezTo>
                  <a:cubicBezTo>
                    <a:pt x="59954" y="44591"/>
                    <a:pt x="61933" y="44272"/>
                    <a:pt x="63929" y="44156"/>
                  </a:cubicBezTo>
                  <a:cubicBezTo>
                    <a:pt x="65072" y="44156"/>
                    <a:pt x="65167" y="47204"/>
                    <a:pt x="65167" y="49489"/>
                  </a:cubicBezTo>
                  <a:cubicBezTo>
                    <a:pt x="65168" y="51800"/>
                    <a:pt x="64748" y="54092"/>
                    <a:pt x="63929" y="56252"/>
                  </a:cubicBezTo>
                  <a:cubicBezTo>
                    <a:pt x="62405" y="60824"/>
                    <a:pt x="61929" y="72731"/>
                    <a:pt x="52118" y="76636"/>
                  </a:cubicBezTo>
                  <a:cubicBezTo>
                    <a:pt x="47450" y="78446"/>
                    <a:pt x="41164" y="81589"/>
                    <a:pt x="36878" y="82922"/>
                  </a:cubicBezTo>
                  <a:cubicBezTo>
                    <a:pt x="35544" y="82922"/>
                    <a:pt x="32973" y="83494"/>
                    <a:pt x="31448" y="84065"/>
                  </a:cubicBezTo>
                  <a:cubicBezTo>
                    <a:pt x="26876" y="85684"/>
                    <a:pt x="18780" y="88923"/>
                    <a:pt x="17542" y="89304"/>
                  </a:cubicBezTo>
                  <a:cubicBezTo>
                    <a:pt x="16304" y="89685"/>
                    <a:pt x="12017" y="88447"/>
                    <a:pt x="10874" y="88637"/>
                  </a:cubicBezTo>
                  <a:cubicBezTo>
                    <a:pt x="9731" y="88828"/>
                    <a:pt x="1349" y="92162"/>
                    <a:pt x="-365" y="94924"/>
                  </a:cubicBezTo>
                  <a:cubicBezTo>
                    <a:pt x="422" y="97185"/>
                    <a:pt x="651" y="99603"/>
                    <a:pt x="302" y="101972"/>
                  </a:cubicBezTo>
                  <a:cubicBezTo>
                    <a:pt x="-25" y="103863"/>
                    <a:pt x="-25" y="105796"/>
                    <a:pt x="302" y="107687"/>
                  </a:cubicBezTo>
                  <a:cubicBezTo>
                    <a:pt x="4398" y="111497"/>
                    <a:pt x="8684" y="117212"/>
                    <a:pt x="10684" y="117212"/>
                  </a:cubicBezTo>
                  <a:cubicBezTo>
                    <a:pt x="12684" y="117212"/>
                    <a:pt x="28686" y="110068"/>
                    <a:pt x="37830" y="106925"/>
                  </a:cubicBezTo>
                  <a:cubicBezTo>
                    <a:pt x="45037" y="104589"/>
                    <a:pt x="52480" y="103056"/>
                    <a:pt x="60023" y="102353"/>
                  </a:cubicBezTo>
                  <a:cubicBezTo>
                    <a:pt x="63643" y="102353"/>
                    <a:pt x="68596" y="103210"/>
                    <a:pt x="72597" y="102353"/>
                  </a:cubicBezTo>
                  <a:lnTo>
                    <a:pt x="83550" y="100734"/>
                  </a:lnTo>
                  <a:cubicBezTo>
                    <a:pt x="87316" y="99802"/>
                    <a:pt x="91213" y="99512"/>
                    <a:pt x="95075" y="99877"/>
                  </a:cubicBezTo>
                  <a:cubicBezTo>
                    <a:pt x="97266" y="99877"/>
                    <a:pt x="104600" y="99877"/>
                    <a:pt x="106315" y="99877"/>
                  </a:cubicBezTo>
                  <a:cubicBezTo>
                    <a:pt x="110421" y="100446"/>
                    <a:pt x="114554" y="100796"/>
                    <a:pt x="118697" y="100924"/>
                  </a:cubicBezTo>
                  <a:cubicBezTo>
                    <a:pt x="121555" y="100924"/>
                    <a:pt x="123746" y="100258"/>
                    <a:pt x="126222" y="100258"/>
                  </a:cubicBezTo>
                  <a:cubicBezTo>
                    <a:pt x="128689" y="100571"/>
                    <a:pt x="131137" y="101016"/>
                    <a:pt x="133556" y="101591"/>
                  </a:cubicBezTo>
                  <a:lnTo>
                    <a:pt x="140224" y="101115"/>
                  </a:lnTo>
                  <a:cubicBezTo>
                    <a:pt x="141653" y="101115"/>
                    <a:pt x="142796" y="99019"/>
                    <a:pt x="143748" y="97686"/>
                  </a:cubicBezTo>
                  <a:cubicBezTo>
                    <a:pt x="144598" y="96455"/>
                    <a:pt x="145182" y="95060"/>
                    <a:pt x="145463" y="93590"/>
                  </a:cubicBezTo>
                  <a:cubicBezTo>
                    <a:pt x="145621" y="92704"/>
                    <a:pt x="145452" y="91790"/>
                    <a:pt x="144987" y="91019"/>
                  </a:cubicBezTo>
                  <a:cubicBezTo>
                    <a:pt x="144986" y="91018"/>
                    <a:pt x="144320" y="89875"/>
                    <a:pt x="144320" y="89304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2" name="任意多边形: 形状 181">
              <a:extLst>
                <a:ext uri="{FF2B5EF4-FFF2-40B4-BE49-F238E27FC236}">
                  <a16:creationId xmlns:a16="http://schemas.microsoft.com/office/drawing/2014/main" id="{E76C34D5-D504-4B20-B7CB-5D529D9AEEE5}"/>
                </a:ext>
              </a:extLst>
            </p:cNvPr>
            <p:cNvSpPr/>
            <p:nvPr/>
          </p:nvSpPr>
          <p:spPr>
            <a:xfrm>
              <a:off x="5751470" y="3237071"/>
              <a:ext cx="157899" cy="132335"/>
            </a:xfrm>
            <a:custGeom>
              <a:avLst/>
              <a:gdLst>
                <a:gd name="connsiteX0" fmla="*/ 157523 w 157899"/>
                <a:gd name="connsiteY0" fmla="*/ 116492 h 132335"/>
                <a:gd name="connsiteX1" fmla="*/ 153142 w 157899"/>
                <a:gd name="connsiteY1" fmla="*/ 114492 h 132335"/>
                <a:gd name="connsiteX2" fmla="*/ 140378 w 157899"/>
                <a:gd name="connsiteY2" fmla="*/ 109730 h 132335"/>
                <a:gd name="connsiteX3" fmla="*/ 134854 w 157899"/>
                <a:gd name="connsiteY3" fmla="*/ 106110 h 132335"/>
                <a:gd name="connsiteX4" fmla="*/ 127519 w 157899"/>
                <a:gd name="connsiteY4" fmla="*/ 103157 h 132335"/>
                <a:gd name="connsiteX5" fmla="*/ 114661 w 157899"/>
                <a:gd name="connsiteY5" fmla="*/ 94394 h 132335"/>
                <a:gd name="connsiteX6" fmla="*/ 102088 w 157899"/>
                <a:gd name="connsiteY6" fmla="*/ 80297 h 132335"/>
                <a:gd name="connsiteX7" fmla="*/ 85133 w 157899"/>
                <a:gd name="connsiteY7" fmla="*/ 62962 h 132335"/>
                <a:gd name="connsiteX8" fmla="*/ 83990 w 157899"/>
                <a:gd name="connsiteY8" fmla="*/ 55056 h 132335"/>
                <a:gd name="connsiteX9" fmla="*/ 87324 w 157899"/>
                <a:gd name="connsiteY9" fmla="*/ 50103 h 132335"/>
                <a:gd name="connsiteX10" fmla="*/ 97611 w 157899"/>
                <a:gd name="connsiteY10" fmla="*/ 46198 h 132335"/>
                <a:gd name="connsiteX11" fmla="*/ 104278 w 157899"/>
                <a:gd name="connsiteY11" fmla="*/ 45341 h 132335"/>
                <a:gd name="connsiteX12" fmla="*/ 110184 w 157899"/>
                <a:gd name="connsiteY12" fmla="*/ 42864 h 132335"/>
                <a:gd name="connsiteX13" fmla="*/ 120185 w 157899"/>
                <a:gd name="connsiteY13" fmla="*/ 38578 h 132335"/>
                <a:gd name="connsiteX14" fmla="*/ 124471 w 157899"/>
                <a:gd name="connsiteY14" fmla="*/ 35339 h 132335"/>
                <a:gd name="connsiteX15" fmla="*/ 126567 w 157899"/>
                <a:gd name="connsiteY15" fmla="*/ 32767 h 132335"/>
                <a:gd name="connsiteX16" fmla="*/ 121138 w 157899"/>
                <a:gd name="connsiteY16" fmla="*/ 22385 h 132335"/>
                <a:gd name="connsiteX17" fmla="*/ 113327 w 157899"/>
                <a:gd name="connsiteY17" fmla="*/ 19909 h 132335"/>
                <a:gd name="connsiteX18" fmla="*/ 104278 w 157899"/>
                <a:gd name="connsiteY18" fmla="*/ 19909 h 132335"/>
                <a:gd name="connsiteX19" fmla="*/ 98373 w 157899"/>
                <a:gd name="connsiteY19" fmla="*/ 24005 h 132335"/>
                <a:gd name="connsiteX20" fmla="*/ 93325 w 157899"/>
                <a:gd name="connsiteY20" fmla="*/ 25719 h 132335"/>
                <a:gd name="connsiteX21" fmla="*/ 89134 w 157899"/>
                <a:gd name="connsiteY21" fmla="*/ 27624 h 132335"/>
                <a:gd name="connsiteX22" fmla="*/ 85705 w 157899"/>
                <a:gd name="connsiteY22" fmla="*/ 28481 h 132335"/>
                <a:gd name="connsiteX23" fmla="*/ 85705 w 157899"/>
                <a:gd name="connsiteY23" fmla="*/ 23528 h 132335"/>
                <a:gd name="connsiteX24" fmla="*/ 89229 w 157899"/>
                <a:gd name="connsiteY24" fmla="*/ 15051 h 132335"/>
                <a:gd name="connsiteX25" fmla="*/ 88276 w 157899"/>
                <a:gd name="connsiteY25" fmla="*/ 10574 h 132335"/>
                <a:gd name="connsiteX26" fmla="*/ 86752 w 157899"/>
                <a:gd name="connsiteY26" fmla="*/ 5812 h 132335"/>
                <a:gd name="connsiteX27" fmla="*/ 80085 w 157899"/>
                <a:gd name="connsiteY27" fmla="*/ 287 h 132335"/>
                <a:gd name="connsiteX28" fmla="*/ 71703 w 157899"/>
                <a:gd name="connsiteY28" fmla="*/ 287 h 132335"/>
                <a:gd name="connsiteX29" fmla="*/ 67226 w 157899"/>
                <a:gd name="connsiteY29" fmla="*/ 1716 h 132335"/>
                <a:gd name="connsiteX30" fmla="*/ 61321 w 157899"/>
                <a:gd name="connsiteY30" fmla="*/ 1240 h 132335"/>
                <a:gd name="connsiteX31" fmla="*/ 59035 w 157899"/>
                <a:gd name="connsiteY31" fmla="*/ 3907 h 132335"/>
                <a:gd name="connsiteX32" fmla="*/ 59035 w 157899"/>
                <a:gd name="connsiteY32" fmla="*/ 11336 h 132335"/>
                <a:gd name="connsiteX33" fmla="*/ 58082 w 157899"/>
                <a:gd name="connsiteY33" fmla="*/ 20004 h 132335"/>
                <a:gd name="connsiteX34" fmla="*/ 55225 w 157899"/>
                <a:gd name="connsiteY34" fmla="*/ 33625 h 132335"/>
                <a:gd name="connsiteX35" fmla="*/ 40461 w 157899"/>
                <a:gd name="connsiteY35" fmla="*/ 38863 h 132335"/>
                <a:gd name="connsiteX36" fmla="*/ 31508 w 157899"/>
                <a:gd name="connsiteY36" fmla="*/ 38864 h 132335"/>
                <a:gd name="connsiteX37" fmla="*/ 27793 w 157899"/>
                <a:gd name="connsiteY37" fmla="*/ 41245 h 132335"/>
                <a:gd name="connsiteX38" fmla="*/ 23411 w 157899"/>
                <a:gd name="connsiteY38" fmla="*/ 42959 h 132335"/>
                <a:gd name="connsiteX39" fmla="*/ 19982 w 157899"/>
                <a:gd name="connsiteY39" fmla="*/ 46483 h 132335"/>
                <a:gd name="connsiteX40" fmla="*/ 17982 w 157899"/>
                <a:gd name="connsiteY40" fmla="*/ 52103 h 132335"/>
                <a:gd name="connsiteX41" fmla="*/ 25316 w 157899"/>
                <a:gd name="connsiteY41" fmla="*/ 61628 h 132335"/>
                <a:gd name="connsiteX42" fmla="*/ 31603 w 157899"/>
                <a:gd name="connsiteY42" fmla="*/ 64581 h 132335"/>
                <a:gd name="connsiteX43" fmla="*/ 35698 w 157899"/>
                <a:gd name="connsiteY43" fmla="*/ 64581 h 132335"/>
                <a:gd name="connsiteX44" fmla="*/ 39889 w 157899"/>
                <a:gd name="connsiteY44" fmla="*/ 63438 h 132335"/>
                <a:gd name="connsiteX45" fmla="*/ 43128 w 157899"/>
                <a:gd name="connsiteY45" fmla="*/ 63438 h 132335"/>
                <a:gd name="connsiteX46" fmla="*/ 47224 w 157899"/>
                <a:gd name="connsiteY46" fmla="*/ 63438 h 132335"/>
                <a:gd name="connsiteX47" fmla="*/ 45604 w 157899"/>
                <a:gd name="connsiteY47" fmla="*/ 69248 h 132335"/>
                <a:gd name="connsiteX48" fmla="*/ 37603 w 157899"/>
                <a:gd name="connsiteY48" fmla="*/ 83345 h 132335"/>
                <a:gd name="connsiteX49" fmla="*/ 16839 w 157899"/>
                <a:gd name="connsiteY49" fmla="*/ 103157 h 132335"/>
                <a:gd name="connsiteX50" fmla="*/ 13696 w 157899"/>
                <a:gd name="connsiteY50" fmla="*/ 104586 h 132335"/>
                <a:gd name="connsiteX51" fmla="*/ 9314 w 157899"/>
                <a:gd name="connsiteY51" fmla="*/ 107920 h 132335"/>
                <a:gd name="connsiteX52" fmla="*/ 2837 w 157899"/>
                <a:gd name="connsiteY52" fmla="*/ 111635 h 132335"/>
                <a:gd name="connsiteX53" fmla="*/ -20 w 157899"/>
                <a:gd name="connsiteY53" fmla="*/ 114873 h 132335"/>
                <a:gd name="connsiteX54" fmla="*/ 4361 w 157899"/>
                <a:gd name="connsiteY54" fmla="*/ 116397 h 132335"/>
                <a:gd name="connsiteX55" fmla="*/ 6933 w 157899"/>
                <a:gd name="connsiteY55" fmla="*/ 121636 h 132335"/>
                <a:gd name="connsiteX56" fmla="*/ 10362 w 157899"/>
                <a:gd name="connsiteY56" fmla="*/ 124589 h 132335"/>
                <a:gd name="connsiteX57" fmla="*/ 15410 w 157899"/>
                <a:gd name="connsiteY57" fmla="*/ 123636 h 132335"/>
                <a:gd name="connsiteX58" fmla="*/ 24935 w 157899"/>
                <a:gd name="connsiteY58" fmla="*/ 121255 h 132335"/>
                <a:gd name="connsiteX59" fmla="*/ 34936 w 157899"/>
                <a:gd name="connsiteY59" fmla="*/ 115825 h 132335"/>
                <a:gd name="connsiteX60" fmla="*/ 48271 w 157899"/>
                <a:gd name="connsiteY60" fmla="*/ 107634 h 132335"/>
                <a:gd name="connsiteX61" fmla="*/ 61416 w 157899"/>
                <a:gd name="connsiteY61" fmla="*/ 94871 h 132335"/>
                <a:gd name="connsiteX62" fmla="*/ 70465 w 157899"/>
                <a:gd name="connsiteY62" fmla="*/ 81155 h 132335"/>
                <a:gd name="connsiteX63" fmla="*/ 83514 w 157899"/>
                <a:gd name="connsiteY63" fmla="*/ 92584 h 132335"/>
                <a:gd name="connsiteX64" fmla="*/ 89610 w 157899"/>
                <a:gd name="connsiteY64" fmla="*/ 99157 h 132335"/>
                <a:gd name="connsiteX65" fmla="*/ 99135 w 157899"/>
                <a:gd name="connsiteY65" fmla="*/ 111063 h 132335"/>
                <a:gd name="connsiteX66" fmla="*/ 107326 w 157899"/>
                <a:gd name="connsiteY66" fmla="*/ 125922 h 132335"/>
                <a:gd name="connsiteX67" fmla="*/ 112756 w 157899"/>
                <a:gd name="connsiteY67" fmla="*/ 129637 h 132335"/>
                <a:gd name="connsiteX68" fmla="*/ 122281 w 157899"/>
                <a:gd name="connsiteY68" fmla="*/ 130970 h 132335"/>
                <a:gd name="connsiteX69" fmla="*/ 128377 w 157899"/>
                <a:gd name="connsiteY69" fmla="*/ 132113 h 132335"/>
                <a:gd name="connsiteX70" fmla="*/ 135330 w 157899"/>
                <a:gd name="connsiteY70" fmla="*/ 132113 h 132335"/>
                <a:gd name="connsiteX71" fmla="*/ 142093 w 157899"/>
                <a:gd name="connsiteY71" fmla="*/ 132113 h 132335"/>
                <a:gd name="connsiteX72" fmla="*/ 145141 w 157899"/>
                <a:gd name="connsiteY72" fmla="*/ 131542 h 132335"/>
                <a:gd name="connsiteX73" fmla="*/ 148093 w 157899"/>
                <a:gd name="connsiteY73" fmla="*/ 128970 h 132335"/>
                <a:gd name="connsiteX74" fmla="*/ 155428 w 157899"/>
                <a:gd name="connsiteY74" fmla="*/ 125160 h 132335"/>
                <a:gd name="connsiteX75" fmla="*/ 155999 w 157899"/>
                <a:gd name="connsiteY75" fmla="*/ 120493 h 132335"/>
                <a:gd name="connsiteX76" fmla="*/ 157428 w 157899"/>
                <a:gd name="connsiteY76" fmla="*/ 117159 h 132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57899" h="132335">
                  <a:moveTo>
                    <a:pt x="157523" y="116492"/>
                  </a:moveTo>
                  <a:cubicBezTo>
                    <a:pt x="156856" y="115254"/>
                    <a:pt x="154570" y="115064"/>
                    <a:pt x="153142" y="114492"/>
                  </a:cubicBezTo>
                  <a:cubicBezTo>
                    <a:pt x="147427" y="112111"/>
                    <a:pt x="144093" y="110968"/>
                    <a:pt x="140378" y="109730"/>
                  </a:cubicBezTo>
                  <a:cubicBezTo>
                    <a:pt x="138950" y="109253"/>
                    <a:pt x="136949" y="107063"/>
                    <a:pt x="134854" y="106110"/>
                  </a:cubicBezTo>
                  <a:cubicBezTo>
                    <a:pt x="132293" y="105442"/>
                    <a:pt x="129829" y="104449"/>
                    <a:pt x="127519" y="103157"/>
                  </a:cubicBezTo>
                  <a:cubicBezTo>
                    <a:pt x="123534" y="99818"/>
                    <a:pt x="119227" y="96882"/>
                    <a:pt x="114661" y="94394"/>
                  </a:cubicBezTo>
                  <a:cubicBezTo>
                    <a:pt x="109517" y="91823"/>
                    <a:pt x="105136" y="82774"/>
                    <a:pt x="102088" y="80297"/>
                  </a:cubicBezTo>
                  <a:cubicBezTo>
                    <a:pt x="95667" y="75324"/>
                    <a:pt x="89962" y="69491"/>
                    <a:pt x="85133" y="62962"/>
                  </a:cubicBezTo>
                  <a:cubicBezTo>
                    <a:pt x="83612" y="60621"/>
                    <a:pt x="83194" y="57732"/>
                    <a:pt x="83990" y="55056"/>
                  </a:cubicBezTo>
                  <a:cubicBezTo>
                    <a:pt x="84863" y="53257"/>
                    <a:pt x="85985" y="51589"/>
                    <a:pt x="87324" y="50103"/>
                  </a:cubicBezTo>
                  <a:cubicBezTo>
                    <a:pt x="90580" y="48385"/>
                    <a:pt x="94035" y="47073"/>
                    <a:pt x="97611" y="46198"/>
                  </a:cubicBezTo>
                  <a:cubicBezTo>
                    <a:pt x="99814" y="45782"/>
                    <a:pt x="102041" y="45495"/>
                    <a:pt x="104278" y="45341"/>
                  </a:cubicBezTo>
                  <a:cubicBezTo>
                    <a:pt x="106372" y="44855"/>
                    <a:pt x="108369" y="44017"/>
                    <a:pt x="110184" y="42864"/>
                  </a:cubicBezTo>
                  <a:cubicBezTo>
                    <a:pt x="113668" y="41815"/>
                    <a:pt x="117023" y="40377"/>
                    <a:pt x="120185" y="38578"/>
                  </a:cubicBezTo>
                  <a:cubicBezTo>
                    <a:pt x="122185" y="37244"/>
                    <a:pt x="123424" y="35434"/>
                    <a:pt x="124471" y="35339"/>
                  </a:cubicBezTo>
                  <a:cubicBezTo>
                    <a:pt x="125519" y="35244"/>
                    <a:pt x="126662" y="34577"/>
                    <a:pt x="126567" y="32767"/>
                  </a:cubicBezTo>
                  <a:cubicBezTo>
                    <a:pt x="126567" y="28291"/>
                    <a:pt x="124471" y="23242"/>
                    <a:pt x="121138" y="22385"/>
                  </a:cubicBezTo>
                  <a:cubicBezTo>
                    <a:pt x="117804" y="21528"/>
                    <a:pt x="114661" y="22385"/>
                    <a:pt x="113327" y="19909"/>
                  </a:cubicBezTo>
                  <a:cubicBezTo>
                    <a:pt x="111994" y="17432"/>
                    <a:pt x="104278" y="19909"/>
                    <a:pt x="104278" y="19909"/>
                  </a:cubicBezTo>
                  <a:cubicBezTo>
                    <a:pt x="104278" y="19909"/>
                    <a:pt x="100468" y="22576"/>
                    <a:pt x="98373" y="24005"/>
                  </a:cubicBezTo>
                  <a:cubicBezTo>
                    <a:pt x="96753" y="24746"/>
                    <a:pt x="95061" y="25320"/>
                    <a:pt x="93325" y="25719"/>
                  </a:cubicBezTo>
                  <a:cubicBezTo>
                    <a:pt x="91896" y="25719"/>
                    <a:pt x="89610" y="27433"/>
                    <a:pt x="89134" y="27624"/>
                  </a:cubicBezTo>
                  <a:cubicBezTo>
                    <a:pt x="88118" y="28284"/>
                    <a:pt x="86911" y="28586"/>
                    <a:pt x="85705" y="28481"/>
                  </a:cubicBezTo>
                  <a:cubicBezTo>
                    <a:pt x="84657" y="28481"/>
                    <a:pt x="85705" y="24385"/>
                    <a:pt x="85705" y="23528"/>
                  </a:cubicBezTo>
                  <a:cubicBezTo>
                    <a:pt x="87038" y="19814"/>
                    <a:pt x="88658" y="16766"/>
                    <a:pt x="89229" y="15051"/>
                  </a:cubicBezTo>
                  <a:cubicBezTo>
                    <a:pt x="89800" y="13337"/>
                    <a:pt x="88658" y="12575"/>
                    <a:pt x="88276" y="10574"/>
                  </a:cubicBezTo>
                  <a:cubicBezTo>
                    <a:pt x="87895" y="8574"/>
                    <a:pt x="89038" y="6955"/>
                    <a:pt x="86752" y="5812"/>
                  </a:cubicBezTo>
                  <a:cubicBezTo>
                    <a:pt x="84042" y="4654"/>
                    <a:pt x="81727" y="2735"/>
                    <a:pt x="80085" y="287"/>
                  </a:cubicBezTo>
                  <a:cubicBezTo>
                    <a:pt x="80085" y="-665"/>
                    <a:pt x="73894" y="287"/>
                    <a:pt x="71703" y="287"/>
                  </a:cubicBezTo>
                  <a:cubicBezTo>
                    <a:pt x="69512" y="287"/>
                    <a:pt x="69226" y="1716"/>
                    <a:pt x="67226" y="1716"/>
                  </a:cubicBezTo>
                  <a:cubicBezTo>
                    <a:pt x="65226" y="1716"/>
                    <a:pt x="65226" y="192"/>
                    <a:pt x="61321" y="1240"/>
                  </a:cubicBezTo>
                  <a:cubicBezTo>
                    <a:pt x="60083" y="1240"/>
                    <a:pt x="58939" y="1811"/>
                    <a:pt x="59035" y="3907"/>
                  </a:cubicBezTo>
                  <a:cubicBezTo>
                    <a:pt x="59430" y="6367"/>
                    <a:pt x="59430" y="8876"/>
                    <a:pt x="59035" y="11336"/>
                  </a:cubicBezTo>
                  <a:cubicBezTo>
                    <a:pt x="59090" y="14254"/>
                    <a:pt x="58770" y="17168"/>
                    <a:pt x="58082" y="20004"/>
                  </a:cubicBezTo>
                  <a:cubicBezTo>
                    <a:pt x="56047" y="24248"/>
                    <a:pt x="55067" y="28921"/>
                    <a:pt x="55225" y="33625"/>
                  </a:cubicBezTo>
                  <a:cubicBezTo>
                    <a:pt x="50745" y="36428"/>
                    <a:pt x="45706" y="38216"/>
                    <a:pt x="40461" y="38863"/>
                  </a:cubicBezTo>
                  <a:cubicBezTo>
                    <a:pt x="37413" y="38864"/>
                    <a:pt x="33127" y="38197"/>
                    <a:pt x="31508" y="38864"/>
                  </a:cubicBezTo>
                  <a:cubicBezTo>
                    <a:pt x="30100" y="39356"/>
                    <a:pt x="28827" y="40171"/>
                    <a:pt x="27793" y="41245"/>
                  </a:cubicBezTo>
                  <a:cubicBezTo>
                    <a:pt x="26364" y="42197"/>
                    <a:pt x="24650" y="42007"/>
                    <a:pt x="23411" y="42959"/>
                  </a:cubicBezTo>
                  <a:cubicBezTo>
                    <a:pt x="22173" y="43912"/>
                    <a:pt x="21411" y="45436"/>
                    <a:pt x="19982" y="46483"/>
                  </a:cubicBezTo>
                  <a:cubicBezTo>
                    <a:pt x="18254" y="47790"/>
                    <a:pt x="17468" y="49999"/>
                    <a:pt x="17982" y="52103"/>
                  </a:cubicBezTo>
                  <a:cubicBezTo>
                    <a:pt x="18358" y="56438"/>
                    <a:pt x="21222" y="60157"/>
                    <a:pt x="25316" y="61628"/>
                  </a:cubicBezTo>
                  <a:cubicBezTo>
                    <a:pt x="28174" y="61628"/>
                    <a:pt x="29412" y="63819"/>
                    <a:pt x="31603" y="64581"/>
                  </a:cubicBezTo>
                  <a:cubicBezTo>
                    <a:pt x="32934" y="65011"/>
                    <a:pt x="34367" y="65011"/>
                    <a:pt x="35698" y="64581"/>
                  </a:cubicBezTo>
                  <a:cubicBezTo>
                    <a:pt x="37032" y="64581"/>
                    <a:pt x="38746" y="63438"/>
                    <a:pt x="39889" y="63438"/>
                  </a:cubicBezTo>
                  <a:cubicBezTo>
                    <a:pt x="41033" y="63438"/>
                    <a:pt x="41890" y="63438"/>
                    <a:pt x="43128" y="63438"/>
                  </a:cubicBezTo>
                  <a:cubicBezTo>
                    <a:pt x="44366" y="63438"/>
                    <a:pt x="47128" y="62485"/>
                    <a:pt x="47224" y="63438"/>
                  </a:cubicBezTo>
                  <a:cubicBezTo>
                    <a:pt x="47156" y="65476"/>
                    <a:pt x="46601" y="67469"/>
                    <a:pt x="45604" y="69248"/>
                  </a:cubicBezTo>
                  <a:cubicBezTo>
                    <a:pt x="44069" y="74505"/>
                    <a:pt x="41329" y="79331"/>
                    <a:pt x="37603" y="83345"/>
                  </a:cubicBezTo>
                  <a:cubicBezTo>
                    <a:pt x="31071" y="90345"/>
                    <a:pt x="24138" y="96960"/>
                    <a:pt x="16839" y="103157"/>
                  </a:cubicBezTo>
                  <a:cubicBezTo>
                    <a:pt x="16077" y="103633"/>
                    <a:pt x="14267" y="103919"/>
                    <a:pt x="13696" y="104586"/>
                  </a:cubicBezTo>
                  <a:cubicBezTo>
                    <a:pt x="12311" y="105794"/>
                    <a:pt x="10847" y="106907"/>
                    <a:pt x="9314" y="107920"/>
                  </a:cubicBezTo>
                  <a:cubicBezTo>
                    <a:pt x="7406" y="109552"/>
                    <a:pt x="5209" y="110812"/>
                    <a:pt x="2837" y="111635"/>
                  </a:cubicBezTo>
                  <a:cubicBezTo>
                    <a:pt x="-211" y="112682"/>
                    <a:pt x="-878" y="114016"/>
                    <a:pt x="-20" y="114873"/>
                  </a:cubicBezTo>
                  <a:cubicBezTo>
                    <a:pt x="1381" y="115537"/>
                    <a:pt x="2850" y="116048"/>
                    <a:pt x="4361" y="116397"/>
                  </a:cubicBezTo>
                  <a:cubicBezTo>
                    <a:pt x="5885" y="117159"/>
                    <a:pt x="5980" y="120874"/>
                    <a:pt x="6933" y="121636"/>
                  </a:cubicBezTo>
                  <a:cubicBezTo>
                    <a:pt x="7885" y="122398"/>
                    <a:pt x="9028" y="124303"/>
                    <a:pt x="10362" y="124589"/>
                  </a:cubicBezTo>
                  <a:cubicBezTo>
                    <a:pt x="12088" y="124579"/>
                    <a:pt x="13799" y="124256"/>
                    <a:pt x="15410" y="123636"/>
                  </a:cubicBezTo>
                  <a:cubicBezTo>
                    <a:pt x="17410" y="122683"/>
                    <a:pt x="21983" y="122874"/>
                    <a:pt x="24935" y="121255"/>
                  </a:cubicBezTo>
                  <a:cubicBezTo>
                    <a:pt x="27888" y="119635"/>
                    <a:pt x="32650" y="117350"/>
                    <a:pt x="34936" y="115825"/>
                  </a:cubicBezTo>
                  <a:cubicBezTo>
                    <a:pt x="39875" y="113995"/>
                    <a:pt x="44406" y="111212"/>
                    <a:pt x="48271" y="107634"/>
                  </a:cubicBezTo>
                  <a:cubicBezTo>
                    <a:pt x="53701" y="101729"/>
                    <a:pt x="56939" y="99728"/>
                    <a:pt x="61416" y="94871"/>
                  </a:cubicBezTo>
                  <a:cubicBezTo>
                    <a:pt x="65893" y="90013"/>
                    <a:pt x="69798" y="80774"/>
                    <a:pt x="70465" y="81155"/>
                  </a:cubicBezTo>
                  <a:cubicBezTo>
                    <a:pt x="71131" y="81535"/>
                    <a:pt x="77704" y="88393"/>
                    <a:pt x="83514" y="92584"/>
                  </a:cubicBezTo>
                  <a:cubicBezTo>
                    <a:pt x="85684" y="94643"/>
                    <a:pt x="87720" y="96838"/>
                    <a:pt x="89610" y="99157"/>
                  </a:cubicBezTo>
                  <a:cubicBezTo>
                    <a:pt x="92492" y="103352"/>
                    <a:pt x="95675" y="107331"/>
                    <a:pt x="99135" y="111063"/>
                  </a:cubicBezTo>
                  <a:cubicBezTo>
                    <a:pt x="107993" y="119255"/>
                    <a:pt x="105517" y="120588"/>
                    <a:pt x="107326" y="125922"/>
                  </a:cubicBezTo>
                  <a:cubicBezTo>
                    <a:pt x="107993" y="127827"/>
                    <a:pt x="110851" y="129160"/>
                    <a:pt x="112756" y="129637"/>
                  </a:cubicBezTo>
                  <a:cubicBezTo>
                    <a:pt x="114661" y="130113"/>
                    <a:pt x="118756" y="128780"/>
                    <a:pt x="122281" y="130970"/>
                  </a:cubicBezTo>
                  <a:cubicBezTo>
                    <a:pt x="124223" y="131729"/>
                    <a:pt x="126291" y="132117"/>
                    <a:pt x="128377" y="132113"/>
                  </a:cubicBezTo>
                  <a:cubicBezTo>
                    <a:pt x="131139" y="132113"/>
                    <a:pt x="133711" y="132113"/>
                    <a:pt x="135330" y="132113"/>
                  </a:cubicBezTo>
                  <a:cubicBezTo>
                    <a:pt x="137583" y="132228"/>
                    <a:pt x="139840" y="132228"/>
                    <a:pt x="142093" y="132113"/>
                  </a:cubicBezTo>
                  <a:cubicBezTo>
                    <a:pt x="142950" y="132113"/>
                    <a:pt x="144188" y="132113"/>
                    <a:pt x="145141" y="131542"/>
                  </a:cubicBezTo>
                  <a:cubicBezTo>
                    <a:pt x="146093" y="130970"/>
                    <a:pt x="146855" y="129160"/>
                    <a:pt x="148093" y="128970"/>
                  </a:cubicBezTo>
                  <a:cubicBezTo>
                    <a:pt x="150967" y="128793"/>
                    <a:pt x="153631" y="127409"/>
                    <a:pt x="155428" y="125160"/>
                  </a:cubicBezTo>
                  <a:cubicBezTo>
                    <a:pt x="156475" y="123922"/>
                    <a:pt x="155904" y="121731"/>
                    <a:pt x="155999" y="120493"/>
                  </a:cubicBezTo>
                  <a:cubicBezTo>
                    <a:pt x="156094" y="119255"/>
                    <a:pt x="158000" y="118207"/>
                    <a:pt x="157428" y="117159"/>
                  </a:cubicBezTo>
                </a:path>
              </a:pathLst>
            </a:custGeom>
            <a:solidFill>
              <a:srgbClr val="23181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1590577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-矩形 7">
            <a:extLst>
              <a:ext uri="{FF2B5EF4-FFF2-40B4-BE49-F238E27FC236}">
                <a16:creationId xmlns:a16="http://schemas.microsoft.com/office/drawing/2014/main" id="{F617AE56-2DFD-4B3C-9381-5F4B6AA7F4D0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9" name="任意多边形: 形状 118">
            <a:extLst>
              <a:ext uri="{FF2B5EF4-FFF2-40B4-BE49-F238E27FC236}">
                <a16:creationId xmlns:a16="http://schemas.microsoft.com/office/drawing/2014/main" id="{2598B5BD-9CE3-4414-BCF1-860652297EE0}"/>
              </a:ext>
            </a:extLst>
          </p:cNvPr>
          <p:cNvSpPr/>
          <p:nvPr userDrawn="1"/>
        </p:nvSpPr>
        <p:spPr>
          <a:xfrm rot="1916941">
            <a:off x="-628945" y="-604401"/>
            <a:ext cx="12918999" cy="10347422"/>
          </a:xfrm>
          <a:custGeom>
            <a:avLst/>
            <a:gdLst>
              <a:gd name="connsiteX0" fmla="*/ 3910821 w 12918999"/>
              <a:gd name="connsiteY0" fmla="*/ 3392979 h 10347422"/>
              <a:gd name="connsiteX1" fmla="*/ 10262073 w 12918999"/>
              <a:gd name="connsiteY1" fmla="*/ 135295 h 10347422"/>
              <a:gd name="connsiteX2" fmla="*/ 10593809 w 12918999"/>
              <a:gd name="connsiteY2" fmla="*/ 0 h 10347422"/>
              <a:gd name="connsiteX3" fmla="*/ 12918999 w 12918999"/>
              <a:gd name="connsiteY3" fmla="*/ 3728462 h 10347422"/>
              <a:gd name="connsiteX4" fmla="*/ 11966464 w 12918999"/>
              <a:gd name="connsiteY4" fmla="*/ 4224159 h 10347422"/>
              <a:gd name="connsiteX5" fmla="*/ 3050273 w 12918999"/>
              <a:gd name="connsiteY5" fmla="*/ 10050202 h 10347422"/>
              <a:gd name="connsiteX6" fmla="*/ 2678241 w 12918999"/>
              <a:gd name="connsiteY6" fmla="*/ 10347422 h 10347422"/>
              <a:gd name="connsiteX7" fmla="*/ 0 w 12918999"/>
              <a:gd name="connsiteY7" fmla="*/ 6052840 h 10347422"/>
              <a:gd name="connsiteX8" fmla="*/ 4301 w 12918999"/>
              <a:gd name="connsiteY8" fmla="*/ 6049545 h 10347422"/>
              <a:gd name="connsiteX9" fmla="*/ 3049697 w 12918999"/>
              <a:gd name="connsiteY9" fmla="*/ 3931365 h 10347422"/>
              <a:gd name="connsiteX10" fmla="*/ 3910821 w 12918999"/>
              <a:gd name="connsiteY10" fmla="*/ 3392979 h 1034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918999" h="10347422">
                <a:moveTo>
                  <a:pt x="3910821" y="3392979"/>
                </a:moveTo>
                <a:cubicBezTo>
                  <a:pt x="5934272" y="2157348"/>
                  <a:pt x="8056184" y="1066634"/>
                  <a:pt x="10262073" y="135295"/>
                </a:cubicBezTo>
                <a:lnTo>
                  <a:pt x="10593809" y="0"/>
                </a:lnTo>
                <a:lnTo>
                  <a:pt x="12918999" y="3728462"/>
                </a:lnTo>
                <a:lnTo>
                  <a:pt x="11966464" y="4224159"/>
                </a:lnTo>
                <a:cubicBezTo>
                  <a:pt x="8816355" y="5904658"/>
                  <a:pt x="5833798" y="7857148"/>
                  <a:pt x="3050273" y="10050202"/>
                </a:cubicBezTo>
                <a:lnTo>
                  <a:pt x="2678241" y="10347422"/>
                </a:lnTo>
                <a:lnTo>
                  <a:pt x="0" y="6052840"/>
                </a:lnTo>
                <a:lnTo>
                  <a:pt x="4301" y="6049545"/>
                </a:lnTo>
                <a:cubicBezTo>
                  <a:pt x="990558" y="5305797"/>
                  <a:pt x="2006380" y="4599047"/>
                  <a:pt x="3049697" y="3931365"/>
                </a:cubicBezTo>
                <a:cubicBezTo>
                  <a:pt x="3334701" y="3748973"/>
                  <a:pt x="3621756" y="3569497"/>
                  <a:pt x="3910821" y="3392979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alpha val="1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7250671E-B242-4E46-809E-218D29833258}"/>
              </a:ext>
            </a:extLst>
          </p:cNvPr>
          <p:cNvSpPr/>
          <p:nvPr userDrawn="1"/>
        </p:nvSpPr>
        <p:spPr>
          <a:xfrm rot="2885786">
            <a:off x="1389454" y="-3104147"/>
            <a:ext cx="10240698" cy="11614001"/>
          </a:xfrm>
          <a:custGeom>
            <a:avLst/>
            <a:gdLst>
              <a:gd name="connsiteX0" fmla="*/ 6051751 w 10240698"/>
              <a:gd name="connsiteY0" fmla="*/ 1433305 h 11614001"/>
              <a:gd name="connsiteX1" fmla="*/ 6837805 w 10240698"/>
              <a:gd name="connsiteY1" fmla="*/ 587393 h 11614001"/>
              <a:gd name="connsiteX2" fmla="*/ 7410328 w 10240698"/>
              <a:gd name="connsiteY2" fmla="*/ 0 h 11614001"/>
              <a:gd name="connsiteX3" fmla="*/ 10240698 w 10240698"/>
              <a:gd name="connsiteY3" fmla="*/ 2539861 h 11614001"/>
              <a:gd name="connsiteX4" fmla="*/ 2097918 w 10240698"/>
              <a:gd name="connsiteY4" fmla="*/ 11614001 h 11614001"/>
              <a:gd name="connsiteX5" fmla="*/ 0 w 10240698"/>
              <a:gd name="connsiteY5" fmla="*/ 9731411 h 11614001"/>
              <a:gd name="connsiteX6" fmla="*/ 261077 w 10240698"/>
              <a:gd name="connsiteY6" fmla="*/ 9278934 h 11614001"/>
              <a:gd name="connsiteX7" fmla="*/ 6051751 w 10240698"/>
              <a:gd name="connsiteY7" fmla="*/ 1433305 h 1161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240698" h="11614001">
                <a:moveTo>
                  <a:pt x="6051751" y="1433305"/>
                </a:moveTo>
                <a:cubicBezTo>
                  <a:pt x="6310424" y="1148193"/>
                  <a:pt x="6572461" y="866201"/>
                  <a:pt x="6837805" y="587393"/>
                </a:cubicBezTo>
                <a:lnTo>
                  <a:pt x="7410328" y="0"/>
                </a:lnTo>
                <a:lnTo>
                  <a:pt x="10240698" y="2539861"/>
                </a:lnTo>
                <a:lnTo>
                  <a:pt x="2097918" y="11614001"/>
                </a:lnTo>
                <a:lnTo>
                  <a:pt x="0" y="9731411"/>
                </a:lnTo>
                <a:lnTo>
                  <a:pt x="261077" y="9278934"/>
                </a:lnTo>
                <a:cubicBezTo>
                  <a:pt x="1926385" y="6466781"/>
                  <a:pt x="3869211" y="3838947"/>
                  <a:pt x="6051751" y="1433305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alpha val="11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74B958D9-D342-40D9-98E5-F3F3A57A7EFC}"/>
              </a:ext>
            </a:extLst>
          </p:cNvPr>
          <p:cNvSpPr/>
          <p:nvPr userDrawn="1"/>
        </p:nvSpPr>
        <p:spPr>
          <a:xfrm rot="1846855">
            <a:off x="713178" y="-661517"/>
            <a:ext cx="11127408" cy="8042323"/>
          </a:xfrm>
          <a:custGeom>
            <a:avLst/>
            <a:gdLst>
              <a:gd name="connsiteX0" fmla="*/ 7928069 w 11127408"/>
              <a:gd name="connsiteY0" fmla="*/ 1186500 h 8042323"/>
              <a:gd name="connsiteX1" fmla="*/ 9950212 w 11127408"/>
              <a:gd name="connsiteY1" fmla="*/ 53263 h 8042323"/>
              <a:gd name="connsiteX2" fmla="*/ 10053427 w 11127408"/>
              <a:gd name="connsiteY2" fmla="*/ 0 h 8042323"/>
              <a:gd name="connsiteX3" fmla="*/ 11127408 w 11127408"/>
              <a:gd name="connsiteY3" fmla="*/ 1802985 h 8042323"/>
              <a:gd name="connsiteX4" fmla="*/ 652892 w 11127408"/>
              <a:gd name="connsiteY4" fmla="*/ 8042323 h 8042323"/>
              <a:gd name="connsiteX5" fmla="*/ 0 w 11127408"/>
              <a:gd name="connsiteY5" fmla="*/ 6946257 h 8042323"/>
              <a:gd name="connsiteX6" fmla="*/ 555484 w 11127408"/>
              <a:gd name="connsiteY6" fmla="*/ 6462535 h 8042323"/>
              <a:gd name="connsiteX7" fmla="*/ 4689797 w 11127408"/>
              <a:gd name="connsiteY7" fmla="*/ 3264251 h 8042323"/>
              <a:gd name="connsiteX8" fmla="*/ 7928069 w 11127408"/>
              <a:gd name="connsiteY8" fmla="*/ 1186500 h 8042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127408" h="8042323">
                <a:moveTo>
                  <a:pt x="7928069" y="1186500"/>
                </a:moveTo>
                <a:cubicBezTo>
                  <a:pt x="8592467" y="794335"/>
                  <a:pt x="9266662" y="416446"/>
                  <a:pt x="9950212" y="53263"/>
                </a:cubicBezTo>
                <a:lnTo>
                  <a:pt x="10053427" y="0"/>
                </a:lnTo>
                <a:lnTo>
                  <a:pt x="11127408" y="1802985"/>
                </a:lnTo>
                <a:lnTo>
                  <a:pt x="652892" y="8042323"/>
                </a:lnTo>
                <a:lnTo>
                  <a:pt x="0" y="6946257"/>
                </a:lnTo>
                <a:lnTo>
                  <a:pt x="555484" y="6462535"/>
                </a:lnTo>
                <a:cubicBezTo>
                  <a:pt x="1875560" y="5329720"/>
                  <a:pt x="3255407" y="4261921"/>
                  <a:pt x="4689797" y="3264251"/>
                </a:cubicBezTo>
                <a:cubicBezTo>
                  <a:pt x="5740634" y="2533357"/>
                  <a:pt x="6820742" y="1840104"/>
                  <a:pt x="7928069" y="1186500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3000"/>
                </a:schemeClr>
              </a:gs>
              <a:gs pos="100000">
                <a:schemeClr val="accent2">
                  <a:alpha val="1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9" name="任意多边形: 形状 83">
            <a:extLst>
              <a:ext uri="{FF2B5EF4-FFF2-40B4-BE49-F238E27FC236}">
                <a16:creationId xmlns:a16="http://schemas.microsoft.com/office/drawing/2014/main" id="{BF5A8484-2D5B-4F59-A3A8-5B9369A9154A}"/>
              </a:ext>
            </a:extLst>
          </p:cNvPr>
          <p:cNvSpPr/>
          <p:nvPr userDrawn="1"/>
        </p:nvSpPr>
        <p:spPr>
          <a:xfrm>
            <a:off x="-1" y="2998308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</a:endParaRPr>
          </a:p>
        </p:txBody>
      </p:sp>
      <p:sp>
        <p:nvSpPr>
          <p:cNvPr id="50" name="任意多边形: 形状 83">
            <a:extLst>
              <a:ext uri="{FF2B5EF4-FFF2-40B4-BE49-F238E27FC236}">
                <a16:creationId xmlns:a16="http://schemas.microsoft.com/office/drawing/2014/main" id="{BF5A8484-2D5B-4F59-A3A8-5B9369A9154A}"/>
              </a:ext>
            </a:extLst>
          </p:cNvPr>
          <p:cNvSpPr/>
          <p:nvPr userDrawn="1"/>
        </p:nvSpPr>
        <p:spPr>
          <a:xfrm>
            <a:off x="-2" y="3019587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</a:endParaRPr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0EDC3667-87B7-4232-9F74-2F0E9CE7574F}"/>
              </a:ext>
            </a:extLst>
          </p:cNvPr>
          <p:cNvSpPr/>
          <p:nvPr userDrawn="1"/>
        </p:nvSpPr>
        <p:spPr>
          <a:xfrm rot="2676034">
            <a:off x="-1681418" y="5021332"/>
            <a:ext cx="3362838" cy="3410056"/>
          </a:xfrm>
          <a:custGeom>
            <a:avLst/>
            <a:gdLst>
              <a:gd name="connsiteX0" fmla="*/ 0 w 3362838"/>
              <a:gd name="connsiteY0" fmla="*/ 0 h 3410056"/>
              <a:gd name="connsiteX1" fmla="*/ 3362838 w 3362838"/>
              <a:gd name="connsiteY1" fmla="*/ 3410056 h 3410056"/>
              <a:gd name="connsiteX2" fmla="*/ 3362837 w 3362838"/>
              <a:gd name="connsiteY2" fmla="*/ 3410056 h 3410056"/>
              <a:gd name="connsiteX3" fmla="*/ 0 w 3362838"/>
              <a:gd name="connsiteY3" fmla="*/ 1 h 3410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2838" h="3410056">
                <a:moveTo>
                  <a:pt x="0" y="0"/>
                </a:moveTo>
                <a:lnTo>
                  <a:pt x="3362838" y="3410056"/>
                </a:lnTo>
                <a:lnTo>
                  <a:pt x="3362837" y="3410056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BF5A8484-2D5B-4F59-A3A8-5B9369A9154A}"/>
              </a:ext>
            </a:extLst>
          </p:cNvPr>
          <p:cNvSpPr/>
          <p:nvPr userDrawn="1"/>
        </p:nvSpPr>
        <p:spPr>
          <a:xfrm>
            <a:off x="1" y="3201986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ea"/>
            </a:endParaRPr>
          </a:p>
        </p:txBody>
      </p:sp>
      <p:sp>
        <p:nvSpPr>
          <p:cNvPr id="48" name="标题 47">
            <a:extLst>
              <a:ext uri="{FF2B5EF4-FFF2-40B4-BE49-F238E27FC236}">
                <a16:creationId xmlns:a16="http://schemas.microsoft.com/office/drawing/2014/main" id="{253B7C5E-3F08-4EBF-9056-30949C85AEF8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5938" y="3758091"/>
            <a:ext cx="11160124" cy="132343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algn="ctr">
              <a:lnSpc>
                <a:spcPct val="100000"/>
              </a:lnSpc>
              <a:defRPr lang="zh-CN" altLang="en-US" sz="4000" b="1" spc="100" dirty="0">
                <a:solidFill>
                  <a:schemeClr val="tx1"/>
                </a:solidFill>
                <a:latin typeface="+mn-ea"/>
                <a:ea typeface="+mn-ea"/>
                <a:cs typeface="+mn-ea"/>
              </a:defRPr>
            </a:lvl1pPr>
          </a:lstStyle>
          <a:p>
            <a:pPr marL="0" lvl="0"/>
            <a:r>
              <a:rPr lang="zh-CN" altLang="en-US" dirty="0"/>
              <a:t>北京理工大学</a:t>
            </a:r>
            <a:br>
              <a:rPr lang="zh-CN" altLang="en-US" dirty="0"/>
            </a:br>
            <a:r>
              <a:rPr lang="zh-CN" altLang="en-US" dirty="0"/>
              <a:t>毕业设计论文答辩模板</a:t>
            </a:r>
          </a:p>
        </p:txBody>
      </p:sp>
      <p:sp>
        <p:nvSpPr>
          <p:cNvPr id="38" name="文本占位符 53">
            <a:extLst>
              <a:ext uri="{FF2B5EF4-FFF2-40B4-BE49-F238E27FC236}">
                <a16:creationId xmlns:a16="http://schemas.microsoft.com/office/drawing/2014/main" id="{6465F7BF-7316-4A2A-9ECF-AB9E637FFCF4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141362" y="5528219"/>
            <a:ext cx="7909277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 algn="ctr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98AF966-7C79-45DC-9C70-AB081DBECE7D}"/>
              </a:ext>
            </a:extLst>
          </p:cNvPr>
          <p:cNvCxnSpPr>
            <a:cxnSpLocks/>
          </p:cNvCxnSpPr>
          <p:nvPr userDrawn="1"/>
        </p:nvCxnSpPr>
        <p:spPr>
          <a:xfrm>
            <a:off x="2108522" y="5295418"/>
            <a:ext cx="797495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 userDrawn="1"/>
        </p:nvGrpSpPr>
        <p:grpSpPr>
          <a:xfrm>
            <a:off x="10272478" y="6308389"/>
            <a:ext cx="1629576" cy="198576"/>
            <a:chOff x="10272478" y="6308389"/>
            <a:chExt cx="1629576" cy="198576"/>
          </a:xfrm>
        </p:grpSpPr>
        <p:grpSp>
          <p:nvGrpSpPr>
            <p:cNvPr id="40" name="组合 39"/>
            <p:cNvGrpSpPr/>
            <p:nvPr userDrawn="1"/>
          </p:nvGrpSpPr>
          <p:grpSpPr>
            <a:xfrm>
              <a:off x="11216726" y="6310650"/>
              <a:ext cx="685328" cy="194486"/>
              <a:chOff x="2373567" y="1096524"/>
              <a:chExt cx="2578404" cy="731714"/>
            </a:xfrm>
          </p:grpSpPr>
          <p:sp>
            <p:nvSpPr>
              <p:cNvPr id="70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71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6" y="1237050"/>
                <a:ext cx="331665" cy="499208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77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8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74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5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76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  <p:grpSp>
          <p:nvGrpSpPr>
            <p:cNvPr id="41" name="组合 40"/>
            <p:cNvGrpSpPr/>
            <p:nvPr userDrawn="1"/>
          </p:nvGrpSpPr>
          <p:grpSpPr>
            <a:xfrm>
              <a:off x="10272478" y="6308389"/>
              <a:ext cx="721622" cy="198576"/>
              <a:chOff x="2372715" y="161759"/>
              <a:chExt cx="2714952" cy="747103"/>
            </a:xfrm>
          </p:grpSpPr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68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9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43" name="组合 42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66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7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63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4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65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4613354" y="313344"/>
                <a:ext cx="474313" cy="479486"/>
                <a:chOff x="11893474" y="1994534"/>
                <a:chExt cx="286683" cy="289808"/>
              </a:xfrm>
              <a:solidFill>
                <a:schemeClr val="accent3"/>
              </a:solidFill>
            </p:grpSpPr>
            <p:sp>
              <p:nvSpPr>
                <p:cNvPr id="46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099" y="1994534"/>
                  <a:ext cx="204058" cy="285679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  <p:sp>
              <p:nvSpPr>
                <p:cNvPr id="47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74" y="2009126"/>
                  <a:ext cx="109877" cy="275216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CD790BF4-1F5C-4F9C-AD21-7992B909352A}"/>
              </a:ext>
            </a:extLst>
          </p:cNvPr>
          <p:cNvSpPr txBox="1"/>
          <p:nvPr userDrawn="1"/>
        </p:nvSpPr>
        <p:spPr>
          <a:xfrm>
            <a:off x="346663" y="6328722"/>
            <a:ext cx="1660787" cy="195379"/>
          </a:xfrm>
          <a:custGeom>
            <a:avLst/>
            <a:gdLst/>
            <a:ahLst/>
            <a:cxnLst/>
            <a:rect l="l" t="t" r="r" b="b"/>
            <a:pathLst>
              <a:path w="1660787" h="195379">
                <a:moveTo>
                  <a:pt x="29161" y="90222"/>
                </a:moveTo>
                <a:lnTo>
                  <a:pt x="29161" y="127778"/>
                </a:lnTo>
                <a:lnTo>
                  <a:pt x="46481" y="127778"/>
                </a:lnTo>
                <a:cubicBezTo>
                  <a:pt x="53844" y="127778"/>
                  <a:pt x="59603" y="126070"/>
                  <a:pt x="63756" y="122653"/>
                </a:cubicBezTo>
                <a:cubicBezTo>
                  <a:pt x="67910" y="119236"/>
                  <a:pt x="69986" y="114494"/>
                  <a:pt x="69986" y="108426"/>
                </a:cubicBezTo>
                <a:cubicBezTo>
                  <a:pt x="69986" y="102652"/>
                  <a:pt x="67924" y="98175"/>
                  <a:pt x="63800" y="94994"/>
                </a:cubicBezTo>
                <a:cubicBezTo>
                  <a:pt x="59677" y="91813"/>
                  <a:pt x="53815" y="90222"/>
                  <a:pt x="46216" y="90222"/>
                </a:cubicBezTo>
                <a:close/>
                <a:moveTo>
                  <a:pt x="1496048" y="49397"/>
                </a:moveTo>
                <a:cubicBezTo>
                  <a:pt x="1493220" y="54699"/>
                  <a:pt x="1489170" y="61120"/>
                  <a:pt x="1483898" y="68661"/>
                </a:cubicBezTo>
                <a:cubicBezTo>
                  <a:pt x="1478625" y="76201"/>
                  <a:pt x="1470716" y="86511"/>
                  <a:pt x="1460171" y="99589"/>
                </a:cubicBezTo>
                <a:lnTo>
                  <a:pt x="1496048" y="99589"/>
                </a:lnTo>
                <a:close/>
                <a:moveTo>
                  <a:pt x="29161" y="34374"/>
                </a:moveTo>
                <a:lnTo>
                  <a:pt x="29161" y="68219"/>
                </a:lnTo>
                <a:lnTo>
                  <a:pt x="43034" y="68219"/>
                </a:lnTo>
                <a:cubicBezTo>
                  <a:pt x="49691" y="68219"/>
                  <a:pt x="54934" y="66628"/>
                  <a:pt x="58764" y="63447"/>
                </a:cubicBezTo>
                <a:cubicBezTo>
                  <a:pt x="62593" y="60266"/>
                  <a:pt x="64507" y="55818"/>
                  <a:pt x="64507" y="50104"/>
                </a:cubicBezTo>
                <a:cubicBezTo>
                  <a:pt x="64507" y="39618"/>
                  <a:pt x="56849" y="34374"/>
                  <a:pt x="41532" y="34374"/>
                </a:cubicBezTo>
                <a:close/>
                <a:moveTo>
                  <a:pt x="1612362" y="32254"/>
                </a:moveTo>
                <a:cubicBezTo>
                  <a:pt x="1598518" y="32254"/>
                  <a:pt x="1591596" y="49043"/>
                  <a:pt x="1591596" y="82623"/>
                </a:cubicBezTo>
                <a:cubicBezTo>
                  <a:pt x="1591596" y="114199"/>
                  <a:pt x="1598341" y="129987"/>
                  <a:pt x="1611832" y="129987"/>
                </a:cubicBezTo>
                <a:cubicBezTo>
                  <a:pt x="1625087" y="129987"/>
                  <a:pt x="1631714" y="113728"/>
                  <a:pt x="1631714" y="81209"/>
                </a:cubicBezTo>
                <a:cubicBezTo>
                  <a:pt x="1631714" y="48572"/>
                  <a:pt x="1625263" y="32254"/>
                  <a:pt x="1612362" y="32254"/>
                </a:cubicBezTo>
                <a:close/>
                <a:moveTo>
                  <a:pt x="1362679" y="32254"/>
                </a:moveTo>
                <a:cubicBezTo>
                  <a:pt x="1356965" y="32254"/>
                  <a:pt x="1352385" y="34522"/>
                  <a:pt x="1348938" y="39058"/>
                </a:cubicBezTo>
                <a:cubicBezTo>
                  <a:pt x="1345492" y="43594"/>
                  <a:pt x="1343769" y="49191"/>
                  <a:pt x="1343769" y="55848"/>
                </a:cubicBezTo>
                <a:cubicBezTo>
                  <a:pt x="1343769" y="63094"/>
                  <a:pt x="1345521" y="68779"/>
                  <a:pt x="1349027" y="72902"/>
                </a:cubicBezTo>
                <a:cubicBezTo>
                  <a:pt x="1352532" y="77026"/>
                  <a:pt x="1357318" y="79088"/>
                  <a:pt x="1363386" y="79088"/>
                </a:cubicBezTo>
                <a:cubicBezTo>
                  <a:pt x="1368806" y="79088"/>
                  <a:pt x="1373269" y="77114"/>
                  <a:pt x="1376774" y="73167"/>
                </a:cubicBezTo>
                <a:cubicBezTo>
                  <a:pt x="1380279" y="69220"/>
                  <a:pt x="1382032" y="64331"/>
                  <a:pt x="1382032" y="58499"/>
                </a:cubicBezTo>
                <a:cubicBezTo>
                  <a:pt x="1382032" y="51488"/>
                  <a:pt x="1380279" y="45361"/>
                  <a:pt x="1376774" y="40118"/>
                </a:cubicBezTo>
                <a:cubicBezTo>
                  <a:pt x="1373269" y="34875"/>
                  <a:pt x="1368570" y="32254"/>
                  <a:pt x="1362679" y="32254"/>
                </a:cubicBezTo>
                <a:close/>
                <a:moveTo>
                  <a:pt x="1495606" y="12636"/>
                </a:moveTo>
                <a:lnTo>
                  <a:pt x="1522028" y="12636"/>
                </a:lnTo>
                <a:lnTo>
                  <a:pt x="1522028" y="99589"/>
                </a:lnTo>
                <a:lnTo>
                  <a:pt x="1541380" y="99589"/>
                </a:lnTo>
                <a:lnTo>
                  <a:pt x="1541380" y="120355"/>
                </a:lnTo>
                <a:lnTo>
                  <a:pt x="1522028" y="120355"/>
                </a:lnTo>
                <a:lnTo>
                  <a:pt x="1522028" y="149516"/>
                </a:lnTo>
                <a:lnTo>
                  <a:pt x="1496048" y="149516"/>
                </a:lnTo>
                <a:lnTo>
                  <a:pt x="1496048" y="120355"/>
                </a:lnTo>
                <a:lnTo>
                  <a:pt x="1434898" y="120355"/>
                </a:lnTo>
                <a:lnTo>
                  <a:pt x="1434898" y="99412"/>
                </a:lnTo>
                <a:cubicBezTo>
                  <a:pt x="1447564" y="85274"/>
                  <a:pt x="1459435" y="70310"/>
                  <a:pt x="1470510" y="54522"/>
                </a:cubicBezTo>
                <a:cubicBezTo>
                  <a:pt x="1481585" y="38734"/>
                  <a:pt x="1489951" y="24772"/>
                  <a:pt x="1495606" y="12636"/>
                </a:cubicBezTo>
                <a:close/>
                <a:moveTo>
                  <a:pt x="1009650" y="12636"/>
                </a:moveTo>
                <a:lnTo>
                  <a:pt x="1087501" y="12636"/>
                </a:lnTo>
                <a:lnTo>
                  <a:pt x="1087501" y="36495"/>
                </a:lnTo>
                <a:lnTo>
                  <a:pt x="1038811" y="36495"/>
                </a:lnTo>
                <a:lnTo>
                  <a:pt x="1038811" y="68749"/>
                </a:lnTo>
                <a:lnTo>
                  <a:pt x="1084055" y="68749"/>
                </a:lnTo>
                <a:lnTo>
                  <a:pt x="1084055" y="92520"/>
                </a:lnTo>
                <a:lnTo>
                  <a:pt x="1038811" y="92520"/>
                </a:lnTo>
                <a:lnTo>
                  <a:pt x="1038811" y="125657"/>
                </a:lnTo>
                <a:lnTo>
                  <a:pt x="1090682" y="125657"/>
                </a:lnTo>
                <a:lnTo>
                  <a:pt x="1090682" y="149516"/>
                </a:lnTo>
                <a:lnTo>
                  <a:pt x="1009650" y="149516"/>
                </a:lnTo>
                <a:close/>
                <a:moveTo>
                  <a:pt x="714375" y="12636"/>
                </a:moveTo>
                <a:lnTo>
                  <a:pt x="746187" y="12636"/>
                </a:lnTo>
                <a:lnTo>
                  <a:pt x="802034" y="98705"/>
                </a:lnTo>
                <a:cubicBezTo>
                  <a:pt x="805746" y="104420"/>
                  <a:pt x="808014" y="108043"/>
                  <a:pt x="808839" y="109574"/>
                </a:cubicBezTo>
                <a:lnTo>
                  <a:pt x="809281" y="109574"/>
                </a:lnTo>
                <a:cubicBezTo>
                  <a:pt x="808691" y="106275"/>
                  <a:pt x="808397" y="99972"/>
                  <a:pt x="808397" y="90664"/>
                </a:cubicBezTo>
                <a:lnTo>
                  <a:pt x="808397" y="12636"/>
                </a:lnTo>
                <a:lnTo>
                  <a:pt x="836056" y="12636"/>
                </a:lnTo>
                <a:lnTo>
                  <a:pt x="836056" y="149516"/>
                </a:lnTo>
                <a:lnTo>
                  <a:pt x="806188" y="149516"/>
                </a:lnTo>
                <a:lnTo>
                  <a:pt x="748219" y="60973"/>
                </a:lnTo>
                <a:cubicBezTo>
                  <a:pt x="745215" y="56378"/>
                  <a:pt x="743035" y="52666"/>
                  <a:pt x="741680" y="49839"/>
                </a:cubicBezTo>
                <a:lnTo>
                  <a:pt x="741238" y="49839"/>
                </a:lnTo>
                <a:cubicBezTo>
                  <a:pt x="741768" y="54551"/>
                  <a:pt x="742033" y="61827"/>
                  <a:pt x="742033" y="71665"/>
                </a:cubicBezTo>
                <a:lnTo>
                  <a:pt x="742033" y="149516"/>
                </a:lnTo>
                <a:lnTo>
                  <a:pt x="714375" y="149516"/>
                </a:lnTo>
                <a:close/>
                <a:moveTo>
                  <a:pt x="647611" y="12636"/>
                </a:moveTo>
                <a:lnTo>
                  <a:pt x="676772" y="12636"/>
                </a:lnTo>
                <a:lnTo>
                  <a:pt x="676772" y="149516"/>
                </a:lnTo>
                <a:lnTo>
                  <a:pt x="647611" y="149516"/>
                </a:lnTo>
                <a:close/>
                <a:moveTo>
                  <a:pt x="187212" y="12636"/>
                </a:moveTo>
                <a:lnTo>
                  <a:pt x="294489" y="12636"/>
                </a:lnTo>
                <a:lnTo>
                  <a:pt x="294489" y="36495"/>
                </a:lnTo>
                <a:lnTo>
                  <a:pt x="255431" y="36495"/>
                </a:lnTo>
                <a:lnTo>
                  <a:pt x="255431" y="149516"/>
                </a:lnTo>
                <a:lnTo>
                  <a:pt x="226181" y="149516"/>
                </a:lnTo>
                <a:lnTo>
                  <a:pt x="226181" y="36495"/>
                </a:lnTo>
                <a:lnTo>
                  <a:pt x="187212" y="36495"/>
                </a:lnTo>
                <a:close/>
                <a:moveTo>
                  <a:pt x="133261" y="12636"/>
                </a:moveTo>
                <a:lnTo>
                  <a:pt x="162422" y="12636"/>
                </a:lnTo>
                <a:lnTo>
                  <a:pt x="162422" y="149516"/>
                </a:lnTo>
                <a:lnTo>
                  <a:pt x="133261" y="149516"/>
                </a:lnTo>
                <a:close/>
                <a:moveTo>
                  <a:pt x="0" y="12636"/>
                </a:moveTo>
                <a:lnTo>
                  <a:pt x="48601" y="12636"/>
                </a:lnTo>
                <a:cubicBezTo>
                  <a:pt x="63506" y="12636"/>
                  <a:pt x="74994" y="15464"/>
                  <a:pt x="83064" y="21119"/>
                </a:cubicBezTo>
                <a:cubicBezTo>
                  <a:pt x="91135" y="26775"/>
                  <a:pt x="95171" y="34610"/>
                  <a:pt x="95171" y="44625"/>
                </a:cubicBezTo>
                <a:cubicBezTo>
                  <a:pt x="95171" y="52048"/>
                  <a:pt x="92667" y="58557"/>
                  <a:pt x="87659" y="64154"/>
                </a:cubicBezTo>
                <a:cubicBezTo>
                  <a:pt x="82652" y="69751"/>
                  <a:pt x="76349" y="73609"/>
                  <a:pt x="68749" y="75730"/>
                </a:cubicBezTo>
                <a:lnTo>
                  <a:pt x="68749" y="76083"/>
                </a:lnTo>
                <a:cubicBezTo>
                  <a:pt x="78293" y="77262"/>
                  <a:pt x="85995" y="80796"/>
                  <a:pt x="91857" y="86687"/>
                </a:cubicBezTo>
                <a:cubicBezTo>
                  <a:pt x="97719" y="92579"/>
                  <a:pt x="100649" y="99972"/>
                  <a:pt x="100649" y="108868"/>
                </a:cubicBezTo>
                <a:cubicBezTo>
                  <a:pt x="100649" y="121298"/>
                  <a:pt x="96231" y="131180"/>
                  <a:pt x="87394" y="138515"/>
                </a:cubicBezTo>
                <a:cubicBezTo>
                  <a:pt x="78558" y="145849"/>
                  <a:pt x="66481" y="149516"/>
                  <a:pt x="51164" y="149516"/>
                </a:cubicBezTo>
                <a:lnTo>
                  <a:pt x="0" y="149516"/>
                </a:lnTo>
                <a:close/>
                <a:moveTo>
                  <a:pt x="1613599" y="10339"/>
                </a:moveTo>
                <a:cubicBezTo>
                  <a:pt x="1645057" y="10339"/>
                  <a:pt x="1660787" y="33609"/>
                  <a:pt x="1660787" y="80148"/>
                </a:cubicBezTo>
                <a:cubicBezTo>
                  <a:pt x="1660787" y="103065"/>
                  <a:pt x="1656516" y="120753"/>
                  <a:pt x="1647974" y="133213"/>
                </a:cubicBezTo>
                <a:cubicBezTo>
                  <a:pt x="1639431" y="145672"/>
                  <a:pt x="1627090" y="151902"/>
                  <a:pt x="1610948" y="151902"/>
                </a:cubicBezTo>
                <a:cubicBezTo>
                  <a:pt x="1578782" y="151902"/>
                  <a:pt x="1562700" y="129045"/>
                  <a:pt x="1562700" y="83330"/>
                </a:cubicBezTo>
                <a:cubicBezTo>
                  <a:pt x="1562700" y="59647"/>
                  <a:pt x="1567059" y="41562"/>
                  <a:pt x="1575778" y="29072"/>
                </a:cubicBezTo>
                <a:cubicBezTo>
                  <a:pt x="1584497" y="16583"/>
                  <a:pt x="1597104" y="10339"/>
                  <a:pt x="1613599" y="10339"/>
                </a:cubicBezTo>
                <a:close/>
                <a:moveTo>
                  <a:pt x="1363563" y="10339"/>
                </a:moveTo>
                <a:cubicBezTo>
                  <a:pt x="1378350" y="10339"/>
                  <a:pt x="1389955" y="15965"/>
                  <a:pt x="1398380" y="27217"/>
                </a:cubicBezTo>
                <a:cubicBezTo>
                  <a:pt x="1406804" y="38469"/>
                  <a:pt x="1411016" y="54169"/>
                  <a:pt x="1411016" y="74316"/>
                </a:cubicBezTo>
                <a:cubicBezTo>
                  <a:pt x="1411016" y="98234"/>
                  <a:pt x="1405935" y="117145"/>
                  <a:pt x="1395773" y="131048"/>
                </a:cubicBezTo>
                <a:cubicBezTo>
                  <a:pt x="1385611" y="144951"/>
                  <a:pt x="1370986" y="151902"/>
                  <a:pt x="1351899" y="151902"/>
                </a:cubicBezTo>
                <a:cubicBezTo>
                  <a:pt x="1341118" y="151902"/>
                  <a:pt x="1331663" y="150164"/>
                  <a:pt x="1323533" y="146688"/>
                </a:cubicBezTo>
                <a:lnTo>
                  <a:pt x="1323533" y="122918"/>
                </a:lnTo>
                <a:cubicBezTo>
                  <a:pt x="1330838" y="127631"/>
                  <a:pt x="1339439" y="129987"/>
                  <a:pt x="1349336" y="129987"/>
                </a:cubicBezTo>
                <a:cubicBezTo>
                  <a:pt x="1371428" y="129987"/>
                  <a:pt x="1382709" y="115613"/>
                  <a:pt x="1383180" y="86864"/>
                </a:cubicBezTo>
                <a:lnTo>
                  <a:pt x="1382650" y="86687"/>
                </a:lnTo>
                <a:cubicBezTo>
                  <a:pt x="1376641" y="95937"/>
                  <a:pt x="1367363" y="100561"/>
                  <a:pt x="1354815" y="100561"/>
                </a:cubicBezTo>
                <a:cubicBezTo>
                  <a:pt x="1343445" y="100561"/>
                  <a:pt x="1334093" y="96570"/>
                  <a:pt x="1326758" y="88587"/>
                </a:cubicBezTo>
                <a:cubicBezTo>
                  <a:pt x="1319424" y="80605"/>
                  <a:pt x="1315757" y="70546"/>
                  <a:pt x="1315757" y="58410"/>
                </a:cubicBezTo>
                <a:cubicBezTo>
                  <a:pt x="1315757" y="44154"/>
                  <a:pt x="1320175" y="32578"/>
                  <a:pt x="1329012" y="23682"/>
                </a:cubicBezTo>
                <a:cubicBezTo>
                  <a:pt x="1337848" y="14786"/>
                  <a:pt x="1349365" y="10339"/>
                  <a:pt x="1363563" y="10339"/>
                </a:cubicBezTo>
                <a:close/>
                <a:moveTo>
                  <a:pt x="940366" y="10339"/>
                </a:moveTo>
                <a:cubicBezTo>
                  <a:pt x="953738" y="10339"/>
                  <a:pt x="964932" y="12077"/>
                  <a:pt x="973945" y="15552"/>
                </a:cubicBezTo>
                <a:lnTo>
                  <a:pt x="973945" y="43741"/>
                </a:lnTo>
                <a:cubicBezTo>
                  <a:pt x="964696" y="38321"/>
                  <a:pt x="954210" y="35612"/>
                  <a:pt x="942486" y="35612"/>
                </a:cubicBezTo>
                <a:cubicBezTo>
                  <a:pt x="929114" y="35612"/>
                  <a:pt x="918421" y="39883"/>
                  <a:pt x="910409" y="48425"/>
                </a:cubicBezTo>
                <a:cubicBezTo>
                  <a:pt x="902397" y="56967"/>
                  <a:pt x="898391" y="68130"/>
                  <a:pt x="898391" y="81916"/>
                </a:cubicBezTo>
                <a:cubicBezTo>
                  <a:pt x="898391" y="95347"/>
                  <a:pt x="902191" y="106158"/>
                  <a:pt x="909791" y="114346"/>
                </a:cubicBezTo>
                <a:cubicBezTo>
                  <a:pt x="917390" y="122535"/>
                  <a:pt x="927670" y="126629"/>
                  <a:pt x="940631" y="126629"/>
                </a:cubicBezTo>
                <a:cubicBezTo>
                  <a:pt x="952825" y="126629"/>
                  <a:pt x="963930" y="123684"/>
                  <a:pt x="973945" y="117793"/>
                </a:cubicBezTo>
                <a:lnTo>
                  <a:pt x="973945" y="144568"/>
                </a:lnTo>
                <a:cubicBezTo>
                  <a:pt x="963989" y="149457"/>
                  <a:pt x="950999" y="151902"/>
                  <a:pt x="934975" y="151902"/>
                </a:cubicBezTo>
                <a:cubicBezTo>
                  <a:pt x="914356" y="151902"/>
                  <a:pt x="897994" y="145731"/>
                  <a:pt x="885887" y="133389"/>
                </a:cubicBezTo>
                <a:cubicBezTo>
                  <a:pt x="873781" y="121047"/>
                  <a:pt x="867728" y="104597"/>
                  <a:pt x="867728" y="84036"/>
                </a:cubicBezTo>
                <a:cubicBezTo>
                  <a:pt x="867728" y="62416"/>
                  <a:pt x="874488" y="44728"/>
                  <a:pt x="888008" y="30972"/>
                </a:cubicBezTo>
                <a:cubicBezTo>
                  <a:pt x="901528" y="17217"/>
                  <a:pt x="918981" y="10339"/>
                  <a:pt x="940366" y="10339"/>
                </a:cubicBezTo>
                <a:close/>
                <a:moveTo>
                  <a:pt x="579616" y="10339"/>
                </a:moveTo>
                <a:cubicBezTo>
                  <a:pt x="592988" y="10339"/>
                  <a:pt x="604211" y="12077"/>
                  <a:pt x="613283" y="15552"/>
                </a:cubicBezTo>
                <a:lnTo>
                  <a:pt x="613283" y="42946"/>
                </a:lnTo>
                <a:cubicBezTo>
                  <a:pt x="604093" y="36701"/>
                  <a:pt x="593342" y="33579"/>
                  <a:pt x="581029" y="33579"/>
                </a:cubicBezTo>
                <a:cubicBezTo>
                  <a:pt x="573842" y="33579"/>
                  <a:pt x="568098" y="34890"/>
                  <a:pt x="563798" y="37511"/>
                </a:cubicBezTo>
                <a:cubicBezTo>
                  <a:pt x="559497" y="40133"/>
                  <a:pt x="557347" y="43653"/>
                  <a:pt x="557347" y="48071"/>
                </a:cubicBezTo>
                <a:cubicBezTo>
                  <a:pt x="557347" y="51606"/>
                  <a:pt x="558820" y="54861"/>
                  <a:pt x="561765" y="57836"/>
                </a:cubicBezTo>
                <a:cubicBezTo>
                  <a:pt x="564711" y="60811"/>
                  <a:pt x="571986" y="64831"/>
                  <a:pt x="583592" y="69898"/>
                </a:cubicBezTo>
                <a:cubicBezTo>
                  <a:pt x="597200" y="75730"/>
                  <a:pt x="606553" y="81886"/>
                  <a:pt x="611648" y="88366"/>
                </a:cubicBezTo>
                <a:cubicBezTo>
                  <a:pt x="616744" y="94847"/>
                  <a:pt x="619292" y="102564"/>
                  <a:pt x="619292" y="111519"/>
                </a:cubicBezTo>
                <a:cubicBezTo>
                  <a:pt x="619292" y="124656"/>
                  <a:pt x="614638" y="134671"/>
                  <a:pt x="605330" y="141563"/>
                </a:cubicBezTo>
                <a:cubicBezTo>
                  <a:pt x="596022" y="148456"/>
                  <a:pt x="582797" y="151902"/>
                  <a:pt x="565654" y="151902"/>
                </a:cubicBezTo>
                <a:cubicBezTo>
                  <a:pt x="549983" y="151902"/>
                  <a:pt x="537141" y="149369"/>
                  <a:pt x="527126" y="144303"/>
                </a:cubicBezTo>
                <a:lnTo>
                  <a:pt x="527126" y="115053"/>
                </a:lnTo>
                <a:cubicBezTo>
                  <a:pt x="538142" y="124184"/>
                  <a:pt x="550661" y="128750"/>
                  <a:pt x="564682" y="128750"/>
                </a:cubicBezTo>
                <a:cubicBezTo>
                  <a:pt x="572634" y="128750"/>
                  <a:pt x="578614" y="127380"/>
                  <a:pt x="582620" y="124641"/>
                </a:cubicBezTo>
                <a:cubicBezTo>
                  <a:pt x="586626" y="121902"/>
                  <a:pt x="588629" y="118382"/>
                  <a:pt x="588629" y="114081"/>
                </a:cubicBezTo>
                <a:cubicBezTo>
                  <a:pt x="588629" y="110370"/>
                  <a:pt x="587038" y="106865"/>
                  <a:pt x="583857" y="103566"/>
                </a:cubicBezTo>
                <a:cubicBezTo>
                  <a:pt x="580676" y="100267"/>
                  <a:pt x="572281" y="95789"/>
                  <a:pt x="558673" y="90134"/>
                </a:cubicBezTo>
                <a:cubicBezTo>
                  <a:pt x="537288" y="81061"/>
                  <a:pt x="526595" y="67865"/>
                  <a:pt x="526595" y="50546"/>
                </a:cubicBezTo>
                <a:cubicBezTo>
                  <a:pt x="526595" y="37821"/>
                  <a:pt x="531441" y="27938"/>
                  <a:pt x="541132" y="20899"/>
                </a:cubicBezTo>
                <a:cubicBezTo>
                  <a:pt x="550823" y="13859"/>
                  <a:pt x="563651" y="10339"/>
                  <a:pt x="579616" y="10339"/>
                </a:cubicBezTo>
                <a:close/>
                <a:moveTo>
                  <a:pt x="1242919" y="9632"/>
                </a:moveTo>
                <a:lnTo>
                  <a:pt x="1261123" y="9632"/>
                </a:lnTo>
                <a:lnTo>
                  <a:pt x="1261123" y="149516"/>
                </a:lnTo>
                <a:lnTo>
                  <a:pt x="1232404" y="149516"/>
                </a:lnTo>
                <a:lnTo>
                  <a:pt x="1232404" y="41797"/>
                </a:lnTo>
                <a:cubicBezTo>
                  <a:pt x="1228869" y="44861"/>
                  <a:pt x="1224038" y="47615"/>
                  <a:pt x="1217911" y="50060"/>
                </a:cubicBezTo>
                <a:cubicBezTo>
                  <a:pt x="1211785" y="52504"/>
                  <a:pt x="1206159" y="54021"/>
                  <a:pt x="1201033" y="54610"/>
                </a:cubicBezTo>
                <a:lnTo>
                  <a:pt x="1201033" y="30133"/>
                </a:lnTo>
                <a:cubicBezTo>
                  <a:pt x="1217175" y="25420"/>
                  <a:pt x="1231137" y="18586"/>
                  <a:pt x="1242919" y="9632"/>
                </a:cubicBezTo>
                <a:close/>
                <a:moveTo>
                  <a:pt x="403761" y="0"/>
                </a:moveTo>
                <a:lnTo>
                  <a:pt x="426648" y="0"/>
                </a:lnTo>
                <a:lnTo>
                  <a:pt x="426648" y="195379"/>
                </a:lnTo>
                <a:lnTo>
                  <a:pt x="403761" y="195379"/>
                </a:lnTo>
                <a:close/>
              </a:path>
            </a:pathLst>
          </a:custGeom>
          <a:solidFill>
            <a:srgbClr val="A2A2A2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199" name="Group 12_1">
            <a:extLst>
              <a:ext uri="{FF2B5EF4-FFF2-40B4-BE49-F238E27FC236}">
                <a16:creationId xmlns:a16="http://schemas.microsoft.com/office/drawing/2014/main" id="{251122EB-E8EB-4D3A-B8A0-2CB21B5F7B69}"/>
              </a:ext>
            </a:extLst>
          </p:cNvPr>
          <p:cNvGrpSpPr/>
          <p:nvPr userDrawn="1"/>
        </p:nvGrpSpPr>
        <p:grpSpPr>
          <a:xfrm>
            <a:off x="4192957" y="1172778"/>
            <a:ext cx="3806087" cy="856430"/>
            <a:chOff x="2738949" y="3863116"/>
            <a:chExt cx="8824587" cy="1985674"/>
          </a:xfrm>
          <a:solidFill>
            <a:schemeClr val="bg1"/>
          </a:solidFill>
        </p:grpSpPr>
        <p:sp>
          <p:nvSpPr>
            <p:cNvPr id="200" name="任意多边形: 形状 199">
              <a:extLst>
                <a:ext uri="{FF2B5EF4-FFF2-40B4-BE49-F238E27FC236}">
                  <a16:creationId xmlns:a16="http://schemas.microsoft.com/office/drawing/2014/main" id="{3A0B6814-3928-4178-8503-E54E5CCF7345}"/>
                </a:ext>
              </a:extLst>
            </p:cNvPr>
            <p:cNvSpPr/>
            <p:nvPr/>
          </p:nvSpPr>
          <p:spPr>
            <a:xfrm>
              <a:off x="5141114" y="5368371"/>
              <a:ext cx="195586" cy="255802"/>
            </a:xfrm>
            <a:custGeom>
              <a:avLst/>
              <a:gdLst>
                <a:gd name="connsiteX0" fmla="*/ -365 w 54629"/>
                <a:gd name="connsiteY0" fmla="*/ -98 h 71448"/>
                <a:gd name="connsiteX1" fmla="*/ 31734 w 54629"/>
                <a:gd name="connsiteY1" fmla="*/ -98 h 71448"/>
                <a:gd name="connsiteX2" fmla="*/ 46593 w 54629"/>
                <a:gd name="connsiteY2" fmla="*/ 4664 h 71448"/>
                <a:gd name="connsiteX3" fmla="*/ 52023 w 54629"/>
                <a:gd name="connsiteY3" fmla="*/ 17999 h 71448"/>
                <a:gd name="connsiteX4" fmla="*/ 45926 w 54629"/>
                <a:gd name="connsiteY4" fmla="*/ 31429 h 71448"/>
                <a:gd name="connsiteX5" fmla="*/ 43736 w 54629"/>
                <a:gd name="connsiteY5" fmla="*/ 32858 h 71448"/>
                <a:gd name="connsiteX6" fmla="*/ 47927 w 54629"/>
                <a:gd name="connsiteY6" fmla="*/ 35239 h 71448"/>
                <a:gd name="connsiteX7" fmla="*/ 54213 w 54629"/>
                <a:gd name="connsiteY7" fmla="*/ 48955 h 71448"/>
                <a:gd name="connsiteX8" fmla="*/ 47927 w 54629"/>
                <a:gd name="connsiteY8" fmla="*/ 65529 h 71448"/>
                <a:gd name="connsiteX9" fmla="*/ 29734 w 54629"/>
                <a:gd name="connsiteY9" fmla="*/ 71244 h 71448"/>
                <a:gd name="connsiteX10" fmla="*/ -79 w 54629"/>
                <a:gd name="connsiteY10" fmla="*/ 71244 h 71448"/>
                <a:gd name="connsiteX11" fmla="*/ 12780 w 54629"/>
                <a:gd name="connsiteY11" fmla="*/ 27905 h 71448"/>
                <a:gd name="connsiteX12" fmla="*/ 28496 w 54629"/>
                <a:gd name="connsiteY12" fmla="*/ 27905 h 71448"/>
                <a:gd name="connsiteX13" fmla="*/ 36211 w 54629"/>
                <a:gd name="connsiteY13" fmla="*/ 25810 h 71448"/>
                <a:gd name="connsiteX14" fmla="*/ 38688 w 54629"/>
                <a:gd name="connsiteY14" fmla="*/ 19428 h 71448"/>
                <a:gd name="connsiteX15" fmla="*/ 36021 w 54629"/>
                <a:gd name="connsiteY15" fmla="*/ 13999 h 71448"/>
                <a:gd name="connsiteX16" fmla="*/ 27924 w 54629"/>
                <a:gd name="connsiteY16" fmla="*/ 12189 h 71448"/>
                <a:gd name="connsiteX17" fmla="*/ 12684 w 54629"/>
                <a:gd name="connsiteY17" fmla="*/ 12189 h 71448"/>
                <a:gd name="connsiteX18" fmla="*/ 12780 w 54629"/>
                <a:gd name="connsiteY18" fmla="*/ 58861 h 71448"/>
                <a:gd name="connsiteX19" fmla="*/ 29448 w 54629"/>
                <a:gd name="connsiteY19" fmla="*/ 58861 h 71448"/>
                <a:gd name="connsiteX20" fmla="*/ 37545 w 54629"/>
                <a:gd name="connsiteY20" fmla="*/ 56385 h 71448"/>
                <a:gd name="connsiteX21" fmla="*/ 40212 w 54629"/>
                <a:gd name="connsiteY21" fmla="*/ 48765 h 71448"/>
                <a:gd name="connsiteX22" fmla="*/ 37449 w 54629"/>
                <a:gd name="connsiteY22" fmla="*/ 42097 h 71448"/>
                <a:gd name="connsiteX23" fmla="*/ 29163 w 54629"/>
                <a:gd name="connsiteY23" fmla="*/ 39907 h 71448"/>
                <a:gd name="connsiteX24" fmla="*/ 12684 w 54629"/>
                <a:gd name="connsiteY24" fmla="*/ 39907 h 71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629" h="71448">
                  <a:moveTo>
                    <a:pt x="-365" y="-98"/>
                  </a:moveTo>
                  <a:lnTo>
                    <a:pt x="31734" y="-98"/>
                  </a:lnTo>
                  <a:cubicBezTo>
                    <a:pt x="37107" y="-416"/>
                    <a:pt x="42406" y="1283"/>
                    <a:pt x="46593" y="4664"/>
                  </a:cubicBezTo>
                  <a:cubicBezTo>
                    <a:pt x="50305" y="8074"/>
                    <a:pt x="52297" y="12966"/>
                    <a:pt x="52023" y="17999"/>
                  </a:cubicBezTo>
                  <a:cubicBezTo>
                    <a:pt x="52365" y="23214"/>
                    <a:pt x="50077" y="28254"/>
                    <a:pt x="45926" y="31429"/>
                  </a:cubicBezTo>
                  <a:cubicBezTo>
                    <a:pt x="45289" y="32035"/>
                    <a:pt x="44547" y="32519"/>
                    <a:pt x="43736" y="32858"/>
                  </a:cubicBezTo>
                  <a:cubicBezTo>
                    <a:pt x="45234" y="33458"/>
                    <a:pt x="46644" y="34259"/>
                    <a:pt x="47927" y="35239"/>
                  </a:cubicBezTo>
                  <a:cubicBezTo>
                    <a:pt x="52168" y="38485"/>
                    <a:pt x="54523" y="43624"/>
                    <a:pt x="54213" y="48955"/>
                  </a:cubicBezTo>
                  <a:cubicBezTo>
                    <a:pt x="54646" y="55134"/>
                    <a:pt x="52348" y="61192"/>
                    <a:pt x="47927" y="65529"/>
                  </a:cubicBezTo>
                  <a:cubicBezTo>
                    <a:pt x="42809" y="69677"/>
                    <a:pt x="36304" y="71721"/>
                    <a:pt x="29734" y="71244"/>
                  </a:cubicBezTo>
                  <a:lnTo>
                    <a:pt x="-79" y="71244"/>
                  </a:lnTo>
                  <a:close/>
                  <a:moveTo>
                    <a:pt x="12780" y="27905"/>
                  </a:moveTo>
                  <a:lnTo>
                    <a:pt x="28496" y="27905"/>
                  </a:lnTo>
                  <a:cubicBezTo>
                    <a:pt x="31228" y="28079"/>
                    <a:pt x="33942" y="27342"/>
                    <a:pt x="36211" y="25810"/>
                  </a:cubicBezTo>
                  <a:cubicBezTo>
                    <a:pt x="37951" y="24161"/>
                    <a:pt x="38860" y="21819"/>
                    <a:pt x="38688" y="19428"/>
                  </a:cubicBezTo>
                  <a:cubicBezTo>
                    <a:pt x="38822" y="17274"/>
                    <a:pt x="37808" y="15209"/>
                    <a:pt x="36021" y="13999"/>
                  </a:cubicBezTo>
                  <a:cubicBezTo>
                    <a:pt x="33558" y="12613"/>
                    <a:pt x="30742" y="11984"/>
                    <a:pt x="27924" y="12189"/>
                  </a:cubicBezTo>
                  <a:lnTo>
                    <a:pt x="12684" y="12189"/>
                  </a:lnTo>
                  <a:close/>
                  <a:moveTo>
                    <a:pt x="12780" y="58861"/>
                  </a:moveTo>
                  <a:lnTo>
                    <a:pt x="29448" y="58861"/>
                  </a:lnTo>
                  <a:cubicBezTo>
                    <a:pt x="32366" y="59113"/>
                    <a:pt x="35267" y="58225"/>
                    <a:pt x="37545" y="56385"/>
                  </a:cubicBezTo>
                  <a:cubicBezTo>
                    <a:pt x="39435" y="54314"/>
                    <a:pt x="40398" y="51562"/>
                    <a:pt x="40212" y="48765"/>
                  </a:cubicBezTo>
                  <a:cubicBezTo>
                    <a:pt x="40387" y="46232"/>
                    <a:pt x="39365" y="43764"/>
                    <a:pt x="37449" y="42097"/>
                  </a:cubicBezTo>
                  <a:cubicBezTo>
                    <a:pt x="35026" y="40427"/>
                    <a:pt x="32096" y="39652"/>
                    <a:pt x="29163" y="39907"/>
                  </a:cubicBezTo>
                  <a:lnTo>
                    <a:pt x="12684" y="399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1" name="任意多边形: 形状 200">
              <a:extLst>
                <a:ext uri="{FF2B5EF4-FFF2-40B4-BE49-F238E27FC236}">
                  <a16:creationId xmlns:a16="http://schemas.microsoft.com/office/drawing/2014/main" id="{11206D31-F9B5-42E6-9630-65F2D4E638ED}"/>
                </a:ext>
              </a:extLst>
            </p:cNvPr>
            <p:cNvSpPr/>
            <p:nvPr/>
          </p:nvSpPr>
          <p:spPr>
            <a:xfrm>
              <a:off x="5390737" y="5368507"/>
              <a:ext cx="178350" cy="255422"/>
            </a:xfrm>
            <a:custGeom>
              <a:avLst/>
              <a:gdLst>
                <a:gd name="connsiteX0" fmla="*/ 0 w 49815"/>
                <a:gd name="connsiteY0" fmla="*/ 71342 h 71342"/>
                <a:gd name="connsiteX1" fmla="*/ 0 w 49815"/>
                <a:gd name="connsiteY1" fmla="*/ 0 h 71342"/>
                <a:gd name="connsiteX2" fmla="*/ 48292 w 49815"/>
                <a:gd name="connsiteY2" fmla="*/ 0 h 71342"/>
                <a:gd name="connsiteX3" fmla="*/ 48292 w 49815"/>
                <a:gd name="connsiteY3" fmla="*/ 6286 h 71342"/>
                <a:gd name="connsiteX4" fmla="*/ 48292 w 49815"/>
                <a:gd name="connsiteY4" fmla="*/ 12668 h 71342"/>
                <a:gd name="connsiteX5" fmla="*/ 13716 w 49815"/>
                <a:gd name="connsiteY5" fmla="*/ 12668 h 71342"/>
                <a:gd name="connsiteX6" fmla="*/ 13716 w 49815"/>
                <a:gd name="connsiteY6" fmla="*/ 27813 h 71342"/>
                <a:gd name="connsiteX7" fmla="*/ 45815 w 49815"/>
                <a:gd name="connsiteY7" fmla="*/ 27813 h 71342"/>
                <a:gd name="connsiteX8" fmla="*/ 45815 w 49815"/>
                <a:gd name="connsiteY8" fmla="*/ 33909 h 71342"/>
                <a:gd name="connsiteX9" fmla="*/ 45815 w 49815"/>
                <a:gd name="connsiteY9" fmla="*/ 40100 h 71342"/>
                <a:gd name="connsiteX10" fmla="*/ 13716 w 49815"/>
                <a:gd name="connsiteY10" fmla="*/ 40100 h 71342"/>
                <a:gd name="connsiteX11" fmla="*/ 13716 w 49815"/>
                <a:gd name="connsiteY11" fmla="*/ 58674 h 71342"/>
                <a:gd name="connsiteX12" fmla="*/ 49816 w 49815"/>
                <a:gd name="connsiteY12" fmla="*/ 58674 h 71342"/>
                <a:gd name="connsiteX13" fmla="*/ 49816 w 49815"/>
                <a:gd name="connsiteY13" fmla="*/ 65056 h 71342"/>
                <a:gd name="connsiteX14" fmla="*/ 49816 w 49815"/>
                <a:gd name="connsiteY14" fmla="*/ 71342 h 71342"/>
                <a:gd name="connsiteX15" fmla="*/ 0 w 49815"/>
                <a:gd name="connsiteY15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815" h="71342">
                  <a:moveTo>
                    <a:pt x="0" y="71342"/>
                  </a:moveTo>
                  <a:lnTo>
                    <a:pt x="0" y="0"/>
                  </a:lnTo>
                  <a:lnTo>
                    <a:pt x="48292" y="0"/>
                  </a:lnTo>
                  <a:lnTo>
                    <a:pt x="48292" y="6286"/>
                  </a:lnTo>
                  <a:lnTo>
                    <a:pt x="48292" y="12668"/>
                  </a:lnTo>
                  <a:lnTo>
                    <a:pt x="13716" y="12668"/>
                  </a:lnTo>
                  <a:lnTo>
                    <a:pt x="13716" y="27813"/>
                  </a:lnTo>
                  <a:lnTo>
                    <a:pt x="45815" y="27813"/>
                  </a:lnTo>
                  <a:lnTo>
                    <a:pt x="45815" y="33909"/>
                  </a:lnTo>
                  <a:lnTo>
                    <a:pt x="45815" y="40100"/>
                  </a:lnTo>
                  <a:lnTo>
                    <a:pt x="13716" y="40100"/>
                  </a:lnTo>
                  <a:lnTo>
                    <a:pt x="13716" y="58674"/>
                  </a:lnTo>
                  <a:lnTo>
                    <a:pt x="49816" y="58674"/>
                  </a:lnTo>
                  <a:lnTo>
                    <a:pt x="49816" y="65056"/>
                  </a:lnTo>
                  <a:lnTo>
                    <a:pt x="49816" y="71342"/>
                  </a:lnTo>
                  <a:lnTo>
                    <a:pt x="0" y="713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2" name="任意多边形: 形状 201">
              <a:extLst>
                <a:ext uri="{FF2B5EF4-FFF2-40B4-BE49-F238E27FC236}">
                  <a16:creationId xmlns:a16="http://schemas.microsoft.com/office/drawing/2014/main" id="{0AC68391-A1B1-476A-89D3-AA170D9B5886}"/>
                </a:ext>
              </a:extLst>
            </p:cNvPr>
            <p:cNvSpPr/>
            <p:nvPr/>
          </p:nvSpPr>
          <p:spPr>
            <a:xfrm>
              <a:off x="5618197" y="5368507"/>
              <a:ext cx="49107" cy="255422"/>
            </a:xfrm>
            <a:custGeom>
              <a:avLst/>
              <a:gdLst>
                <a:gd name="connsiteX0" fmla="*/ 0 w 13716"/>
                <a:gd name="connsiteY0" fmla="*/ 0 h 71342"/>
                <a:gd name="connsiteX1" fmla="*/ 6858 w 13716"/>
                <a:gd name="connsiteY1" fmla="*/ 0 h 71342"/>
                <a:gd name="connsiteX2" fmla="*/ 13716 w 13716"/>
                <a:gd name="connsiteY2" fmla="*/ 0 h 71342"/>
                <a:gd name="connsiteX3" fmla="*/ 13716 w 13716"/>
                <a:gd name="connsiteY3" fmla="*/ 71342 h 71342"/>
                <a:gd name="connsiteX4" fmla="*/ 6953 w 13716"/>
                <a:gd name="connsiteY4" fmla="*/ 71342 h 71342"/>
                <a:gd name="connsiteX5" fmla="*/ 0 w 13716"/>
                <a:gd name="connsiteY5" fmla="*/ 71342 h 71342"/>
                <a:gd name="connsiteX6" fmla="*/ 0 w 13716"/>
                <a:gd name="connsiteY6" fmla="*/ 0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6" h="71342">
                  <a:moveTo>
                    <a:pt x="0" y="0"/>
                  </a:moveTo>
                  <a:lnTo>
                    <a:pt x="6858" y="0"/>
                  </a:lnTo>
                  <a:lnTo>
                    <a:pt x="13716" y="0"/>
                  </a:lnTo>
                  <a:lnTo>
                    <a:pt x="13716" y="71342"/>
                  </a:lnTo>
                  <a:lnTo>
                    <a:pt x="6953" y="71342"/>
                  </a:lnTo>
                  <a:lnTo>
                    <a:pt x="0" y="713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3" name="任意多边形: 形状 202">
              <a:extLst>
                <a:ext uri="{FF2B5EF4-FFF2-40B4-BE49-F238E27FC236}">
                  <a16:creationId xmlns:a16="http://schemas.microsoft.com/office/drawing/2014/main" id="{4106B071-83E2-4E3A-84A4-793439A773BC}"/>
                </a:ext>
              </a:extLst>
            </p:cNvPr>
            <p:cNvSpPr/>
            <p:nvPr/>
          </p:nvSpPr>
          <p:spPr>
            <a:xfrm>
              <a:off x="5707925" y="5368507"/>
              <a:ext cx="152304" cy="262844"/>
            </a:xfrm>
            <a:custGeom>
              <a:avLst/>
              <a:gdLst>
                <a:gd name="connsiteX0" fmla="*/ 28485 w 42540"/>
                <a:gd name="connsiteY0" fmla="*/ -136 h 73415"/>
                <a:gd name="connsiteX1" fmla="*/ 42106 w 42540"/>
                <a:gd name="connsiteY1" fmla="*/ -136 h 73415"/>
                <a:gd name="connsiteX2" fmla="*/ 42106 w 42540"/>
                <a:gd name="connsiteY2" fmla="*/ 51204 h 73415"/>
                <a:gd name="connsiteX3" fmla="*/ 36772 w 42540"/>
                <a:gd name="connsiteY3" fmla="*/ 67587 h 73415"/>
                <a:gd name="connsiteX4" fmla="*/ 20960 w 42540"/>
                <a:gd name="connsiteY4" fmla="*/ 73207 h 73415"/>
                <a:gd name="connsiteX5" fmla="*/ 4673 w 42540"/>
                <a:gd name="connsiteY5" fmla="*/ 67015 h 73415"/>
                <a:gd name="connsiteX6" fmla="*/ -185 w 42540"/>
                <a:gd name="connsiteY6" fmla="*/ 47965 h 73415"/>
                <a:gd name="connsiteX7" fmla="*/ -185 w 42540"/>
                <a:gd name="connsiteY7" fmla="*/ 44251 h 73415"/>
                <a:gd name="connsiteX8" fmla="*/ 12864 w 42540"/>
                <a:gd name="connsiteY8" fmla="*/ 44251 h 73415"/>
                <a:gd name="connsiteX9" fmla="*/ 12864 w 42540"/>
                <a:gd name="connsiteY9" fmla="*/ 48537 h 73415"/>
                <a:gd name="connsiteX10" fmla="*/ 14674 w 42540"/>
                <a:gd name="connsiteY10" fmla="*/ 58062 h 73415"/>
                <a:gd name="connsiteX11" fmla="*/ 20865 w 42540"/>
                <a:gd name="connsiteY11" fmla="*/ 61205 h 73415"/>
                <a:gd name="connsiteX12" fmla="*/ 26675 w 42540"/>
                <a:gd name="connsiteY12" fmla="*/ 58919 h 73415"/>
                <a:gd name="connsiteX13" fmla="*/ 28485 w 42540"/>
                <a:gd name="connsiteY13" fmla="*/ 51490 h 7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540" h="73415">
                  <a:moveTo>
                    <a:pt x="28485" y="-136"/>
                  </a:moveTo>
                  <a:lnTo>
                    <a:pt x="42106" y="-136"/>
                  </a:lnTo>
                  <a:lnTo>
                    <a:pt x="42106" y="51204"/>
                  </a:lnTo>
                  <a:cubicBezTo>
                    <a:pt x="42574" y="57156"/>
                    <a:pt x="40655" y="63051"/>
                    <a:pt x="36772" y="67587"/>
                  </a:cubicBezTo>
                  <a:cubicBezTo>
                    <a:pt x="32514" y="71581"/>
                    <a:pt x="26784" y="73618"/>
                    <a:pt x="20960" y="73207"/>
                  </a:cubicBezTo>
                  <a:cubicBezTo>
                    <a:pt x="14872" y="73726"/>
                    <a:pt x="8879" y="71448"/>
                    <a:pt x="4673" y="67015"/>
                  </a:cubicBezTo>
                  <a:cubicBezTo>
                    <a:pt x="772" y="61476"/>
                    <a:pt x="-957" y="54696"/>
                    <a:pt x="-185" y="47965"/>
                  </a:cubicBezTo>
                  <a:lnTo>
                    <a:pt x="-185" y="44251"/>
                  </a:lnTo>
                  <a:lnTo>
                    <a:pt x="12864" y="44251"/>
                  </a:lnTo>
                  <a:lnTo>
                    <a:pt x="12864" y="48537"/>
                  </a:lnTo>
                  <a:cubicBezTo>
                    <a:pt x="12555" y="51819"/>
                    <a:pt x="13182" y="55122"/>
                    <a:pt x="14674" y="58062"/>
                  </a:cubicBezTo>
                  <a:cubicBezTo>
                    <a:pt x="15987" y="60186"/>
                    <a:pt x="18376" y="61399"/>
                    <a:pt x="20865" y="61205"/>
                  </a:cubicBezTo>
                  <a:cubicBezTo>
                    <a:pt x="23057" y="61420"/>
                    <a:pt x="25218" y="60570"/>
                    <a:pt x="26675" y="58919"/>
                  </a:cubicBezTo>
                  <a:cubicBezTo>
                    <a:pt x="28041" y="56693"/>
                    <a:pt x="28674" y="54094"/>
                    <a:pt x="28485" y="514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4" name="任意多边形: 形状 203">
              <a:extLst>
                <a:ext uri="{FF2B5EF4-FFF2-40B4-BE49-F238E27FC236}">
                  <a16:creationId xmlns:a16="http://schemas.microsoft.com/office/drawing/2014/main" id="{C770D585-3B92-4359-AD2E-975B2978AF71}"/>
                </a:ext>
              </a:extLst>
            </p:cNvPr>
            <p:cNvSpPr/>
            <p:nvPr/>
          </p:nvSpPr>
          <p:spPr>
            <a:xfrm>
              <a:off x="5917613" y="5368507"/>
              <a:ext cx="49103" cy="255422"/>
            </a:xfrm>
            <a:custGeom>
              <a:avLst/>
              <a:gdLst>
                <a:gd name="connsiteX0" fmla="*/ 0 w 13715"/>
                <a:gd name="connsiteY0" fmla="*/ 0 h 71342"/>
                <a:gd name="connsiteX1" fmla="*/ 6858 w 13715"/>
                <a:gd name="connsiteY1" fmla="*/ 0 h 71342"/>
                <a:gd name="connsiteX2" fmla="*/ 13716 w 13715"/>
                <a:gd name="connsiteY2" fmla="*/ 0 h 71342"/>
                <a:gd name="connsiteX3" fmla="*/ 13716 w 13715"/>
                <a:gd name="connsiteY3" fmla="*/ 71342 h 71342"/>
                <a:gd name="connsiteX4" fmla="*/ 6858 w 13715"/>
                <a:gd name="connsiteY4" fmla="*/ 71342 h 71342"/>
                <a:gd name="connsiteX5" fmla="*/ 0 w 13715"/>
                <a:gd name="connsiteY5" fmla="*/ 71342 h 71342"/>
                <a:gd name="connsiteX6" fmla="*/ 0 w 13715"/>
                <a:gd name="connsiteY6" fmla="*/ 0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5" h="71342">
                  <a:moveTo>
                    <a:pt x="0" y="0"/>
                  </a:moveTo>
                  <a:lnTo>
                    <a:pt x="6858" y="0"/>
                  </a:lnTo>
                  <a:lnTo>
                    <a:pt x="13716" y="0"/>
                  </a:lnTo>
                  <a:lnTo>
                    <a:pt x="13716" y="71342"/>
                  </a:lnTo>
                  <a:lnTo>
                    <a:pt x="6858" y="71342"/>
                  </a:lnTo>
                  <a:lnTo>
                    <a:pt x="0" y="713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5" name="任意多边形: 形状 204">
              <a:extLst>
                <a:ext uri="{FF2B5EF4-FFF2-40B4-BE49-F238E27FC236}">
                  <a16:creationId xmlns:a16="http://schemas.microsoft.com/office/drawing/2014/main" id="{E8B33E3F-C3A5-4F1A-A7E2-83FA2A6160B8}"/>
                </a:ext>
              </a:extLst>
            </p:cNvPr>
            <p:cNvSpPr/>
            <p:nvPr/>
          </p:nvSpPr>
          <p:spPr>
            <a:xfrm>
              <a:off x="6023327" y="5368507"/>
              <a:ext cx="191651" cy="255422"/>
            </a:xfrm>
            <a:custGeom>
              <a:avLst/>
              <a:gdLst>
                <a:gd name="connsiteX0" fmla="*/ 12763 w 53530"/>
                <a:gd name="connsiteY0" fmla="*/ 71342 h 71342"/>
                <a:gd name="connsiteX1" fmla="*/ 6382 w 53530"/>
                <a:gd name="connsiteY1" fmla="*/ 71342 h 71342"/>
                <a:gd name="connsiteX2" fmla="*/ 0 w 53530"/>
                <a:gd name="connsiteY2" fmla="*/ 71342 h 71342"/>
                <a:gd name="connsiteX3" fmla="*/ 0 w 53530"/>
                <a:gd name="connsiteY3" fmla="*/ 0 h 71342"/>
                <a:gd name="connsiteX4" fmla="*/ 7144 w 53530"/>
                <a:gd name="connsiteY4" fmla="*/ 0 h 71342"/>
                <a:gd name="connsiteX5" fmla="*/ 14383 w 53530"/>
                <a:gd name="connsiteY5" fmla="*/ 0 h 71342"/>
                <a:gd name="connsiteX6" fmla="*/ 40672 w 53530"/>
                <a:gd name="connsiteY6" fmla="*/ 50102 h 71342"/>
                <a:gd name="connsiteX7" fmla="*/ 40672 w 53530"/>
                <a:gd name="connsiteY7" fmla="*/ 0 h 71342"/>
                <a:gd name="connsiteX8" fmla="*/ 47053 w 53530"/>
                <a:gd name="connsiteY8" fmla="*/ 0 h 71342"/>
                <a:gd name="connsiteX9" fmla="*/ 53530 w 53530"/>
                <a:gd name="connsiteY9" fmla="*/ 0 h 71342"/>
                <a:gd name="connsiteX10" fmla="*/ 53530 w 53530"/>
                <a:gd name="connsiteY10" fmla="*/ 71342 h 71342"/>
                <a:gd name="connsiteX11" fmla="*/ 46673 w 53530"/>
                <a:gd name="connsiteY11" fmla="*/ 71342 h 71342"/>
                <a:gd name="connsiteX12" fmla="*/ 39815 w 53530"/>
                <a:gd name="connsiteY12" fmla="*/ 71342 h 71342"/>
                <a:gd name="connsiteX13" fmla="*/ 12763 w 53530"/>
                <a:gd name="connsiteY13" fmla="*/ 19907 h 71342"/>
                <a:gd name="connsiteX14" fmla="*/ 12763 w 53530"/>
                <a:gd name="connsiteY14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530" h="71342">
                  <a:moveTo>
                    <a:pt x="12763" y="71342"/>
                  </a:moveTo>
                  <a:lnTo>
                    <a:pt x="6382" y="71342"/>
                  </a:lnTo>
                  <a:lnTo>
                    <a:pt x="0" y="71342"/>
                  </a:lnTo>
                  <a:lnTo>
                    <a:pt x="0" y="0"/>
                  </a:lnTo>
                  <a:lnTo>
                    <a:pt x="7144" y="0"/>
                  </a:lnTo>
                  <a:lnTo>
                    <a:pt x="14383" y="0"/>
                  </a:lnTo>
                  <a:lnTo>
                    <a:pt x="40672" y="50102"/>
                  </a:lnTo>
                  <a:lnTo>
                    <a:pt x="40672" y="0"/>
                  </a:lnTo>
                  <a:lnTo>
                    <a:pt x="47053" y="0"/>
                  </a:lnTo>
                  <a:lnTo>
                    <a:pt x="53530" y="0"/>
                  </a:lnTo>
                  <a:lnTo>
                    <a:pt x="53530" y="71342"/>
                  </a:lnTo>
                  <a:lnTo>
                    <a:pt x="46673" y="71342"/>
                  </a:lnTo>
                  <a:lnTo>
                    <a:pt x="39815" y="71342"/>
                  </a:lnTo>
                  <a:lnTo>
                    <a:pt x="12763" y="19907"/>
                  </a:lnTo>
                  <a:lnTo>
                    <a:pt x="12763" y="713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6" name="任意多边形: 形状 205">
              <a:extLst>
                <a:ext uri="{FF2B5EF4-FFF2-40B4-BE49-F238E27FC236}">
                  <a16:creationId xmlns:a16="http://schemas.microsoft.com/office/drawing/2014/main" id="{48735AEB-8C04-46C3-A1AF-64F8C7A98F52}"/>
                </a:ext>
              </a:extLst>
            </p:cNvPr>
            <p:cNvSpPr/>
            <p:nvPr/>
          </p:nvSpPr>
          <p:spPr>
            <a:xfrm>
              <a:off x="6264103" y="5360298"/>
              <a:ext cx="219602" cy="269485"/>
            </a:xfrm>
            <a:custGeom>
              <a:avLst/>
              <a:gdLst>
                <a:gd name="connsiteX0" fmla="*/ 30968 w 61337"/>
                <a:gd name="connsiteY0" fmla="*/ 75118 h 75270"/>
                <a:gd name="connsiteX1" fmla="*/ 8203 w 61337"/>
                <a:gd name="connsiteY1" fmla="*/ 65022 h 75270"/>
                <a:gd name="connsiteX2" fmla="*/ 8203 w 61337"/>
                <a:gd name="connsiteY2" fmla="*/ 10158 h 75270"/>
                <a:gd name="connsiteX3" fmla="*/ 51542 w 61337"/>
                <a:gd name="connsiteY3" fmla="*/ 6348 h 75270"/>
                <a:gd name="connsiteX4" fmla="*/ 60591 w 61337"/>
                <a:gd name="connsiteY4" fmla="*/ 23874 h 75270"/>
                <a:gd name="connsiteX5" fmla="*/ 46875 w 61337"/>
                <a:gd name="connsiteY5" fmla="*/ 23874 h 75270"/>
                <a:gd name="connsiteX6" fmla="*/ 42112 w 61337"/>
                <a:gd name="connsiteY6" fmla="*/ 15778 h 75270"/>
                <a:gd name="connsiteX7" fmla="*/ 32587 w 61337"/>
                <a:gd name="connsiteY7" fmla="*/ 12253 h 75270"/>
                <a:gd name="connsiteX8" fmla="*/ 18586 w 61337"/>
                <a:gd name="connsiteY8" fmla="*/ 18921 h 75270"/>
                <a:gd name="connsiteX9" fmla="*/ 13537 w 61337"/>
                <a:gd name="connsiteY9" fmla="*/ 37971 h 75270"/>
                <a:gd name="connsiteX10" fmla="*/ 18395 w 61337"/>
                <a:gd name="connsiteY10" fmla="*/ 56449 h 75270"/>
                <a:gd name="connsiteX11" fmla="*/ 32587 w 61337"/>
                <a:gd name="connsiteY11" fmla="*/ 62831 h 75270"/>
                <a:gd name="connsiteX12" fmla="*/ 32587 w 61337"/>
                <a:gd name="connsiteY12" fmla="*/ 62831 h 75270"/>
                <a:gd name="connsiteX13" fmla="*/ 44970 w 61337"/>
                <a:gd name="connsiteY13" fmla="*/ 56164 h 75270"/>
                <a:gd name="connsiteX14" fmla="*/ 48589 w 61337"/>
                <a:gd name="connsiteY14" fmla="*/ 47401 h 75270"/>
                <a:gd name="connsiteX15" fmla="*/ 33159 w 61337"/>
                <a:gd name="connsiteY15" fmla="*/ 47401 h 75270"/>
                <a:gd name="connsiteX16" fmla="*/ 33159 w 61337"/>
                <a:gd name="connsiteY16" fmla="*/ 35113 h 75270"/>
                <a:gd name="connsiteX17" fmla="*/ 60972 w 61337"/>
                <a:gd name="connsiteY17" fmla="*/ 35113 h 75270"/>
                <a:gd name="connsiteX18" fmla="*/ 60972 w 61337"/>
                <a:gd name="connsiteY18" fmla="*/ 73213 h 75270"/>
                <a:gd name="connsiteX19" fmla="*/ 51447 w 61337"/>
                <a:gd name="connsiteY19" fmla="*/ 73213 h 75270"/>
                <a:gd name="connsiteX20" fmla="*/ 50113 w 61337"/>
                <a:gd name="connsiteY20" fmla="*/ 63688 h 75270"/>
                <a:gd name="connsiteX21" fmla="*/ 49352 w 61337"/>
                <a:gd name="connsiteY21" fmla="*/ 64831 h 75270"/>
                <a:gd name="connsiteX22" fmla="*/ 30302 w 61337"/>
                <a:gd name="connsiteY22" fmla="*/ 74928 h 75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1337" h="75270">
                  <a:moveTo>
                    <a:pt x="30968" y="75118"/>
                  </a:moveTo>
                  <a:cubicBezTo>
                    <a:pt x="22235" y="75410"/>
                    <a:pt x="13849" y="71691"/>
                    <a:pt x="8203" y="65022"/>
                  </a:cubicBezTo>
                  <a:cubicBezTo>
                    <a:pt x="-3221" y="48518"/>
                    <a:pt x="-3221" y="26662"/>
                    <a:pt x="8203" y="10158"/>
                  </a:cubicBezTo>
                  <a:cubicBezTo>
                    <a:pt x="19581" y="-1945"/>
                    <a:pt x="38228" y="-3584"/>
                    <a:pt x="51542" y="6348"/>
                  </a:cubicBezTo>
                  <a:cubicBezTo>
                    <a:pt x="56785" y="10742"/>
                    <a:pt x="60044" y="17056"/>
                    <a:pt x="60591" y="23874"/>
                  </a:cubicBezTo>
                  <a:lnTo>
                    <a:pt x="46875" y="23874"/>
                  </a:lnTo>
                  <a:cubicBezTo>
                    <a:pt x="46486" y="20629"/>
                    <a:pt x="44760" y="17694"/>
                    <a:pt x="42112" y="15778"/>
                  </a:cubicBezTo>
                  <a:cubicBezTo>
                    <a:pt x="39472" y="13484"/>
                    <a:pt x="36085" y="12231"/>
                    <a:pt x="32587" y="12253"/>
                  </a:cubicBezTo>
                  <a:cubicBezTo>
                    <a:pt x="27108" y="12037"/>
                    <a:pt x="21872" y="14530"/>
                    <a:pt x="18586" y="18921"/>
                  </a:cubicBezTo>
                  <a:cubicBezTo>
                    <a:pt x="14866" y="24548"/>
                    <a:pt x="13093" y="31240"/>
                    <a:pt x="13537" y="37971"/>
                  </a:cubicBezTo>
                  <a:cubicBezTo>
                    <a:pt x="13093" y="44496"/>
                    <a:pt x="14799" y="50987"/>
                    <a:pt x="18395" y="56449"/>
                  </a:cubicBezTo>
                  <a:cubicBezTo>
                    <a:pt x="21813" y="60750"/>
                    <a:pt x="27102" y="63129"/>
                    <a:pt x="32587" y="62831"/>
                  </a:cubicBezTo>
                  <a:lnTo>
                    <a:pt x="32587" y="62831"/>
                  </a:lnTo>
                  <a:cubicBezTo>
                    <a:pt x="37608" y="62973"/>
                    <a:pt x="42325" y="60433"/>
                    <a:pt x="44970" y="56164"/>
                  </a:cubicBezTo>
                  <a:cubicBezTo>
                    <a:pt x="46685" y="53480"/>
                    <a:pt x="47910" y="50513"/>
                    <a:pt x="48589" y="47401"/>
                  </a:cubicBezTo>
                  <a:lnTo>
                    <a:pt x="33159" y="47401"/>
                  </a:lnTo>
                  <a:lnTo>
                    <a:pt x="33159" y="35113"/>
                  </a:lnTo>
                  <a:lnTo>
                    <a:pt x="60972" y="35113"/>
                  </a:lnTo>
                  <a:lnTo>
                    <a:pt x="60972" y="73213"/>
                  </a:lnTo>
                  <a:lnTo>
                    <a:pt x="51447" y="73213"/>
                  </a:lnTo>
                  <a:lnTo>
                    <a:pt x="50113" y="63688"/>
                  </a:lnTo>
                  <a:lnTo>
                    <a:pt x="49352" y="64831"/>
                  </a:lnTo>
                  <a:cubicBezTo>
                    <a:pt x="45225" y="71319"/>
                    <a:pt x="37987" y="75155"/>
                    <a:pt x="30302" y="749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7" name="任意多边形: 形状 206">
              <a:extLst>
                <a:ext uri="{FF2B5EF4-FFF2-40B4-BE49-F238E27FC236}">
                  <a16:creationId xmlns:a16="http://schemas.microsoft.com/office/drawing/2014/main" id="{5FE6081F-39DF-4108-BF72-671C963F9756}"/>
                </a:ext>
              </a:extLst>
            </p:cNvPr>
            <p:cNvSpPr/>
            <p:nvPr/>
          </p:nvSpPr>
          <p:spPr>
            <a:xfrm>
              <a:off x="6643302" y="5368507"/>
              <a:ext cx="49103" cy="255422"/>
            </a:xfrm>
            <a:custGeom>
              <a:avLst/>
              <a:gdLst>
                <a:gd name="connsiteX0" fmla="*/ 0 w 13715"/>
                <a:gd name="connsiteY0" fmla="*/ 0 h 71342"/>
                <a:gd name="connsiteX1" fmla="*/ 6763 w 13715"/>
                <a:gd name="connsiteY1" fmla="*/ 0 h 71342"/>
                <a:gd name="connsiteX2" fmla="*/ 13716 w 13715"/>
                <a:gd name="connsiteY2" fmla="*/ 0 h 71342"/>
                <a:gd name="connsiteX3" fmla="*/ 13716 w 13715"/>
                <a:gd name="connsiteY3" fmla="*/ 71342 h 71342"/>
                <a:gd name="connsiteX4" fmla="*/ 6858 w 13715"/>
                <a:gd name="connsiteY4" fmla="*/ 71342 h 71342"/>
                <a:gd name="connsiteX5" fmla="*/ 0 w 13715"/>
                <a:gd name="connsiteY5" fmla="*/ 71342 h 71342"/>
                <a:gd name="connsiteX6" fmla="*/ 0 w 13715"/>
                <a:gd name="connsiteY6" fmla="*/ 0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5" h="71342">
                  <a:moveTo>
                    <a:pt x="0" y="0"/>
                  </a:moveTo>
                  <a:lnTo>
                    <a:pt x="6763" y="0"/>
                  </a:lnTo>
                  <a:lnTo>
                    <a:pt x="13716" y="0"/>
                  </a:lnTo>
                  <a:lnTo>
                    <a:pt x="13716" y="71342"/>
                  </a:lnTo>
                  <a:lnTo>
                    <a:pt x="6858" y="71342"/>
                  </a:lnTo>
                  <a:lnTo>
                    <a:pt x="0" y="713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8" name="任意多边形: 形状 207">
              <a:extLst>
                <a:ext uri="{FF2B5EF4-FFF2-40B4-BE49-F238E27FC236}">
                  <a16:creationId xmlns:a16="http://schemas.microsoft.com/office/drawing/2014/main" id="{D1FCBD0B-1E1B-48FF-B223-BC5683B89F85}"/>
                </a:ext>
              </a:extLst>
            </p:cNvPr>
            <p:cNvSpPr/>
            <p:nvPr/>
          </p:nvSpPr>
          <p:spPr>
            <a:xfrm>
              <a:off x="6748675" y="5368507"/>
              <a:ext cx="191991" cy="255422"/>
            </a:xfrm>
            <a:custGeom>
              <a:avLst/>
              <a:gdLst>
                <a:gd name="connsiteX0" fmla="*/ 12859 w 53625"/>
                <a:gd name="connsiteY0" fmla="*/ 71342 h 71342"/>
                <a:gd name="connsiteX1" fmla="*/ 6477 w 53625"/>
                <a:gd name="connsiteY1" fmla="*/ 71342 h 71342"/>
                <a:gd name="connsiteX2" fmla="*/ 0 w 53625"/>
                <a:gd name="connsiteY2" fmla="*/ 71342 h 71342"/>
                <a:gd name="connsiteX3" fmla="*/ 0 w 53625"/>
                <a:gd name="connsiteY3" fmla="*/ 0 h 71342"/>
                <a:gd name="connsiteX4" fmla="*/ 7239 w 53625"/>
                <a:gd name="connsiteY4" fmla="*/ 0 h 71342"/>
                <a:gd name="connsiteX5" fmla="*/ 14383 w 53625"/>
                <a:gd name="connsiteY5" fmla="*/ 0 h 71342"/>
                <a:gd name="connsiteX6" fmla="*/ 40767 w 53625"/>
                <a:gd name="connsiteY6" fmla="*/ 50102 h 71342"/>
                <a:gd name="connsiteX7" fmla="*/ 40767 w 53625"/>
                <a:gd name="connsiteY7" fmla="*/ 0 h 71342"/>
                <a:gd name="connsiteX8" fmla="*/ 47149 w 53625"/>
                <a:gd name="connsiteY8" fmla="*/ 0 h 71342"/>
                <a:gd name="connsiteX9" fmla="*/ 53626 w 53625"/>
                <a:gd name="connsiteY9" fmla="*/ 0 h 71342"/>
                <a:gd name="connsiteX10" fmla="*/ 53626 w 53625"/>
                <a:gd name="connsiteY10" fmla="*/ 71342 h 71342"/>
                <a:gd name="connsiteX11" fmla="*/ 46768 w 53625"/>
                <a:gd name="connsiteY11" fmla="*/ 71342 h 71342"/>
                <a:gd name="connsiteX12" fmla="*/ 39910 w 53625"/>
                <a:gd name="connsiteY12" fmla="*/ 71342 h 71342"/>
                <a:gd name="connsiteX13" fmla="*/ 12859 w 53625"/>
                <a:gd name="connsiteY13" fmla="*/ 19907 h 71342"/>
                <a:gd name="connsiteX14" fmla="*/ 12859 w 53625"/>
                <a:gd name="connsiteY14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625" h="71342">
                  <a:moveTo>
                    <a:pt x="12859" y="71342"/>
                  </a:moveTo>
                  <a:lnTo>
                    <a:pt x="6477" y="71342"/>
                  </a:lnTo>
                  <a:lnTo>
                    <a:pt x="0" y="71342"/>
                  </a:lnTo>
                  <a:lnTo>
                    <a:pt x="0" y="0"/>
                  </a:lnTo>
                  <a:lnTo>
                    <a:pt x="7239" y="0"/>
                  </a:lnTo>
                  <a:lnTo>
                    <a:pt x="14383" y="0"/>
                  </a:lnTo>
                  <a:lnTo>
                    <a:pt x="40767" y="50102"/>
                  </a:lnTo>
                  <a:lnTo>
                    <a:pt x="40767" y="0"/>
                  </a:lnTo>
                  <a:lnTo>
                    <a:pt x="47149" y="0"/>
                  </a:lnTo>
                  <a:lnTo>
                    <a:pt x="53626" y="0"/>
                  </a:lnTo>
                  <a:lnTo>
                    <a:pt x="53626" y="71342"/>
                  </a:lnTo>
                  <a:lnTo>
                    <a:pt x="46768" y="71342"/>
                  </a:lnTo>
                  <a:lnTo>
                    <a:pt x="39910" y="71342"/>
                  </a:lnTo>
                  <a:lnTo>
                    <a:pt x="12859" y="19907"/>
                  </a:lnTo>
                  <a:lnTo>
                    <a:pt x="12859" y="713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9" name="任意多边形: 形状 208">
              <a:extLst>
                <a:ext uri="{FF2B5EF4-FFF2-40B4-BE49-F238E27FC236}">
                  <a16:creationId xmlns:a16="http://schemas.microsoft.com/office/drawing/2014/main" id="{7A5DA02D-A75E-4EE2-9A29-7BE0BD684DFB}"/>
                </a:ext>
              </a:extLst>
            </p:cNvPr>
            <p:cNvSpPr/>
            <p:nvPr/>
          </p:nvSpPr>
          <p:spPr>
            <a:xfrm>
              <a:off x="6990793" y="5361454"/>
              <a:ext cx="191955" cy="269783"/>
            </a:xfrm>
            <a:custGeom>
              <a:avLst/>
              <a:gdLst>
                <a:gd name="connsiteX0" fmla="*/ 38022 w 53615"/>
                <a:gd name="connsiteY0" fmla="*/ 23265 h 75353"/>
                <a:gd name="connsiteX1" fmla="*/ 33926 w 53615"/>
                <a:gd name="connsiteY1" fmla="*/ 15168 h 75353"/>
                <a:gd name="connsiteX2" fmla="*/ 24401 w 53615"/>
                <a:gd name="connsiteY2" fmla="*/ 12216 h 75353"/>
                <a:gd name="connsiteX3" fmla="*/ 16305 w 53615"/>
                <a:gd name="connsiteY3" fmla="*/ 14692 h 75353"/>
                <a:gd name="connsiteX4" fmla="*/ 13352 w 53615"/>
                <a:gd name="connsiteY4" fmla="*/ 21645 h 75353"/>
                <a:gd name="connsiteX5" fmla="*/ 16400 w 53615"/>
                <a:gd name="connsiteY5" fmla="*/ 26598 h 75353"/>
                <a:gd name="connsiteX6" fmla="*/ 29354 w 53615"/>
                <a:gd name="connsiteY6" fmla="*/ 30694 h 75353"/>
                <a:gd name="connsiteX7" fmla="*/ 48404 w 53615"/>
                <a:gd name="connsiteY7" fmla="*/ 38790 h 75353"/>
                <a:gd name="connsiteX8" fmla="*/ 53167 w 53615"/>
                <a:gd name="connsiteY8" fmla="*/ 53268 h 75353"/>
                <a:gd name="connsiteX9" fmla="*/ 45927 w 53615"/>
                <a:gd name="connsiteY9" fmla="*/ 69270 h 75353"/>
                <a:gd name="connsiteX10" fmla="*/ 26211 w 53615"/>
                <a:gd name="connsiteY10" fmla="*/ 75176 h 75353"/>
                <a:gd name="connsiteX11" fmla="*/ 7161 w 53615"/>
                <a:gd name="connsiteY11" fmla="*/ 68889 h 75353"/>
                <a:gd name="connsiteX12" fmla="*/ -364 w 53615"/>
                <a:gd name="connsiteY12" fmla="*/ 51077 h 75353"/>
                <a:gd name="connsiteX13" fmla="*/ 12876 w 53615"/>
                <a:gd name="connsiteY13" fmla="*/ 51078 h 75353"/>
                <a:gd name="connsiteX14" fmla="*/ 16686 w 53615"/>
                <a:gd name="connsiteY14" fmla="*/ 59841 h 75353"/>
                <a:gd name="connsiteX15" fmla="*/ 26211 w 53615"/>
                <a:gd name="connsiteY15" fmla="*/ 62889 h 75353"/>
                <a:gd name="connsiteX16" fmla="*/ 36498 w 53615"/>
                <a:gd name="connsiteY16" fmla="*/ 60603 h 75353"/>
                <a:gd name="connsiteX17" fmla="*/ 40213 w 53615"/>
                <a:gd name="connsiteY17" fmla="*/ 54221 h 75353"/>
                <a:gd name="connsiteX18" fmla="*/ 37546 w 53615"/>
                <a:gd name="connsiteY18" fmla="*/ 48220 h 75353"/>
                <a:gd name="connsiteX19" fmla="*/ 26401 w 53615"/>
                <a:gd name="connsiteY19" fmla="*/ 44315 h 75353"/>
                <a:gd name="connsiteX20" fmla="*/ 5542 w 53615"/>
                <a:gd name="connsiteY20" fmla="*/ 36123 h 75353"/>
                <a:gd name="connsiteX21" fmla="*/ 303 w 53615"/>
                <a:gd name="connsiteY21" fmla="*/ 22503 h 75353"/>
                <a:gd name="connsiteX22" fmla="*/ 7256 w 53615"/>
                <a:gd name="connsiteY22" fmla="*/ 6024 h 75353"/>
                <a:gd name="connsiteX23" fmla="*/ 26306 w 53615"/>
                <a:gd name="connsiteY23" fmla="*/ -72 h 75353"/>
                <a:gd name="connsiteX24" fmla="*/ 44309 w 53615"/>
                <a:gd name="connsiteY24" fmla="*/ 6215 h 75353"/>
                <a:gd name="connsiteX25" fmla="*/ 51929 w 53615"/>
                <a:gd name="connsiteY25" fmla="*/ 23265 h 7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3615" h="75353">
                  <a:moveTo>
                    <a:pt x="38022" y="23265"/>
                  </a:moveTo>
                  <a:cubicBezTo>
                    <a:pt x="37916" y="20094"/>
                    <a:pt x="36418" y="17132"/>
                    <a:pt x="33926" y="15168"/>
                  </a:cubicBezTo>
                  <a:cubicBezTo>
                    <a:pt x="31179" y="13130"/>
                    <a:pt x="27820" y="12089"/>
                    <a:pt x="24401" y="12216"/>
                  </a:cubicBezTo>
                  <a:cubicBezTo>
                    <a:pt x="21489" y="12012"/>
                    <a:pt x="18605" y="12894"/>
                    <a:pt x="16305" y="14692"/>
                  </a:cubicBezTo>
                  <a:cubicBezTo>
                    <a:pt x="14285" y="16419"/>
                    <a:pt x="13192" y="18993"/>
                    <a:pt x="13352" y="21645"/>
                  </a:cubicBezTo>
                  <a:cubicBezTo>
                    <a:pt x="13347" y="23741"/>
                    <a:pt x="14527" y="25659"/>
                    <a:pt x="16400" y="26598"/>
                  </a:cubicBezTo>
                  <a:cubicBezTo>
                    <a:pt x="20534" y="28489"/>
                    <a:pt x="24885" y="29865"/>
                    <a:pt x="29354" y="30694"/>
                  </a:cubicBezTo>
                  <a:cubicBezTo>
                    <a:pt x="36238" y="31904"/>
                    <a:pt x="42755" y="34674"/>
                    <a:pt x="48404" y="38790"/>
                  </a:cubicBezTo>
                  <a:cubicBezTo>
                    <a:pt x="51937" y="42743"/>
                    <a:pt x="53663" y="47990"/>
                    <a:pt x="53167" y="53268"/>
                  </a:cubicBezTo>
                  <a:cubicBezTo>
                    <a:pt x="53503" y="59463"/>
                    <a:pt x="50802" y="65433"/>
                    <a:pt x="45927" y="69270"/>
                  </a:cubicBezTo>
                  <a:cubicBezTo>
                    <a:pt x="40235" y="73458"/>
                    <a:pt x="33268" y="75545"/>
                    <a:pt x="26211" y="75176"/>
                  </a:cubicBezTo>
                  <a:cubicBezTo>
                    <a:pt x="19302" y="75505"/>
                    <a:pt x="12516" y="73265"/>
                    <a:pt x="7161" y="68889"/>
                  </a:cubicBezTo>
                  <a:cubicBezTo>
                    <a:pt x="2305" y="64243"/>
                    <a:pt x="-418" y="57798"/>
                    <a:pt x="-364" y="51077"/>
                  </a:cubicBezTo>
                  <a:lnTo>
                    <a:pt x="12876" y="51078"/>
                  </a:lnTo>
                  <a:cubicBezTo>
                    <a:pt x="12806" y="54415"/>
                    <a:pt x="14197" y="57616"/>
                    <a:pt x="16686" y="59841"/>
                  </a:cubicBezTo>
                  <a:cubicBezTo>
                    <a:pt x="19421" y="61913"/>
                    <a:pt x="22781" y="62988"/>
                    <a:pt x="26211" y="62889"/>
                  </a:cubicBezTo>
                  <a:cubicBezTo>
                    <a:pt x="29784" y="63079"/>
                    <a:pt x="33342" y="62288"/>
                    <a:pt x="36498" y="60603"/>
                  </a:cubicBezTo>
                  <a:cubicBezTo>
                    <a:pt x="38795" y="59299"/>
                    <a:pt x="40214" y="56862"/>
                    <a:pt x="40213" y="54221"/>
                  </a:cubicBezTo>
                  <a:cubicBezTo>
                    <a:pt x="40367" y="51903"/>
                    <a:pt x="39369" y="49659"/>
                    <a:pt x="37546" y="48220"/>
                  </a:cubicBezTo>
                  <a:cubicBezTo>
                    <a:pt x="34073" y="46309"/>
                    <a:pt x="30307" y="44989"/>
                    <a:pt x="26401" y="44315"/>
                  </a:cubicBezTo>
                  <a:cubicBezTo>
                    <a:pt x="18958" y="43049"/>
                    <a:pt x="11857" y="40260"/>
                    <a:pt x="5542" y="36123"/>
                  </a:cubicBezTo>
                  <a:cubicBezTo>
                    <a:pt x="1831" y="32605"/>
                    <a:pt x="-94" y="27600"/>
                    <a:pt x="303" y="22503"/>
                  </a:cubicBezTo>
                  <a:cubicBezTo>
                    <a:pt x="-13" y="16237"/>
                    <a:pt x="2547" y="10170"/>
                    <a:pt x="7256" y="6024"/>
                  </a:cubicBezTo>
                  <a:cubicBezTo>
                    <a:pt x="12594" y="1633"/>
                    <a:pt x="19411" y="-548"/>
                    <a:pt x="26306" y="-72"/>
                  </a:cubicBezTo>
                  <a:cubicBezTo>
                    <a:pt x="32891" y="-360"/>
                    <a:pt x="39335" y="1890"/>
                    <a:pt x="44309" y="6215"/>
                  </a:cubicBezTo>
                  <a:cubicBezTo>
                    <a:pt x="49011" y="10662"/>
                    <a:pt x="51752" y="16795"/>
                    <a:pt x="51929" y="232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0" name="任意多边形: 形状 209">
              <a:extLst>
                <a:ext uri="{FF2B5EF4-FFF2-40B4-BE49-F238E27FC236}">
                  <a16:creationId xmlns:a16="http://schemas.microsoft.com/office/drawing/2014/main" id="{58B9A55B-6CED-4A90-B34D-39129DFC5030}"/>
                </a:ext>
              </a:extLst>
            </p:cNvPr>
            <p:cNvSpPr/>
            <p:nvPr/>
          </p:nvSpPr>
          <p:spPr>
            <a:xfrm>
              <a:off x="7212121" y="5368507"/>
              <a:ext cx="190971" cy="255422"/>
            </a:xfrm>
            <a:custGeom>
              <a:avLst/>
              <a:gdLst>
                <a:gd name="connsiteX0" fmla="*/ 19812 w 53340"/>
                <a:gd name="connsiteY0" fmla="*/ 12668 h 71342"/>
                <a:gd name="connsiteX1" fmla="*/ 0 w 53340"/>
                <a:gd name="connsiteY1" fmla="*/ 12668 h 71342"/>
                <a:gd name="connsiteX2" fmla="*/ 0 w 53340"/>
                <a:gd name="connsiteY2" fmla="*/ 6382 h 71342"/>
                <a:gd name="connsiteX3" fmla="*/ 0 w 53340"/>
                <a:gd name="connsiteY3" fmla="*/ 0 h 71342"/>
                <a:gd name="connsiteX4" fmla="*/ 53340 w 53340"/>
                <a:gd name="connsiteY4" fmla="*/ 0 h 71342"/>
                <a:gd name="connsiteX5" fmla="*/ 53340 w 53340"/>
                <a:gd name="connsiteY5" fmla="*/ 6286 h 71342"/>
                <a:gd name="connsiteX6" fmla="*/ 53340 w 53340"/>
                <a:gd name="connsiteY6" fmla="*/ 12668 h 71342"/>
                <a:gd name="connsiteX7" fmla="*/ 33528 w 53340"/>
                <a:gd name="connsiteY7" fmla="*/ 12668 h 71342"/>
                <a:gd name="connsiteX8" fmla="*/ 33528 w 53340"/>
                <a:gd name="connsiteY8" fmla="*/ 71342 h 71342"/>
                <a:gd name="connsiteX9" fmla="*/ 26670 w 53340"/>
                <a:gd name="connsiteY9" fmla="*/ 71342 h 71342"/>
                <a:gd name="connsiteX10" fmla="*/ 19812 w 53340"/>
                <a:gd name="connsiteY10" fmla="*/ 71342 h 71342"/>
                <a:gd name="connsiteX11" fmla="*/ 19812 w 53340"/>
                <a:gd name="connsiteY11" fmla="*/ 1266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" h="71342">
                  <a:moveTo>
                    <a:pt x="19812" y="12668"/>
                  </a:moveTo>
                  <a:lnTo>
                    <a:pt x="0" y="12668"/>
                  </a:lnTo>
                  <a:lnTo>
                    <a:pt x="0" y="6382"/>
                  </a:lnTo>
                  <a:lnTo>
                    <a:pt x="0" y="0"/>
                  </a:lnTo>
                  <a:lnTo>
                    <a:pt x="53340" y="0"/>
                  </a:lnTo>
                  <a:lnTo>
                    <a:pt x="53340" y="6286"/>
                  </a:lnTo>
                  <a:lnTo>
                    <a:pt x="53340" y="12668"/>
                  </a:lnTo>
                  <a:lnTo>
                    <a:pt x="33528" y="12668"/>
                  </a:lnTo>
                  <a:lnTo>
                    <a:pt x="33528" y="71342"/>
                  </a:lnTo>
                  <a:lnTo>
                    <a:pt x="26670" y="71342"/>
                  </a:lnTo>
                  <a:lnTo>
                    <a:pt x="19812" y="71342"/>
                  </a:lnTo>
                  <a:lnTo>
                    <a:pt x="19812" y="12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1" name="任意多边形: 形状 210">
              <a:extLst>
                <a:ext uri="{FF2B5EF4-FFF2-40B4-BE49-F238E27FC236}">
                  <a16:creationId xmlns:a16="http://schemas.microsoft.com/office/drawing/2014/main" id="{C6831467-E7B8-4B93-A2B5-B4801626C4F6}"/>
                </a:ext>
              </a:extLst>
            </p:cNvPr>
            <p:cNvSpPr/>
            <p:nvPr/>
          </p:nvSpPr>
          <p:spPr>
            <a:xfrm>
              <a:off x="7441286" y="5368507"/>
              <a:ext cx="49107" cy="255422"/>
            </a:xfrm>
            <a:custGeom>
              <a:avLst/>
              <a:gdLst>
                <a:gd name="connsiteX0" fmla="*/ 0 w 13716"/>
                <a:gd name="connsiteY0" fmla="*/ 0 h 71342"/>
                <a:gd name="connsiteX1" fmla="*/ 6858 w 13716"/>
                <a:gd name="connsiteY1" fmla="*/ 0 h 71342"/>
                <a:gd name="connsiteX2" fmla="*/ 13716 w 13716"/>
                <a:gd name="connsiteY2" fmla="*/ 0 h 71342"/>
                <a:gd name="connsiteX3" fmla="*/ 13716 w 13716"/>
                <a:gd name="connsiteY3" fmla="*/ 71342 h 71342"/>
                <a:gd name="connsiteX4" fmla="*/ 6953 w 13716"/>
                <a:gd name="connsiteY4" fmla="*/ 71342 h 71342"/>
                <a:gd name="connsiteX5" fmla="*/ 0 w 13716"/>
                <a:gd name="connsiteY5" fmla="*/ 71342 h 71342"/>
                <a:gd name="connsiteX6" fmla="*/ 0 w 13716"/>
                <a:gd name="connsiteY6" fmla="*/ 0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6" h="71342">
                  <a:moveTo>
                    <a:pt x="0" y="0"/>
                  </a:moveTo>
                  <a:lnTo>
                    <a:pt x="6858" y="0"/>
                  </a:lnTo>
                  <a:lnTo>
                    <a:pt x="13716" y="0"/>
                  </a:lnTo>
                  <a:lnTo>
                    <a:pt x="13716" y="71342"/>
                  </a:lnTo>
                  <a:lnTo>
                    <a:pt x="6953" y="71342"/>
                  </a:lnTo>
                  <a:lnTo>
                    <a:pt x="0" y="713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2" name="任意多边形: 形状 211">
              <a:extLst>
                <a:ext uri="{FF2B5EF4-FFF2-40B4-BE49-F238E27FC236}">
                  <a16:creationId xmlns:a16="http://schemas.microsoft.com/office/drawing/2014/main" id="{02331E87-05EF-47E4-9B25-1B2D1DE307DD}"/>
                </a:ext>
              </a:extLst>
            </p:cNvPr>
            <p:cNvSpPr/>
            <p:nvPr/>
          </p:nvSpPr>
          <p:spPr>
            <a:xfrm>
              <a:off x="7529267" y="5368507"/>
              <a:ext cx="190971" cy="255422"/>
            </a:xfrm>
            <a:custGeom>
              <a:avLst/>
              <a:gdLst>
                <a:gd name="connsiteX0" fmla="*/ 19812 w 53340"/>
                <a:gd name="connsiteY0" fmla="*/ 12668 h 71342"/>
                <a:gd name="connsiteX1" fmla="*/ 0 w 53340"/>
                <a:gd name="connsiteY1" fmla="*/ 12668 h 71342"/>
                <a:gd name="connsiteX2" fmla="*/ 0 w 53340"/>
                <a:gd name="connsiteY2" fmla="*/ 6382 h 71342"/>
                <a:gd name="connsiteX3" fmla="*/ 0 w 53340"/>
                <a:gd name="connsiteY3" fmla="*/ 0 h 71342"/>
                <a:gd name="connsiteX4" fmla="*/ 53340 w 53340"/>
                <a:gd name="connsiteY4" fmla="*/ 0 h 71342"/>
                <a:gd name="connsiteX5" fmla="*/ 53340 w 53340"/>
                <a:gd name="connsiteY5" fmla="*/ 6286 h 71342"/>
                <a:gd name="connsiteX6" fmla="*/ 53340 w 53340"/>
                <a:gd name="connsiteY6" fmla="*/ 12668 h 71342"/>
                <a:gd name="connsiteX7" fmla="*/ 33528 w 53340"/>
                <a:gd name="connsiteY7" fmla="*/ 12668 h 71342"/>
                <a:gd name="connsiteX8" fmla="*/ 33528 w 53340"/>
                <a:gd name="connsiteY8" fmla="*/ 71342 h 71342"/>
                <a:gd name="connsiteX9" fmla="*/ 26670 w 53340"/>
                <a:gd name="connsiteY9" fmla="*/ 71342 h 71342"/>
                <a:gd name="connsiteX10" fmla="*/ 19812 w 53340"/>
                <a:gd name="connsiteY10" fmla="*/ 71342 h 71342"/>
                <a:gd name="connsiteX11" fmla="*/ 19812 w 53340"/>
                <a:gd name="connsiteY11" fmla="*/ 1266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" h="71342">
                  <a:moveTo>
                    <a:pt x="19812" y="12668"/>
                  </a:moveTo>
                  <a:lnTo>
                    <a:pt x="0" y="12668"/>
                  </a:lnTo>
                  <a:lnTo>
                    <a:pt x="0" y="6382"/>
                  </a:lnTo>
                  <a:lnTo>
                    <a:pt x="0" y="0"/>
                  </a:lnTo>
                  <a:lnTo>
                    <a:pt x="53340" y="0"/>
                  </a:lnTo>
                  <a:lnTo>
                    <a:pt x="53340" y="6286"/>
                  </a:lnTo>
                  <a:lnTo>
                    <a:pt x="53340" y="12668"/>
                  </a:lnTo>
                  <a:lnTo>
                    <a:pt x="33528" y="12668"/>
                  </a:lnTo>
                  <a:lnTo>
                    <a:pt x="33528" y="71342"/>
                  </a:lnTo>
                  <a:lnTo>
                    <a:pt x="26670" y="71342"/>
                  </a:lnTo>
                  <a:lnTo>
                    <a:pt x="19812" y="71342"/>
                  </a:lnTo>
                  <a:lnTo>
                    <a:pt x="19812" y="12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3" name="任意多边形: 形状 212">
              <a:extLst>
                <a:ext uri="{FF2B5EF4-FFF2-40B4-BE49-F238E27FC236}">
                  <a16:creationId xmlns:a16="http://schemas.microsoft.com/office/drawing/2014/main" id="{B9E43C32-BF87-4761-BAED-A8A193B2B71F}"/>
                </a:ext>
              </a:extLst>
            </p:cNvPr>
            <p:cNvSpPr/>
            <p:nvPr/>
          </p:nvSpPr>
          <p:spPr>
            <a:xfrm>
              <a:off x="7759864" y="5368167"/>
              <a:ext cx="190709" cy="262977"/>
            </a:xfrm>
            <a:custGeom>
              <a:avLst/>
              <a:gdLst>
                <a:gd name="connsiteX0" fmla="*/ 52766 w 53267"/>
                <a:gd name="connsiteY0" fmla="*/ 44346 h 73452"/>
                <a:gd name="connsiteX1" fmla="*/ 46574 w 53267"/>
                <a:gd name="connsiteY1" fmla="*/ 66444 h 73452"/>
                <a:gd name="connsiteX2" fmla="*/ 26286 w 53267"/>
                <a:gd name="connsiteY2" fmla="*/ 73207 h 73452"/>
                <a:gd name="connsiteX3" fmla="*/ 6284 w 53267"/>
                <a:gd name="connsiteY3" fmla="*/ 66158 h 73452"/>
                <a:gd name="connsiteX4" fmla="*/ -288 w 53267"/>
                <a:gd name="connsiteY4" fmla="*/ 44346 h 73452"/>
                <a:gd name="connsiteX5" fmla="*/ -288 w 53267"/>
                <a:gd name="connsiteY5" fmla="*/ -136 h 73452"/>
                <a:gd name="connsiteX6" fmla="*/ 13428 w 53267"/>
                <a:gd name="connsiteY6" fmla="*/ -136 h 73452"/>
                <a:gd name="connsiteX7" fmla="*/ 13428 w 53267"/>
                <a:gd name="connsiteY7" fmla="*/ 44822 h 73452"/>
                <a:gd name="connsiteX8" fmla="*/ 16666 w 53267"/>
                <a:gd name="connsiteY8" fmla="*/ 56347 h 73452"/>
                <a:gd name="connsiteX9" fmla="*/ 26191 w 53267"/>
                <a:gd name="connsiteY9" fmla="*/ 60157 h 73452"/>
                <a:gd name="connsiteX10" fmla="*/ 35716 w 53267"/>
                <a:gd name="connsiteY10" fmla="*/ 56633 h 73452"/>
                <a:gd name="connsiteX11" fmla="*/ 38669 w 53267"/>
                <a:gd name="connsiteY11" fmla="*/ 44822 h 73452"/>
                <a:gd name="connsiteX12" fmla="*/ 38669 w 53267"/>
                <a:gd name="connsiteY12" fmla="*/ -136 h 73452"/>
                <a:gd name="connsiteX13" fmla="*/ 52766 w 53267"/>
                <a:gd name="connsiteY13" fmla="*/ -136 h 7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267" h="73452">
                  <a:moveTo>
                    <a:pt x="52766" y="44346"/>
                  </a:moveTo>
                  <a:cubicBezTo>
                    <a:pt x="53495" y="52223"/>
                    <a:pt x="51291" y="60092"/>
                    <a:pt x="46574" y="66444"/>
                  </a:cubicBezTo>
                  <a:cubicBezTo>
                    <a:pt x="41051" y="71429"/>
                    <a:pt x="33696" y="73881"/>
                    <a:pt x="26286" y="73207"/>
                  </a:cubicBezTo>
                  <a:cubicBezTo>
                    <a:pt x="18923" y="73782"/>
                    <a:pt x="11659" y="71222"/>
                    <a:pt x="6284" y="66158"/>
                  </a:cubicBezTo>
                  <a:cubicBezTo>
                    <a:pt x="1508" y="59931"/>
                    <a:pt x="-829" y="52175"/>
                    <a:pt x="-288" y="44346"/>
                  </a:cubicBezTo>
                  <a:lnTo>
                    <a:pt x="-288" y="-136"/>
                  </a:lnTo>
                  <a:lnTo>
                    <a:pt x="13428" y="-136"/>
                  </a:lnTo>
                  <a:lnTo>
                    <a:pt x="13428" y="44822"/>
                  </a:lnTo>
                  <a:cubicBezTo>
                    <a:pt x="13153" y="48922"/>
                    <a:pt x="14296" y="52991"/>
                    <a:pt x="16666" y="56347"/>
                  </a:cubicBezTo>
                  <a:cubicBezTo>
                    <a:pt x="19087" y="59014"/>
                    <a:pt x="22600" y="60419"/>
                    <a:pt x="26191" y="60157"/>
                  </a:cubicBezTo>
                  <a:cubicBezTo>
                    <a:pt x="29731" y="60450"/>
                    <a:pt x="33219" y="59160"/>
                    <a:pt x="35716" y="56633"/>
                  </a:cubicBezTo>
                  <a:cubicBezTo>
                    <a:pt x="38028" y="53152"/>
                    <a:pt x="39070" y="48981"/>
                    <a:pt x="38669" y="44822"/>
                  </a:cubicBezTo>
                  <a:lnTo>
                    <a:pt x="38669" y="-136"/>
                  </a:lnTo>
                  <a:lnTo>
                    <a:pt x="52766" y="-1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4" name="任意多边形: 形状 213">
              <a:extLst>
                <a:ext uri="{FF2B5EF4-FFF2-40B4-BE49-F238E27FC236}">
                  <a16:creationId xmlns:a16="http://schemas.microsoft.com/office/drawing/2014/main" id="{ADC6E139-27E0-4FB7-BCAC-B6A9B5EF8180}"/>
                </a:ext>
              </a:extLst>
            </p:cNvPr>
            <p:cNvSpPr/>
            <p:nvPr/>
          </p:nvSpPr>
          <p:spPr>
            <a:xfrm>
              <a:off x="7992032" y="5368507"/>
              <a:ext cx="190967" cy="255422"/>
            </a:xfrm>
            <a:custGeom>
              <a:avLst/>
              <a:gdLst>
                <a:gd name="connsiteX0" fmla="*/ 19812 w 53339"/>
                <a:gd name="connsiteY0" fmla="*/ 12668 h 71342"/>
                <a:gd name="connsiteX1" fmla="*/ 0 w 53339"/>
                <a:gd name="connsiteY1" fmla="*/ 12668 h 71342"/>
                <a:gd name="connsiteX2" fmla="*/ 0 w 53339"/>
                <a:gd name="connsiteY2" fmla="*/ 6382 h 71342"/>
                <a:gd name="connsiteX3" fmla="*/ 0 w 53339"/>
                <a:gd name="connsiteY3" fmla="*/ 0 h 71342"/>
                <a:gd name="connsiteX4" fmla="*/ 53340 w 53339"/>
                <a:gd name="connsiteY4" fmla="*/ 0 h 71342"/>
                <a:gd name="connsiteX5" fmla="*/ 53340 w 53339"/>
                <a:gd name="connsiteY5" fmla="*/ 6286 h 71342"/>
                <a:gd name="connsiteX6" fmla="*/ 53340 w 53339"/>
                <a:gd name="connsiteY6" fmla="*/ 12668 h 71342"/>
                <a:gd name="connsiteX7" fmla="*/ 33528 w 53339"/>
                <a:gd name="connsiteY7" fmla="*/ 12668 h 71342"/>
                <a:gd name="connsiteX8" fmla="*/ 33528 w 53339"/>
                <a:gd name="connsiteY8" fmla="*/ 71342 h 71342"/>
                <a:gd name="connsiteX9" fmla="*/ 26670 w 53339"/>
                <a:gd name="connsiteY9" fmla="*/ 71342 h 71342"/>
                <a:gd name="connsiteX10" fmla="*/ 19812 w 53339"/>
                <a:gd name="connsiteY10" fmla="*/ 71342 h 71342"/>
                <a:gd name="connsiteX11" fmla="*/ 19812 w 53339"/>
                <a:gd name="connsiteY11" fmla="*/ 1266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39" h="71342">
                  <a:moveTo>
                    <a:pt x="19812" y="12668"/>
                  </a:moveTo>
                  <a:lnTo>
                    <a:pt x="0" y="12668"/>
                  </a:lnTo>
                  <a:lnTo>
                    <a:pt x="0" y="6382"/>
                  </a:lnTo>
                  <a:lnTo>
                    <a:pt x="0" y="0"/>
                  </a:lnTo>
                  <a:lnTo>
                    <a:pt x="53340" y="0"/>
                  </a:lnTo>
                  <a:lnTo>
                    <a:pt x="53340" y="6286"/>
                  </a:lnTo>
                  <a:lnTo>
                    <a:pt x="53340" y="12668"/>
                  </a:lnTo>
                  <a:lnTo>
                    <a:pt x="33528" y="12668"/>
                  </a:lnTo>
                  <a:lnTo>
                    <a:pt x="33528" y="71342"/>
                  </a:lnTo>
                  <a:lnTo>
                    <a:pt x="26670" y="71342"/>
                  </a:lnTo>
                  <a:lnTo>
                    <a:pt x="19812" y="71342"/>
                  </a:lnTo>
                  <a:lnTo>
                    <a:pt x="19812" y="12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5" name="任意多边形: 形状 214">
              <a:extLst>
                <a:ext uri="{FF2B5EF4-FFF2-40B4-BE49-F238E27FC236}">
                  <a16:creationId xmlns:a16="http://schemas.microsoft.com/office/drawing/2014/main" id="{9B83C411-75E4-4FFD-99C3-FF606DCB6E0F}"/>
                </a:ext>
              </a:extLst>
            </p:cNvPr>
            <p:cNvSpPr/>
            <p:nvPr/>
          </p:nvSpPr>
          <p:spPr>
            <a:xfrm>
              <a:off x="8225289" y="5368507"/>
              <a:ext cx="178694" cy="255422"/>
            </a:xfrm>
            <a:custGeom>
              <a:avLst/>
              <a:gdLst>
                <a:gd name="connsiteX0" fmla="*/ 0 w 49911"/>
                <a:gd name="connsiteY0" fmla="*/ 71342 h 71342"/>
                <a:gd name="connsiteX1" fmla="*/ 0 w 49911"/>
                <a:gd name="connsiteY1" fmla="*/ 0 h 71342"/>
                <a:gd name="connsiteX2" fmla="*/ 48387 w 49911"/>
                <a:gd name="connsiteY2" fmla="*/ 0 h 71342"/>
                <a:gd name="connsiteX3" fmla="*/ 48387 w 49911"/>
                <a:gd name="connsiteY3" fmla="*/ 6286 h 71342"/>
                <a:gd name="connsiteX4" fmla="*/ 48387 w 49911"/>
                <a:gd name="connsiteY4" fmla="*/ 12668 h 71342"/>
                <a:gd name="connsiteX5" fmla="*/ 13716 w 49911"/>
                <a:gd name="connsiteY5" fmla="*/ 12668 h 71342"/>
                <a:gd name="connsiteX6" fmla="*/ 13716 w 49911"/>
                <a:gd name="connsiteY6" fmla="*/ 27813 h 71342"/>
                <a:gd name="connsiteX7" fmla="*/ 45815 w 49911"/>
                <a:gd name="connsiteY7" fmla="*/ 27813 h 71342"/>
                <a:gd name="connsiteX8" fmla="*/ 45815 w 49911"/>
                <a:gd name="connsiteY8" fmla="*/ 33909 h 71342"/>
                <a:gd name="connsiteX9" fmla="*/ 45815 w 49911"/>
                <a:gd name="connsiteY9" fmla="*/ 40100 h 71342"/>
                <a:gd name="connsiteX10" fmla="*/ 13716 w 49911"/>
                <a:gd name="connsiteY10" fmla="*/ 40100 h 71342"/>
                <a:gd name="connsiteX11" fmla="*/ 13716 w 49911"/>
                <a:gd name="connsiteY11" fmla="*/ 58674 h 71342"/>
                <a:gd name="connsiteX12" fmla="*/ 49911 w 49911"/>
                <a:gd name="connsiteY12" fmla="*/ 58674 h 71342"/>
                <a:gd name="connsiteX13" fmla="*/ 49911 w 49911"/>
                <a:gd name="connsiteY13" fmla="*/ 65056 h 71342"/>
                <a:gd name="connsiteX14" fmla="*/ 49911 w 49911"/>
                <a:gd name="connsiteY14" fmla="*/ 71342 h 71342"/>
                <a:gd name="connsiteX15" fmla="*/ 0 w 49911"/>
                <a:gd name="connsiteY15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911" h="71342">
                  <a:moveTo>
                    <a:pt x="0" y="71342"/>
                  </a:moveTo>
                  <a:lnTo>
                    <a:pt x="0" y="0"/>
                  </a:lnTo>
                  <a:lnTo>
                    <a:pt x="48387" y="0"/>
                  </a:lnTo>
                  <a:lnTo>
                    <a:pt x="48387" y="6286"/>
                  </a:lnTo>
                  <a:lnTo>
                    <a:pt x="48387" y="12668"/>
                  </a:lnTo>
                  <a:lnTo>
                    <a:pt x="13716" y="12668"/>
                  </a:lnTo>
                  <a:lnTo>
                    <a:pt x="13716" y="27813"/>
                  </a:lnTo>
                  <a:lnTo>
                    <a:pt x="45815" y="27813"/>
                  </a:lnTo>
                  <a:lnTo>
                    <a:pt x="45815" y="33909"/>
                  </a:lnTo>
                  <a:lnTo>
                    <a:pt x="45815" y="40100"/>
                  </a:lnTo>
                  <a:lnTo>
                    <a:pt x="13716" y="40100"/>
                  </a:lnTo>
                  <a:lnTo>
                    <a:pt x="13716" y="58674"/>
                  </a:lnTo>
                  <a:lnTo>
                    <a:pt x="49911" y="58674"/>
                  </a:lnTo>
                  <a:lnTo>
                    <a:pt x="49911" y="65056"/>
                  </a:lnTo>
                  <a:lnTo>
                    <a:pt x="49911" y="71342"/>
                  </a:lnTo>
                  <a:lnTo>
                    <a:pt x="0" y="713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6" name="任意多边形: 形状 215">
              <a:extLst>
                <a:ext uri="{FF2B5EF4-FFF2-40B4-BE49-F238E27FC236}">
                  <a16:creationId xmlns:a16="http://schemas.microsoft.com/office/drawing/2014/main" id="{10E9FD33-74B0-41F6-B6BF-5ED9A15CFA28}"/>
                </a:ext>
              </a:extLst>
            </p:cNvPr>
            <p:cNvSpPr/>
            <p:nvPr/>
          </p:nvSpPr>
          <p:spPr>
            <a:xfrm>
              <a:off x="8550394" y="5362346"/>
              <a:ext cx="226243" cy="269468"/>
            </a:xfrm>
            <a:custGeom>
              <a:avLst/>
              <a:gdLst>
                <a:gd name="connsiteX0" fmla="*/ 8175 w 63192"/>
                <a:gd name="connsiteY0" fmla="*/ 65022 h 75265"/>
                <a:gd name="connsiteX1" fmla="*/ -302 w 63192"/>
                <a:gd name="connsiteY1" fmla="*/ 37875 h 75265"/>
                <a:gd name="connsiteX2" fmla="*/ 8175 w 63192"/>
                <a:gd name="connsiteY2" fmla="*/ 10157 h 75265"/>
                <a:gd name="connsiteX3" fmla="*/ 51889 w 63192"/>
                <a:gd name="connsiteY3" fmla="*/ 7770 h 75265"/>
                <a:gd name="connsiteX4" fmla="*/ 54276 w 63192"/>
                <a:gd name="connsiteY4" fmla="*/ 10157 h 75265"/>
                <a:gd name="connsiteX5" fmla="*/ 62754 w 63192"/>
                <a:gd name="connsiteY5" fmla="*/ 37875 h 75265"/>
                <a:gd name="connsiteX6" fmla="*/ 54276 w 63192"/>
                <a:gd name="connsiteY6" fmla="*/ 65022 h 75265"/>
                <a:gd name="connsiteX7" fmla="*/ 9997 w 63192"/>
                <a:gd name="connsiteY7" fmla="*/ 66842 h 75265"/>
                <a:gd name="connsiteX8" fmla="*/ 8176 w 63192"/>
                <a:gd name="connsiteY8" fmla="*/ 65022 h 75265"/>
                <a:gd name="connsiteX9" fmla="*/ 44370 w 63192"/>
                <a:gd name="connsiteY9" fmla="*/ 55497 h 75265"/>
                <a:gd name="connsiteX10" fmla="*/ 49037 w 63192"/>
                <a:gd name="connsiteY10" fmla="*/ 37399 h 75265"/>
                <a:gd name="connsiteX11" fmla="*/ 44370 w 63192"/>
                <a:gd name="connsiteY11" fmla="*/ 18349 h 75265"/>
                <a:gd name="connsiteX12" fmla="*/ 21607 w 63192"/>
                <a:gd name="connsiteY12" fmla="*/ 14823 h 75265"/>
                <a:gd name="connsiteX13" fmla="*/ 18081 w 63192"/>
                <a:gd name="connsiteY13" fmla="*/ 18349 h 75265"/>
                <a:gd name="connsiteX14" fmla="*/ 13414 w 63192"/>
                <a:gd name="connsiteY14" fmla="*/ 37399 h 75265"/>
                <a:gd name="connsiteX15" fmla="*/ 18081 w 63192"/>
                <a:gd name="connsiteY15" fmla="*/ 55497 h 75265"/>
                <a:gd name="connsiteX16" fmla="*/ 41004 w 63192"/>
                <a:gd name="connsiteY16" fmla="*/ 58862 h 75265"/>
                <a:gd name="connsiteX17" fmla="*/ 44370 w 63192"/>
                <a:gd name="connsiteY17" fmla="*/ 55497 h 75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3192" h="75265">
                  <a:moveTo>
                    <a:pt x="8175" y="65022"/>
                  </a:moveTo>
                  <a:cubicBezTo>
                    <a:pt x="2183" y="57284"/>
                    <a:pt x="-827" y="47648"/>
                    <a:pt x="-302" y="37875"/>
                  </a:cubicBezTo>
                  <a:cubicBezTo>
                    <a:pt x="-846" y="27924"/>
                    <a:pt x="2158" y="18102"/>
                    <a:pt x="8175" y="10157"/>
                  </a:cubicBezTo>
                  <a:cubicBezTo>
                    <a:pt x="19587" y="-2573"/>
                    <a:pt x="39158" y="-3642"/>
                    <a:pt x="51889" y="7770"/>
                  </a:cubicBezTo>
                  <a:cubicBezTo>
                    <a:pt x="52728" y="8522"/>
                    <a:pt x="53524" y="9319"/>
                    <a:pt x="54276" y="10157"/>
                  </a:cubicBezTo>
                  <a:cubicBezTo>
                    <a:pt x="60339" y="18079"/>
                    <a:pt x="63349" y="27918"/>
                    <a:pt x="62754" y="37875"/>
                  </a:cubicBezTo>
                  <a:cubicBezTo>
                    <a:pt x="63322" y="47654"/>
                    <a:pt x="60308" y="57304"/>
                    <a:pt x="54276" y="65022"/>
                  </a:cubicBezTo>
                  <a:cubicBezTo>
                    <a:pt x="42552" y="77752"/>
                    <a:pt x="22727" y="78567"/>
                    <a:pt x="9997" y="66842"/>
                  </a:cubicBezTo>
                  <a:cubicBezTo>
                    <a:pt x="9365" y="66261"/>
                    <a:pt x="8758" y="65653"/>
                    <a:pt x="8176" y="65022"/>
                  </a:cubicBezTo>
                  <a:moveTo>
                    <a:pt x="44370" y="55497"/>
                  </a:moveTo>
                  <a:cubicBezTo>
                    <a:pt x="47783" y="50102"/>
                    <a:pt x="49415" y="43771"/>
                    <a:pt x="49037" y="37399"/>
                  </a:cubicBezTo>
                  <a:cubicBezTo>
                    <a:pt x="49520" y="30717"/>
                    <a:pt x="47887" y="24052"/>
                    <a:pt x="44370" y="18349"/>
                  </a:cubicBezTo>
                  <a:cubicBezTo>
                    <a:pt x="39058" y="11090"/>
                    <a:pt x="28867" y="9511"/>
                    <a:pt x="21607" y="14823"/>
                  </a:cubicBezTo>
                  <a:cubicBezTo>
                    <a:pt x="20258" y="15810"/>
                    <a:pt x="19068" y="17000"/>
                    <a:pt x="18081" y="18349"/>
                  </a:cubicBezTo>
                  <a:cubicBezTo>
                    <a:pt x="14564" y="24052"/>
                    <a:pt x="12931" y="30717"/>
                    <a:pt x="13414" y="37399"/>
                  </a:cubicBezTo>
                  <a:cubicBezTo>
                    <a:pt x="13036" y="43772"/>
                    <a:pt x="14668" y="50102"/>
                    <a:pt x="18081" y="55497"/>
                  </a:cubicBezTo>
                  <a:cubicBezTo>
                    <a:pt x="23482" y="62756"/>
                    <a:pt x="33745" y="64263"/>
                    <a:pt x="41004" y="58862"/>
                  </a:cubicBezTo>
                  <a:cubicBezTo>
                    <a:pt x="42284" y="57910"/>
                    <a:pt x="43418" y="56776"/>
                    <a:pt x="44370" y="55497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7" name="任意多边形: 形状 216">
              <a:extLst>
                <a:ext uri="{FF2B5EF4-FFF2-40B4-BE49-F238E27FC236}">
                  <a16:creationId xmlns:a16="http://schemas.microsoft.com/office/drawing/2014/main" id="{396B1B83-628B-4890-9517-8875D8478067}"/>
                </a:ext>
              </a:extLst>
            </p:cNvPr>
            <p:cNvSpPr/>
            <p:nvPr/>
          </p:nvSpPr>
          <p:spPr>
            <a:xfrm>
              <a:off x="8828891" y="5368507"/>
              <a:ext cx="167097" cy="255422"/>
            </a:xfrm>
            <a:custGeom>
              <a:avLst/>
              <a:gdLst>
                <a:gd name="connsiteX0" fmla="*/ 0 w 46672"/>
                <a:gd name="connsiteY0" fmla="*/ 71342 h 71342"/>
                <a:gd name="connsiteX1" fmla="*/ 0 w 46672"/>
                <a:gd name="connsiteY1" fmla="*/ 0 h 71342"/>
                <a:gd name="connsiteX2" fmla="*/ 46672 w 46672"/>
                <a:gd name="connsiteY2" fmla="*/ 0 h 71342"/>
                <a:gd name="connsiteX3" fmla="*/ 46672 w 46672"/>
                <a:gd name="connsiteY3" fmla="*/ 6286 h 71342"/>
                <a:gd name="connsiteX4" fmla="*/ 46672 w 46672"/>
                <a:gd name="connsiteY4" fmla="*/ 12668 h 71342"/>
                <a:gd name="connsiteX5" fmla="*/ 13716 w 46672"/>
                <a:gd name="connsiteY5" fmla="*/ 12668 h 71342"/>
                <a:gd name="connsiteX6" fmla="*/ 13716 w 46672"/>
                <a:gd name="connsiteY6" fmla="*/ 28861 h 71342"/>
                <a:gd name="connsiteX7" fmla="*/ 42482 w 46672"/>
                <a:gd name="connsiteY7" fmla="*/ 28861 h 71342"/>
                <a:gd name="connsiteX8" fmla="*/ 42482 w 46672"/>
                <a:gd name="connsiteY8" fmla="*/ 35052 h 71342"/>
                <a:gd name="connsiteX9" fmla="*/ 42482 w 46672"/>
                <a:gd name="connsiteY9" fmla="*/ 41148 h 71342"/>
                <a:gd name="connsiteX10" fmla="*/ 13716 w 46672"/>
                <a:gd name="connsiteY10" fmla="*/ 41148 h 71342"/>
                <a:gd name="connsiteX11" fmla="*/ 13716 w 46672"/>
                <a:gd name="connsiteY11" fmla="*/ 71342 h 71342"/>
                <a:gd name="connsiteX12" fmla="*/ 6858 w 46672"/>
                <a:gd name="connsiteY12" fmla="*/ 71342 h 71342"/>
                <a:gd name="connsiteX13" fmla="*/ 0 w 46672"/>
                <a:gd name="connsiteY13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71342">
                  <a:moveTo>
                    <a:pt x="0" y="71342"/>
                  </a:moveTo>
                  <a:lnTo>
                    <a:pt x="0" y="0"/>
                  </a:lnTo>
                  <a:lnTo>
                    <a:pt x="46672" y="0"/>
                  </a:lnTo>
                  <a:lnTo>
                    <a:pt x="46672" y="6286"/>
                  </a:lnTo>
                  <a:lnTo>
                    <a:pt x="46672" y="12668"/>
                  </a:lnTo>
                  <a:lnTo>
                    <a:pt x="13716" y="12668"/>
                  </a:lnTo>
                  <a:lnTo>
                    <a:pt x="13716" y="28861"/>
                  </a:lnTo>
                  <a:lnTo>
                    <a:pt x="42482" y="28861"/>
                  </a:lnTo>
                  <a:lnTo>
                    <a:pt x="42482" y="35052"/>
                  </a:lnTo>
                  <a:lnTo>
                    <a:pt x="42482" y="41148"/>
                  </a:lnTo>
                  <a:lnTo>
                    <a:pt x="13716" y="41148"/>
                  </a:lnTo>
                  <a:lnTo>
                    <a:pt x="13716" y="71342"/>
                  </a:lnTo>
                  <a:lnTo>
                    <a:pt x="6858" y="71342"/>
                  </a:lnTo>
                  <a:lnTo>
                    <a:pt x="0" y="713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8" name="任意多边形: 形状 217">
              <a:extLst>
                <a:ext uri="{FF2B5EF4-FFF2-40B4-BE49-F238E27FC236}">
                  <a16:creationId xmlns:a16="http://schemas.microsoft.com/office/drawing/2014/main" id="{04147E53-408C-4391-8B34-5CB3DA548792}"/>
                </a:ext>
              </a:extLst>
            </p:cNvPr>
            <p:cNvSpPr/>
            <p:nvPr/>
          </p:nvSpPr>
          <p:spPr>
            <a:xfrm>
              <a:off x="9125575" y="5368507"/>
              <a:ext cx="191311" cy="255422"/>
            </a:xfrm>
            <a:custGeom>
              <a:avLst/>
              <a:gdLst>
                <a:gd name="connsiteX0" fmla="*/ 19907 w 53435"/>
                <a:gd name="connsiteY0" fmla="*/ 12668 h 71342"/>
                <a:gd name="connsiteX1" fmla="*/ 0 w 53435"/>
                <a:gd name="connsiteY1" fmla="*/ 12668 h 71342"/>
                <a:gd name="connsiteX2" fmla="*/ 0 w 53435"/>
                <a:gd name="connsiteY2" fmla="*/ 6382 h 71342"/>
                <a:gd name="connsiteX3" fmla="*/ 0 w 53435"/>
                <a:gd name="connsiteY3" fmla="*/ 0 h 71342"/>
                <a:gd name="connsiteX4" fmla="*/ 53435 w 53435"/>
                <a:gd name="connsiteY4" fmla="*/ 0 h 71342"/>
                <a:gd name="connsiteX5" fmla="*/ 53435 w 53435"/>
                <a:gd name="connsiteY5" fmla="*/ 6286 h 71342"/>
                <a:gd name="connsiteX6" fmla="*/ 53435 w 53435"/>
                <a:gd name="connsiteY6" fmla="*/ 12668 h 71342"/>
                <a:gd name="connsiteX7" fmla="*/ 33528 w 53435"/>
                <a:gd name="connsiteY7" fmla="*/ 12668 h 71342"/>
                <a:gd name="connsiteX8" fmla="*/ 33528 w 53435"/>
                <a:gd name="connsiteY8" fmla="*/ 71342 h 71342"/>
                <a:gd name="connsiteX9" fmla="*/ 26765 w 53435"/>
                <a:gd name="connsiteY9" fmla="*/ 71342 h 71342"/>
                <a:gd name="connsiteX10" fmla="*/ 19907 w 53435"/>
                <a:gd name="connsiteY10" fmla="*/ 71342 h 71342"/>
                <a:gd name="connsiteX11" fmla="*/ 19907 w 53435"/>
                <a:gd name="connsiteY11" fmla="*/ 1266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435" h="71342">
                  <a:moveTo>
                    <a:pt x="19907" y="12668"/>
                  </a:moveTo>
                  <a:lnTo>
                    <a:pt x="0" y="12668"/>
                  </a:lnTo>
                  <a:lnTo>
                    <a:pt x="0" y="6382"/>
                  </a:lnTo>
                  <a:lnTo>
                    <a:pt x="0" y="0"/>
                  </a:lnTo>
                  <a:lnTo>
                    <a:pt x="53435" y="0"/>
                  </a:lnTo>
                  <a:lnTo>
                    <a:pt x="53435" y="6286"/>
                  </a:lnTo>
                  <a:lnTo>
                    <a:pt x="53435" y="12668"/>
                  </a:lnTo>
                  <a:lnTo>
                    <a:pt x="33528" y="12668"/>
                  </a:lnTo>
                  <a:lnTo>
                    <a:pt x="33528" y="71342"/>
                  </a:lnTo>
                  <a:lnTo>
                    <a:pt x="26765" y="71342"/>
                  </a:lnTo>
                  <a:lnTo>
                    <a:pt x="19907" y="71342"/>
                  </a:lnTo>
                  <a:lnTo>
                    <a:pt x="19907" y="12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9" name="任意多边形: 形状 218">
              <a:extLst>
                <a:ext uri="{FF2B5EF4-FFF2-40B4-BE49-F238E27FC236}">
                  <a16:creationId xmlns:a16="http://schemas.microsoft.com/office/drawing/2014/main" id="{994BF209-430A-4301-8A81-608D9760E847}"/>
                </a:ext>
              </a:extLst>
            </p:cNvPr>
            <p:cNvSpPr/>
            <p:nvPr/>
          </p:nvSpPr>
          <p:spPr>
            <a:xfrm>
              <a:off x="9359176" y="5368507"/>
              <a:ext cx="178350" cy="255422"/>
            </a:xfrm>
            <a:custGeom>
              <a:avLst/>
              <a:gdLst>
                <a:gd name="connsiteX0" fmla="*/ 0 w 49815"/>
                <a:gd name="connsiteY0" fmla="*/ 71342 h 71342"/>
                <a:gd name="connsiteX1" fmla="*/ 0 w 49815"/>
                <a:gd name="connsiteY1" fmla="*/ 0 h 71342"/>
                <a:gd name="connsiteX2" fmla="*/ 48292 w 49815"/>
                <a:gd name="connsiteY2" fmla="*/ 0 h 71342"/>
                <a:gd name="connsiteX3" fmla="*/ 48292 w 49815"/>
                <a:gd name="connsiteY3" fmla="*/ 6286 h 71342"/>
                <a:gd name="connsiteX4" fmla="*/ 48292 w 49815"/>
                <a:gd name="connsiteY4" fmla="*/ 12668 h 71342"/>
                <a:gd name="connsiteX5" fmla="*/ 13716 w 49815"/>
                <a:gd name="connsiteY5" fmla="*/ 12668 h 71342"/>
                <a:gd name="connsiteX6" fmla="*/ 13716 w 49815"/>
                <a:gd name="connsiteY6" fmla="*/ 27813 h 71342"/>
                <a:gd name="connsiteX7" fmla="*/ 45815 w 49815"/>
                <a:gd name="connsiteY7" fmla="*/ 27813 h 71342"/>
                <a:gd name="connsiteX8" fmla="*/ 45815 w 49815"/>
                <a:gd name="connsiteY8" fmla="*/ 33909 h 71342"/>
                <a:gd name="connsiteX9" fmla="*/ 45815 w 49815"/>
                <a:gd name="connsiteY9" fmla="*/ 40100 h 71342"/>
                <a:gd name="connsiteX10" fmla="*/ 13716 w 49815"/>
                <a:gd name="connsiteY10" fmla="*/ 40100 h 71342"/>
                <a:gd name="connsiteX11" fmla="*/ 13716 w 49815"/>
                <a:gd name="connsiteY11" fmla="*/ 58674 h 71342"/>
                <a:gd name="connsiteX12" fmla="*/ 49816 w 49815"/>
                <a:gd name="connsiteY12" fmla="*/ 58674 h 71342"/>
                <a:gd name="connsiteX13" fmla="*/ 49816 w 49815"/>
                <a:gd name="connsiteY13" fmla="*/ 65056 h 71342"/>
                <a:gd name="connsiteX14" fmla="*/ 49816 w 49815"/>
                <a:gd name="connsiteY14" fmla="*/ 71342 h 71342"/>
                <a:gd name="connsiteX15" fmla="*/ 0 w 49815"/>
                <a:gd name="connsiteY15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815" h="71342">
                  <a:moveTo>
                    <a:pt x="0" y="71342"/>
                  </a:moveTo>
                  <a:lnTo>
                    <a:pt x="0" y="0"/>
                  </a:lnTo>
                  <a:lnTo>
                    <a:pt x="48292" y="0"/>
                  </a:lnTo>
                  <a:lnTo>
                    <a:pt x="48292" y="6286"/>
                  </a:lnTo>
                  <a:lnTo>
                    <a:pt x="48292" y="12668"/>
                  </a:lnTo>
                  <a:lnTo>
                    <a:pt x="13716" y="12668"/>
                  </a:lnTo>
                  <a:lnTo>
                    <a:pt x="13716" y="27813"/>
                  </a:lnTo>
                  <a:lnTo>
                    <a:pt x="45815" y="27813"/>
                  </a:lnTo>
                  <a:lnTo>
                    <a:pt x="45815" y="33909"/>
                  </a:lnTo>
                  <a:lnTo>
                    <a:pt x="45815" y="40100"/>
                  </a:lnTo>
                  <a:lnTo>
                    <a:pt x="13716" y="40100"/>
                  </a:lnTo>
                  <a:lnTo>
                    <a:pt x="13716" y="58674"/>
                  </a:lnTo>
                  <a:lnTo>
                    <a:pt x="49816" y="58674"/>
                  </a:lnTo>
                  <a:lnTo>
                    <a:pt x="49816" y="65056"/>
                  </a:lnTo>
                  <a:lnTo>
                    <a:pt x="49816" y="71342"/>
                  </a:lnTo>
                  <a:lnTo>
                    <a:pt x="0" y="713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0" name="任意多边形: 形状 219">
              <a:extLst>
                <a:ext uri="{FF2B5EF4-FFF2-40B4-BE49-F238E27FC236}">
                  <a16:creationId xmlns:a16="http://schemas.microsoft.com/office/drawing/2014/main" id="{42B9C57C-66CB-4BF6-82CE-94272C9492EF}"/>
                </a:ext>
              </a:extLst>
            </p:cNvPr>
            <p:cNvSpPr/>
            <p:nvPr/>
          </p:nvSpPr>
          <p:spPr>
            <a:xfrm>
              <a:off x="9582992" y="5361619"/>
              <a:ext cx="210640" cy="269550"/>
            </a:xfrm>
            <a:custGeom>
              <a:avLst/>
              <a:gdLst>
                <a:gd name="connsiteX0" fmla="*/ 57898 w 58834"/>
                <a:gd name="connsiteY0" fmla="*/ 48174 h 75288"/>
                <a:gd name="connsiteX1" fmla="*/ 48944 w 58834"/>
                <a:gd name="connsiteY1" fmla="*/ 67796 h 75288"/>
                <a:gd name="connsiteX2" fmla="*/ 29894 w 58834"/>
                <a:gd name="connsiteY2" fmla="*/ 75130 h 75288"/>
                <a:gd name="connsiteX3" fmla="*/ 7891 w 58834"/>
                <a:gd name="connsiteY3" fmla="*/ 65034 h 75288"/>
                <a:gd name="connsiteX4" fmla="*/ -300 w 58834"/>
                <a:gd name="connsiteY4" fmla="*/ 37887 h 75288"/>
                <a:gd name="connsiteX5" fmla="*/ 7891 w 58834"/>
                <a:gd name="connsiteY5" fmla="*/ 10170 h 75288"/>
                <a:gd name="connsiteX6" fmla="*/ 29894 w 58834"/>
                <a:gd name="connsiteY6" fmla="*/ -117 h 75288"/>
                <a:gd name="connsiteX7" fmla="*/ 48944 w 58834"/>
                <a:gd name="connsiteY7" fmla="*/ 6741 h 75288"/>
                <a:gd name="connsiteX8" fmla="*/ 58469 w 58834"/>
                <a:gd name="connsiteY8" fmla="*/ 25314 h 75288"/>
                <a:gd name="connsiteX9" fmla="*/ 44753 w 58834"/>
                <a:gd name="connsiteY9" fmla="*/ 25314 h 75288"/>
                <a:gd name="connsiteX10" fmla="*/ 40181 w 58834"/>
                <a:gd name="connsiteY10" fmla="*/ 15789 h 75288"/>
                <a:gd name="connsiteX11" fmla="*/ 30656 w 58834"/>
                <a:gd name="connsiteY11" fmla="*/ 12360 h 75288"/>
                <a:gd name="connsiteX12" fmla="*/ 18655 w 58834"/>
                <a:gd name="connsiteY12" fmla="*/ 19028 h 75288"/>
                <a:gd name="connsiteX13" fmla="*/ 14368 w 58834"/>
                <a:gd name="connsiteY13" fmla="*/ 37411 h 75288"/>
                <a:gd name="connsiteX14" fmla="*/ 18655 w 58834"/>
                <a:gd name="connsiteY14" fmla="*/ 55318 h 75288"/>
                <a:gd name="connsiteX15" fmla="*/ 39019 w 58834"/>
                <a:gd name="connsiteY15" fmla="*/ 59269 h 75288"/>
                <a:gd name="connsiteX16" fmla="*/ 40657 w 58834"/>
                <a:gd name="connsiteY16" fmla="*/ 57985 h 75288"/>
                <a:gd name="connsiteX17" fmla="*/ 45229 w 58834"/>
                <a:gd name="connsiteY17" fmla="*/ 47793 h 7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834" h="75288">
                  <a:moveTo>
                    <a:pt x="57898" y="48174"/>
                  </a:moveTo>
                  <a:cubicBezTo>
                    <a:pt x="57422" y="55592"/>
                    <a:pt x="54235" y="62576"/>
                    <a:pt x="48944" y="67796"/>
                  </a:cubicBezTo>
                  <a:cubicBezTo>
                    <a:pt x="43796" y="72635"/>
                    <a:pt x="36958" y="75267"/>
                    <a:pt x="29894" y="75130"/>
                  </a:cubicBezTo>
                  <a:cubicBezTo>
                    <a:pt x="21367" y="75479"/>
                    <a:pt x="13188" y="71726"/>
                    <a:pt x="7891" y="65034"/>
                  </a:cubicBezTo>
                  <a:cubicBezTo>
                    <a:pt x="2076" y="57219"/>
                    <a:pt x="-823" y="47615"/>
                    <a:pt x="-300" y="37887"/>
                  </a:cubicBezTo>
                  <a:cubicBezTo>
                    <a:pt x="-845" y="27980"/>
                    <a:pt x="2049" y="18189"/>
                    <a:pt x="7891" y="10170"/>
                  </a:cubicBezTo>
                  <a:cubicBezTo>
                    <a:pt x="13138" y="3393"/>
                    <a:pt x="21330" y="-437"/>
                    <a:pt x="29894" y="-117"/>
                  </a:cubicBezTo>
                  <a:cubicBezTo>
                    <a:pt x="36879" y="-297"/>
                    <a:pt x="43676" y="2151"/>
                    <a:pt x="48944" y="6741"/>
                  </a:cubicBezTo>
                  <a:cubicBezTo>
                    <a:pt x="54348" y="11509"/>
                    <a:pt x="57750" y="18143"/>
                    <a:pt x="58469" y="25314"/>
                  </a:cubicBezTo>
                  <a:lnTo>
                    <a:pt x="44753" y="25314"/>
                  </a:lnTo>
                  <a:cubicBezTo>
                    <a:pt x="44522" y="21667"/>
                    <a:pt x="42882" y="18251"/>
                    <a:pt x="40181" y="15789"/>
                  </a:cubicBezTo>
                  <a:cubicBezTo>
                    <a:pt x="37514" y="13552"/>
                    <a:pt x="34138" y="12337"/>
                    <a:pt x="30656" y="12360"/>
                  </a:cubicBezTo>
                  <a:cubicBezTo>
                    <a:pt x="25746" y="12257"/>
                    <a:pt x="21161" y="14804"/>
                    <a:pt x="18655" y="19028"/>
                  </a:cubicBezTo>
                  <a:cubicBezTo>
                    <a:pt x="15500" y="24621"/>
                    <a:pt x="14013" y="31000"/>
                    <a:pt x="14368" y="37411"/>
                  </a:cubicBezTo>
                  <a:cubicBezTo>
                    <a:pt x="14018" y="43670"/>
                    <a:pt x="15508" y="49896"/>
                    <a:pt x="18655" y="55318"/>
                  </a:cubicBezTo>
                  <a:cubicBezTo>
                    <a:pt x="23187" y="62033"/>
                    <a:pt x="32305" y="63801"/>
                    <a:pt x="39019" y="59269"/>
                  </a:cubicBezTo>
                  <a:cubicBezTo>
                    <a:pt x="39595" y="58880"/>
                    <a:pt x="40142" y="58451"/>
                    <a:pt x="40657" y="57985"/>
                  </a:cubicBezTo>
                  <a:cubicBezTo>
                    <a:pt x="43349" y="55242"/>
                    <a:pt x="44971" y="51627"/>
                    <a:pt x="45229" y="47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1" name="任意多边形: 形状 220">
              <a:extLst>
                <a:ext uri="{FF2B5EF4-FFF2-40B4-BE49-F238E27FC236}">
                  <a16:creationId xmlns:a16="http://schemas.microsoft.com/office/drawing/2014/main" id="{52023D68-69DB-4A1A-8948-1CFAC446FE16}"/>
                </a:ext>
              </a:extLst>
            </p:cNvPr>
            <p:cNvSpPr/>
            <p:nvPr/>
          </p:nvSpPr>
          <p:spPr>
            <a:xfrm>
              <a:off x="9838646" y="5368507"/>
              <a:ext cx="189947" cy="255422"/>
            </a:xfrm>
            <a:custGeom>
              <a:avLst/>
              <a:gdLst>
                <a:gd name="connsiteX0" fmla="*/ 0 w 53054"/>
                <a:gd name="connsiteY0" fmla="*/ 0 h 71342"/>
                <a:gd name="connsiteX1" fmla="*/ 6763 w 53054"/>
                <a:gd name="connsiteY1" fmla="*/ 0 h 71342"/>
                <a:gd name="connsiteX2" fmla="*/ 13621 w 53054"/>
                <a:gd name="connsiteY2" fmla="*/ 0 h 71342"/>
                <a:gd name="connsiteX3" fmla="*/ 13621 w 53054"/>
                <a:gd name="connsiteY3" fmla="*/ 26765 h 71342"/>
                <a:gd name="connsiteX4" fmla="*/ 39338 w 53054"/>
                <a:gd name="connsiteY4" fmla="*/ 26765 h 71342"/>
                <a:gd name="connsiteX5" fmla="*/ 39338 w 53054"/>
                <a:gd name="connsiteY5" fmla="*/ 0 h 71342"/>
                <a:gd name="connsiteX6" fmla="*/ 46196 w 53054"/>
                <a:gd name="connsiteY6" fmla="*/ 0 h 71342"/>
                <a:gd name="connsiteX7" fmla="*/ 53054 w 53054"/>
                <a:gd name="connsiteY7" fmla="*/ 0 h 71342"/>
                <a:gd name="connsiteX8" fmla="*/ 53054 w 53054"/>
                <a:gd name="connsiteY8" fmla="*/ 71342 h 71342"/>
                <a:gd name="connsiteX9" fmla="*/ 46196 w 53054"/>
                <a:gd name="connsiteY9" fmla="*/ 71342 h 71342"/>
                <a:gd name="connsiteX10" fmla="*/ 39338 w 53054"/>
                <a:gd name="connsiteY10" fmla="*/ 71342 h 71342"/>
                <a:gd name="connsiteX11" fmla="*/ 39338 w 53054"/>
                <a:gd name="connsiteY11" fmla="*/ 39053 h 71342"/>
                <a:gd name="connsiteX12" fmla="*/ 13621 w 53054"/>
                <a:gd name="connsiteY12" fmla="*/ 39053 h 71342"/>
                <a:gd name="connsiteX13" fmla="*/ 13621 w 53054"/>
                <a:gd name="connsiteY13" fmla="*/ 71342 h 71342"/>
                <a:gd name="connsiteX14" fmla="*/ 6858 w 53054"/>
                <a:gd name="connsiteY14" fmla="*/ 71342 h 71342"/>
                <a:gd name="connsiteX15" fmla="*/ 0 w 53054"/>
                <a:gd name="connsiteY15" fmla="*/ 71342 h 71342"/>
                <a:gd name="connsiteX16" fmla="*/ 0 w 53054"/>
                <a:gd name="connsiteY16" fmla="*/ 0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3054" h="71342">
                  <a:moveTo>
                    <a:pt x="0" y="0"/>
                  </a:moveTo>
                  <a:lnTo>
                    <a:pt x="6763" y="0"/>
                  </a:lnTo>
                  <a:lnTo>
                    <a:pt x="13621" y="0"/>
                  </a:lnTo>
                  <a:lnTo>
                    <a:pt x="13621" y="26765"/>
                  </a:lnTo>
                  <a:lnTo>
                    <a:pt x="39338" y="26765"/>
                  </a:lnTo>
                  <a:lnTo>
                    <a:pt x="39338" y="0"/>
                  </a:lnTo>
                  <a:lnTo>
                    <a:pt x="46196" y="0"/>
                  </a:lnTo>
                  <a:lnTo>
                    <a:pt x="53054" y="0"/>
                  </a:lnTo>
                  <a:lnTo>
                    <a:pt x="53054" y="71342"/>
                  </a:lnTo>
                  <a:lnTo>
                    <a:pt x="46196" y="71342"/>
                  </a:lnTo>
                  <a:lnTo>
                    <a:pt x="39338" y="71342"/>
                  </a:lnTo>
                  <a:lnTo>
                    <a:pt x="39338" y="39053"/>
                  </a:lnTo>
                  <a:lnTo>
                    <a:pt x="13621" y="39053"/>
                  </a:lnTo>
                  <a:lnTo>
                    <a:pt x="13621" y="71342"/>
                  </a:lnTo>
                  <a:lnTo>
                    <a:pt x="6858" y="71342"/>
                  </a:lnTo>
                  <a:lnTo>
                    <a:pt x="0" y="713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2" name="任意多边形: 形状 221">
              <a:extLst>
                <a:ext uri="{FF2B5EF4-FFF2-40B4-BE49-F238E27FC236}">
                  <a16:creationId xmlns:a16="http://schemas.microsoft.com/office/drawing/2014/main" id="{C00E3522-243D-4D9F-BB3B-7A07673091D3}"/>
                </a:ext>
              </a:extLst>
            </p:cNvPr>
            <p:cNvSpPr/>
            <p:nvPr/>
          </p:nvSpPr>
          <p:spPr>
            <a:xfrm>
              <a:off x="10087592" y="5368507"/>
              <a:ext cx="191651" cy="255422"/>
            </a:xfrm>
            <a:custGeom>
              <a:avLst/>
              <a:gdLst>
                <a:gd name="connsiteX0" fmla="*/ 12763 w 53530"/>
                <a:gd name="connsiteY0" fmla="*/ 71342 h 71342"/>
                <a:gd name="connsiteX1" fmla="*/ 6382 w 53530"/>
                <a:gd name="connsiteY1" fmla="*/ 71342 h 71342"/>
                <a:gd name="connsiteX2" fmla="*/ 0 w 53530"/>
                <a:gd name="connsiteY2" fmla="*/ 71342 h 71342"/>
                <a:gd name="connsiteX3" fmla="*/ 0 w 53530"/>
                <a:gd name="connsiteY3" fmla="*/ 0 h 71342"/>
                <a:gd name="connsiteX4" fmla="*/ 7144 w 53530"/>
                <a:gd name="connsiteY4" fmla="*/ 0 h 71342"/>
                <a:gd name="connsiteX5" fmla="*/ 14288 w 53530"/>
                <a:gd name="connsiteY5" fmla="*/ 0 h 71342"/>
                <a:gd name="connsiteX6" fmla="*/ 40672 w 53530"/>
                <a:gd name="connsiteY6" fmla="*/ 50102 h 71342"/>
                <a:gd name="connsiteX7" fmla="*/ 40672 w 53530"/>
                <a:gd name="connsiteY7" fmla="*/ 0 h 71342"/>
                <a:gd name="connsiteX8" fmla="*/ 47054 w 53530"/>
                <a:gd name="connsiteY8" fmla="*/ 0 h 71342"/>
                <a:gd name="connsiteX9" fmla="*/ 53530 w 53530"/>
                <a:gd name="connsiteY9" fmla="*/ 0 h 71342"/>
                <a:gd name="connsiteX10" fmla="*/ 53530 w 53530"/>
                <a:gd name="connsiteY10" fmla="*/ 71342 h 71342"/>
                <a:gd name="connsiteX11" fmla="*/ 46672 w 53530"/>
                <a:gd name="connsiteY11" fmla="*/ 71342 h 71342"/>
                <a:gd name="connsiteX12" fmla="*/ 39814 w 53530"/>
                <a:gd name="connsiteY12" fmla="*/ 71342 h 71342"/>
                <a:gd name="connsiteX13" fmla="*/ 12763 w 53530"/>
                <a:gd name="connsiteY13" fmla="*/ 19907 h 71342"/>
                <a:gd name="connsiteX14" fmla="*/ 12763 w 53530"/>
                <a:gd name="connsiteY14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530" h="71342">
                  <a:moveTo>
                    <a:pt x="12763" y="71342"/>
                  </a:moveTo>
                  <a:lnTo>
                    <a:pt x="6382" y="71342"/>
                  </a:lnTo>
                  <a:lnTo>
                    <a:pt x="0" y="71342"/>
                  </a:lnTo>
                  <a:lnTo>
                    <a:pt x="0" y="0"/>
                  </a:lnTo>
                  <a:lnTo>
                    <a:pt x="7144" y="0"/>
                  </a:lnTo>
                  <a:lnTo>
                    <a:pt x="14288" y="0"/>
                  </a:lnTo>
                  <a:lnTo>
                    <a:pt x="40672" y="50102"/>
                  </a:lnTo>
                  <a:lnTo>
                    <a:pt x="40672" y="0"/>
                  </a:lnTo>
                  <a:lnTo>
                    <a:pt x="47054" y="0"/>
                  </a:lnTo>
                  <a:lnTo>
                    <a:pt x="53530" y="0"/>
                  </a:lnTo>
                  <a:lnTo>
                    <a:pt x="53530" y="71342"/>
                  </a:lnTo>
                  <a:lnTo>
                    <a:pt x="46672" y="71342"/>
                  </a:lnTo>
                  <a:lnTo>
                    <a:pt x="39814" y="71342"/>
                  </a:lnTo>
                  <a:lnTo>
                    <a:pt x="12763" y="19907"/>
                  </a:lnTo>
                  <a:lnTo>
                    <a:pt x="12763" y="713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3" name="任意多边形: 形状 222">
              <a:extLst>
                <a:ext uri="{FF2B5EF4-FFF2-40B4-BE49-F238E27FC236}">
                  <a16:creationId xmlns:a16="http://schemas.microsoft.com/office/drawing/2014/main" id="{80036C3A-F604-4A45-8862-21B9155EFE66}"/>
                </a:ext>
              </a:extLst>
            </p:cNvPr>
            <p:cNvSpPr/>
            <p:nvPr/>
          </p:nvSpPr>
          <p:spPr>
            <a:xfrm>
              <a:off x="10328808" y="5362346"/>
              <a:ext cx="226243" cy="269468"/>
            </a:xfrm>
            <a:custGeom>
              <a:avLst/>
              <a:gdLst>
                <a:gd name="connsiteX0" fmla="*/ 8175 w 63192"/>
                <a:gd name="connsiteY0" fmla="*/ 65022 h 75265"/>
                <a:gd name="connsiteX1" fmla="*/ -302 w 63192"/>
                <a:gd name="connsiteY1" fmla="*/ 37875 h 75265"/>
                <a:gd name="connsiteX2" fmla="*/ 8175 w 63192"/>
                <a:gd name="connsiteY2" fmla="*/ 10157 h 75265"/>
                <a:gd name="connsiteX3" fmla="*/ 51889 w 63192"/>
                <a:gd name="connsiteY3" fmla="*/ 7770 h 75265"/>
                <a:gd name="connsiteX4" fmla="*/ 54276 w 63192"/>
                <a:gd name="connsiteY4" fmla="*/ 10157 h 75265"/>
                <a:gd name="connsiteX5" fmla="*/ 62754 w 63192"/>
                <a:gd name="connsiteY5" fmla="*/ 37875 h 75265"/>
                <a:gd name="connsiteX6" fmla="*/ 54276 w 63192"/>
                <a:gd name="connsiteY6" fmla="*/ 65022 h 75265"/>
                <a:gd name="connsiteX7" fmla="*/ 9997 w 63192"/>
                <a:gd name="connsiteY7" fmla="*/ 66842 h 75265"/>
                <a:gd name="connsiteX8" fmla="*/ 8176 w 63192"/>
                <a:gd name="connsiteY8" fmla="*/ 65022 h 75265"/>
                <a:gd name="connsiteX9" fmla="*/ 44370 w 63192"/>
                <a:gd name="connsiteY9" fmla="*/ 55497 h 75265"/>
                <a:gd name="connsiteX10" fmla="*/ 49037 w 63192"/>
                <a:gd name="connsiteY10" fmla="*/ 37399 h 75265"/>
                <a:gd name="connsiteX11" fmla="*/ 44370 w 63192"/>
                <a:gd name="connsiteY11" fmla="*/ 18349 h 75265"/>
                <a:gd name="connsiteX12" fmla="*/ 21607 w 63192"/>
                <a:gd name="connsiteY12" fmla="*/ 14823 h 75265"/>
                <a:gd name="connsiteX13" fmla="*/ 18081 w 63192"/>
                <a:gd name="connsiteY13" fmla="*/ 18349 h 75265"/>
                <a:gd name="connsiteX14" fmla="*/ 13414 w 63192"/>
                <a:gd name="connsiteY14" fmla="*/ 37399 h 75265"/>
                <a:gd name="connsiteX15" fmla="*/ 18081 w 63192"/>
                <a:gd name="connsiteY15" fmla="*/ 55497 h 75265"/>
                <a:gd name="connsiteX16" fmla="*/ 41004 w 63192"/>
                <a:gd name="connsiteY16" fmla="*/ 58862 h 75265"/>
                <a:gd name="connsiteX17" fmla="*/ 44370 w 63192"/>
                <a:gd name="connsiteY17" fmla="*/ 55497 h 75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3192" h="75265">
                  <a:moveTo>
                    <a:pt x="8175" y="65022"/>
                  </a:moveTo>
                  <a:cubicBezTo>
                    <a:pt x="2183" y="57284"/>
                    <a:pt x="-827" y="47648"/>
                    <a:pt x="-302" y="37875"/>
                  </a:cubicBezTo>
                  <a:cubicBezTo>
                    <a:pt x="-846" y="27924"/>
                    <a:pt x="2158" y="18102"/>
                    <a:pt x="8175" y="10157"/>
                  </a:cubicBezTo>
                  <a:cubicBezTo>
                    <a:pt x="19587" y="-2573"/>
                    <a:pt x="39158" y="-3642"/>
                    <a:pt x="51889" y="7770"/>
                  </a:cubicBezTo>
                  <a:cubicBezTo>
                    <a:pt x="52728" y="8522"/>
                    <a:pt x="53524" y="9319"/>
                    <a:pt x="54276" y="10157"/>
                  </a:cubicBezTo>
                  <a:cubicBezTo>
                    <a:pt x="60339" y="18079"/>
                    <a:pt x="63349" y="27918"/>
                    <a:pt x="62754" y="37875"/>
                  </a:cubicBezTo>
                  <a:cubicBezTo>
                    <a:pt x="63322" y="47654"/>
                    <a:pt x="60308" y="57304"/>
                    <a:pt x="54276" y="65022"/>
                  </a:cubicBezTo>
                  <a:cubicBezTo>
                    <a:pt x="42552" y="77752"/>
                    <a:pt x="22727" y="78567"/>
                    <a:pt x="9997" y="66842"/>
                  </a:cubicBezTo>
                  <a:cubicBezTo>
                    <a:pt x="9365" y="66261"/>
                    <a:pt x="8758" y="65653"/>
                    <a:pt x="8176" y="65022"/>
                  </a:cubicBezTo>
                  <a:moveTo>
                    <a:pt x="44370" y="55497"/>
                  </a:moveTo>
                  <a:cubicBezTo>
                    <a:pt x="47783" y="50102"/>
                    <a:pt x="49415" y="43771"/>
                    <a:pt x="49037" y="37399"/>
                  </a:cubicBezTo>
                  <a:cubicBezTo>
                    <a:pt x="49520" y="30717"/>
                    <a:pt x="47887" y="24052"/>
                    <a:pt x="44370" y="18349"/>
                  </a:cubicBezTo>
                  <a:cubicBezTo>
                    <a:pt x="39058" y="11090"/>
                    <a:pt x="28867" y="9511"/>
                    <a:pt x="21607" y="14823"/>
                  </a:cubicBezTo>
                  <a:cubicBezTo>
                    <a:pt x="20258" y="15810"/>
                    <a:pt x="19068" y="17000"/>
                    <a:pt x="18081" y="18349"/>
                  </a:cubicBezTo>
                  <a:cubicBezTo>
                    <a:pt x="14564" y="24052"/>
                    <a:pt x="12931" y="30717"/>
                    <a:pt x="13414" y="37399"/>
                  </a:cubicBezTo>
                  <a:cubicBezTo>
                    <a:pt x="13036" y="43772"/>
                    <a:pt x="14668" y="50102"/>
                    <a:pt x="18081" y="55497"/>
                  </a:cubicBezTo>
                  <a:cubicBezTo>
                    <a:pt x="23482" y="62756"/>
                    <a:pt x="33745" y="64263"/>
                    <a:pt x="41004" y="58862"/>
                  </a:cubicBezTo>
                  <a:cubicBezTo>
                    <a:pt x="42284" y="57910"/>
                    <a:pt x="43418" y="56776"/>
                    <a:pt x="44370" y="55497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4" name="任意多边形: 形状 223">
              <a:extLst>
                <a:ext uri="{FF2B5EF4-FFF2-40B4-BE49-F238E27FC236}">
                  <a16:creationId xmlns:a16="http://schemas.microsoft.com/office/drawing/2014/main" id="{D8EF7F13-22A6-402F-8415-99A57EDEA62F}"/>
                </a:ext>
              </a:extLst>
            </p:cNvPr>
            <p:cNvSpPr/>
            <p:nvPr/>
          </p:nvSpPr>
          <p:spPr>
            <a:xfrm>
              <a:off x="10607305" y="5368507"/>
              <a:ext cx="165733" cy="255422"/>
            </a:xfrm>
            <a:custGeom>
              <a:avLst/>
              <a:gdLst>
                <a:gd name="connsiteX0" fmla="*/ 0 w 46291"/>
                <a:gd name="connsiteY0" fmla="*/ 71342 h 71342"/>
                <a:gd name="connsiteX1" fmla="*/ 0 w 46291"/>
                <a:gd name="connsiteY1" fmla="*/ 0 h 71342"/>
                <a:gd name="connsiteX2" fmla="*/ 6858 w 46291"/>
                <a:gd name="connsiteY2" fmla="*/ 0 h 71342"/>
                <a:gd name="connsiteX3" fmla="*/ 13716 w 46291"/>
                <a:gd name="connsiteY3" fmla="*/ 0 h 71342"/>
                <a:gd name="connsiteX4" fmla="*/ 13716 w 46291"/>
                <a:gd name="connsiteY4" fmla="*/ 58674 h 71342"/>
                <a:gd name="connsiteX5" fmla="*/ 46292 w 46291"/>
                <a:gd name="connsiteY5" fmla="*/ 58674 h 71342"/>
                <a:gd name="connsiteX6" fmla="*/ 46292 w 46291"/>
                <a:gd name="connsiteY6" fmla="*/ 65056 h 71342"/>
                <a:gd name="connsiteX7" fmla="*/ 46292 w 46291"/>
                <a:gd name="connsiteY7" fmla="*/ 71342 h 71342"/>
                <a:gd name="connsiteX8" fmla="*/ 0 w 46291"/>
                <a:gd name="connsiteY8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291" h="71342">
                  <a:moveTo>
                    <a:pt x="0" y="71342"/>
                  </a:moveTo>
                  <a:lnTo>
                    <a:pt x="0" y="0"/>
                  </a:lnTo>
                  <a:lnTo>
                    <a:pt x="6858" y="0"/>
                  </a:lnTo>
                  <a:lnTo>
                    <a:pt x="13716" y="0"/>
                  </a:lnTo>
                  <a:lnTo>
                    <a:pt x="13716" y="58674"/>
                  </a:lnTo>
                  <a:lnTo>
                    <a:pt x="46292" y="58674"/>
                  </a:lnTo>
                  <a:lnTo>
                    <a:pt x="46292" y="65056"/>
                  </a:lnTo>
                  <a:lnTo>
                    <a:pt x="46292" y="71342"/>
                  </a:lnTo>
                  <a:lnTo>
                    <a:pt x="0" y="713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5" name="任意多边形: 形状 224">
              <a:extLst>
                <a:ext uri="{FF2B5EF4-FFF2-40B4-BE49-F238E27FC236}">
                  <a16:creationId xmlns:a16="http://schemas.microsoft.com/office/drawing/2014/main" id="{89D148E1-1473-420B-951F-F47D3F8B3ACF}"/>
                </a:ext>
              </a:extLst>
            </p:cNvPr>
            <p:cNvSpPr/>
            <p:nvPr/>
          </p:nvSpPr>
          <p:spPr>
            <a:xfrm>
              <a:off x="10809635" y="5362364"/>
              <a:ext cx="226565" cy="269425"/>
            </a:xfrm>
            <a:custGeom>
              <a:avLst/>
              <a:gdLst>
                <a:gd name="connsiteX0" fmla="*/ 8273 w 63282"/>
                <a:gd name="connsiteY0" fmla="*/ 65016 h 75253"/>
                <a:gd name="connsiteX1" fmla="*/ -300 w 63282"/>
                <a:gd name="connsiteY1" fmla="*/ 37870 h 75253"/>
                <a:gd name="connsiteX2" fmla="*/ 8273 w 63282"/>
                <a:gd name="connsiteY2" fmla="*/ 10152 h 75253"/>
                <a:gd name="connsiteX3" fmla="*/ 51850 w 63282"/>
                <a:gd name="connsiteY3" fmla="*/ 7722 h 75253"/>
                <a:gd name="connsiteX4" fmla="*/ 54279 w 63282"/>
                <a:gd name="connsiteY4" fmla="*/ 10152 h 75253"/>
                <a:gd name="connsiteX5" fmla="*/ 62852 w 63282"/>
                <a:gd name="connsiteY5" fmla="*/ 37870 h 75253"/>
                <a:gd name="connsiteX6" fmla="*/ 54279 w 63282"/>
                <a:gd name="connsiteY6" fmla="*/ 65016 h 75253"/>
                <a:gd name="connsiteX7" fmla="*/ 10135 w 63282"/>
                <a:gd name="connsiteY7" fmla="*/ 66878 h 75253"/>
                <a:gd name="connsiteX8" fmla="*/ 8273 w 63282"/>
                <a:gd name="connsiteY8" fmla="*/ 65016 h 75253"/>
                <a:gd name="connsiteX9" fmla="*/ 44373 w 63282"/>
                <a:gd name="connsiteY9" fmla="*/ 55491 h 75253"/>
                <a:gd name="connsiteX10" fmla="*/ 49135 w 63282"/>
                <a:gd name="connsiteY10" fmla="*/ 37393 h 75253"/>
                <a:gd name="connsiteX11" fmla="*/ 44373 w 63282"/>
                <a:gd name="connsiteY11" fmla="*/ 18343 h 75253"/>
                <a:gd name="connsiteX12" fmla="*/ 21754 w 63282"/>
                <a:gd name="connsiteY12" fmla="*/ 14769 h 75253"/>
                <a:gd name="connsiteX13" fmla="*/ 18179 w 63282"/>
                <a:gd name="connsiteY13" fmla="*/ 18343 h 75253"/>
                <a:gd name="connsiteX14" fmla="*/ 13416 w 63282"/>
                <a:gd name="connsiteY14" fmla="*/ 37393 h 75253"/>
                <a:gd name="connsiteX15" fmla="*/ 18084 w 63282"/>
                <a:gd name="connsiteY15" fmla="*/ 55491 h 75253"/>
                <a:gd name="connsiteX16" fmla="*/ 41007 w 63282"/>
                <a:gd name="connsiteY16" fmla="*/ 58857 h 75253"/>
                <a:gd name="connsiteX17" fmla="*/ 44372 w 63282"/>
                <a:gd name="connsiteY17" fmla="*/ 55491 h 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3282" h="75253">
                  <a:moveTo>
                    <a:pt x="8273" y="65016"/>
                  </a:moveTo>
                  <a:cubicBezTo>
                    <a:pt x="2208" y="57312"/>
                    <a:pt x="-840" y="47660"/>
                    <a:pt x="-300" y="37870"/>
                  </a:cubicBezTo>
                  <a:cubicBezTo>
                    <a:pt x="-859" y="27901"/>
                    <a:pt x="2183" y="18064"/>
                    <a:pt x="8273" y="10152"/>
                  </a:cubicBezTo>
                  <a:cubicBezTo>
                    <a:pt x="19636" y="-2552"/>
                    <a:pt x="39145" y="-3640"/>
                    <a:pt x="51850" y="7722"/>
                  </a:cubicBezTo>
                  <a:cubicBezTo>
                    <a:pt x="52704" y="8487"/>
                    <a:pt x="53515" y="9298"/>
                    <a:pt x="54279" y="10152"/>
                  </a:cubicBezTo>
                  <a:cubicBezTo>
                    <a:pt x="60368" y="18064"/>
                    <a:pt x="63410" y="27901"/>
                    <a:pt x="62852" y="37870"/>
                  </a:cubicBezTo>
                  <a:cubicBezTo>
                    <a:pt x="63392" y="47660"/>
                    <a:pt x="60345" y="57312"/>
                    <a:pt x="54279" y="65016"/>
                  </a:cubicBezTo>
                  <a:cubicBezTo>
                    <a:pt x="42604" y="77720"/>
                    <a:pt x="22840" y="78554"/>
                    <a:pt x="10135" y="66878"/>
                  </a:cubicBezTo>
                  <a:cubicBezTo>
                    <a:pt x="9489" y="66284"/>
                    <a:pt x="8867" y="65663"/>
                    <a:pt x="8273" y="65016"/>
                  </a:cubicBezTo>
                  <a:moveTo>
                    <a:pt x="44373" y="55491"/>
                  </a:moveTo>
                  <a:cubicBezTo>
                    <a:pt x="47818" y="50107"/>
                    <a:pt x="49485" y="43776"/>
                    <a:pt x="49135" y="37393"/>
                  </a:cubicBezTo>
                  <a:cubicBezTo>
                    <a:pt x="49590" y="30701"/>
                    <a:pt x="47923" y="24035"/>
                    <a:pt x="44373" y="18343"/>
                  </a:cubicBezTo>
                  <a:cubicBezTo>
                    <a:pt x="39114" y="11110"/>
                    <a:pt x="28987" y="9510"/>
                    <a:pt x="21754" y="14769"/>
                  </a:cubicBezTo>
                  <a:cubicBezTo>
                    <a:pt x="20382" y="15766"/>
                    <a:pt x="19176" y="16972"/>
                    <a:pt x="18179" y="18343"/>
                  </a:cubicBezTo>
                  <a:cubicBezTo>
                    <a:pt x="14629" y="24035"/>
                    <a:pt x="12962" y="30701"/>
                    <a:pt x="13416" y="37393"/>
                  </a:cubicBezTo>
                  <a:cubicBezTo>
                    <a:pt x="13083" y="43762"/>
                    <a:pt x="14712" y="50078"/>
                    <a:pt x="18084" y="55491"/>
                  </a:cubicBezTo>
                  <a:cubicBezTo>
                    <a:pt x="23484" y="62750"/>
                    <a:pt x="33747" y="64257"/>
                    <a:pt x="41007" y="58857"/>
                  </a:cubicBezTo>
                  <a:cubicBezTo>
                    <a:pt x="42286" y="57904"/>
                    <a:pt x="43420" y="56771"/>
                    <a:pt x="44372" y="55491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6" name="任意多边形: 形状 225">
              <a:extLst>
                <a:ext uri="{FF2B5EF4-FFF2-40B4-BE49-F238E27FC236}">
                  <a16:creationId xmlns:a16="http://schemas.microsoft.com/office/drawing/2014/main" id="{B1811D53-4716-47B7-BCC4-E4CE75507DCE}"/>
                </a:ext>
              </a:extLst>
            </p:cNvPr>
            <p:cNvSpPr/>
            <p:nvPr/>
          </p:nvSpPr>
          <p:spPr>
            <a:xfrm>
              <a:off x="11076794" y="5362260"/>
              <a:ext cx="220730" cy="269550"/>
            </a:xfrm>
            <a:custGeom>
              <a:avLst/>
              <a:gdLst>
                <a:gd name="connsiteX0" fmla="*/ 31189 w 61652"/>
                <a:gd name="connsiteY0" fmla="*/ 74570 h 75288"/>
                <a:gd name="connsiteX1" fmla="*/ 8329 w 61652"/>
                <a:gd name="connsiteY1" fmla="*/ 65045 h 75288"/>
                <a:gd name="connsiteX2" fmla="*/ 8329 w 61652"/>
                <a:gd name="connsiteY2" fmla="*/ 10181 h 75288"/>
                <a:gd name="connsiteX3" fmla="*/ 32046 w 61652"/>
                <a:gd name="connsiteY3" fmla="*/ -106 h 75288"/>
                <a:gd name="connsiteX4" fmla="*/ 51763 w 61652"/>
                <a:gd name="connsiteY4" fmla="*/ 6371 h 75288"/>
                <a:gd name="connsiteX5" fmla="*/ 60812 w 61652"/>
                <a:gd name="connsiteY5" fmla="*/ 23897 h 75288"/>
                <a:gd name="connsiteX6" fmla="*/ 47382 w 61652"/>
                <a:gd name="connsiteY6" fmla="*/ 23897 h 75288"/>
                <a:gd name="connsiteX7" fmla="*/ 42524 w 61652"/>
                <a:gd name="connsiteY7" fmla="*/ 15801 h 75288"/>
                <a:gd name="connsiteX8" fmla="*/ 32999 w 61652"/>
                <a:gd name="connsiteY8" fmla="*/ 12277 h 75288"/>
                <a:gd name="connsiteX9" fmla="*/ 18997 w 61652"/>
                <a:gd name="connsiteY9" fmla="*/ 18944 h 75288"/>
                <a:gd name="connsiteX10" fmla="*/ 18997 w 61652"/>
                <a:gd name="connsiteY10" fmla="*/ 56091 h 75288"/>
                <a:gd name="connsiteX11" fmla="*/ 33190 w 61652"/>
                <a:gd name="connsiteY11" fmla="*/ 62473 h 75288"/>
                <a:gd name="connsiteX12" fmla="*/ 33190 w 61652"/>
                <a:gd name="connsiteY12" fmla="*/ 62473 h 75288"/>
                <a:gd name="connsiteX13" fmla="*/ 45572 w 61652"/>
                <a:gd name="connsiteY13" fmla="*/ 55806 h 75288"/>
                <a:gd name="connsiteX14" fmla="*/ 49191 w 61652"/>
                <a:gd name="connsiteY14" fmla="*/ 47043 h 75288"/>
                <a:gd name="connsiteX15" fmla="*/ 33761 w 61652"/>
                <a:gd name="connsiteY15" fmla="*/ 47043 h 75288"/>
                <a:gd name="connsiteX16" fmla="*/ 33761 w 61652"/>
                <a:gd name="connsiteY16" fmla="*/ 34756 h 75288"/>
                <a:gd name="connsiteX17" fmla="*/ 61288 w 61652"/>
                <a:gd name="connsiteY17" fmla="*/ 34756 h 75288"/>
                <a:gd name="connsiteX18" fmla="*/ 61288 w 61652"/>
                <a:gd name="connsiteY18" fmla="*/ 72856 h 75288"/>
                <a:gd name="connsiteX19" fmla="*/ 51763 w 61652"/>
                <a:gd name="connsiteY19" fmla="*/ 72856 h 75288"/>
                <a:gd name="connsiteX20" fmla="*/ 50430 w 61652"/>
                <a:gd name="connsiteY20" fmla="*/ 63331 h 75288"/>
                <a:gd name="connsiteX21" fmla="*/ 50239 w 61652"/>
                <a:gd name="connsiteY21" fmla="*/ 65045 h 75288"/>
                <a:gd name="connsiteX22" fmla="*/ 31189 w 61652"/>
                <a:gd name="connsiteY22" fmla="*/ 75142 h 7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1652" h="75288">
                  <a:moveTo>
                    <a:pt x="31189" y="74570"/>
                  </a:moveTo>
                  <a:cubicBezTo>
                    <a:pt x="22517" y="75034"/>
                    <a:pt x="14106" y="71529"/>
                    <a:pt x="8329" y="65045"/>
                  </a:cubicBezTo>
                  <a:cubicBezTo>
                    <a:pt x="-3263" y="48594"/>
                    <a:pt x="-3263" y="26632"/>
                    <a:pt x="8329" y="10181"/>
                  </a:cubicBezTo>
                  <a:cubicBezTo>
                    <a:pt x="14242" y="3301"/>
                    <a:pt x="22982" y="-489"/>
                    <a:pt x="32046" y="-106"/>
                  </a:cubicBezTo>
                  <a:cubicBezTo>
                    <a:pt x="39189" y="-430"/>
                    <a:pt x="46203" y="1874"/>
                    <a:pt x="51763" y="6371"/>
                  </a:cubicBezTo>
                  <a:cubicBezTo>
                    <a:pt x="56972" y="10791"/>
                    <a:pt x="60224" y="17090"/>
                    <a:pt x="60812" y="23897"/>
                  </a:cubicBezTo>
                  <a:lnTo>
                    <a:pt x="47382" y="23897"/>
                  </a:lnTo>
                  <a:cubicBezTo>
                    <a:pt x="46906" y="20659"/>
                    <a:pt x="45157" y="17745"/>
                    <a:pt x="42524" y="15801"/>
                  </a:cubicBezTo>
                  <a:cubicBezTo>
                    <a:pt x="39883" y="13507"/>
                    <a:pt x="36497" y="12254"/>
                    <a:pt x="32999" y="12277"/>
                  </a:cubicBezTo>
                  <a:cubicBezTo>
                    <a:pt x="27508" y="12009"/>
                    <a:pt x="22250" y="14513"/>
                    <a:pt x="18997" y="18944"/>
                  </a:cubicBezTo>
                  <a:cubicBezTo>
                    <a:pt x="12401" y="30448"/>
                    <a:pt x="12401" y="44588"/>
                    <a:pt x="18997" y="56091"/>
                  </a:cubicBezTo>
                  <a:cubicBezTo>
                    <a:pt x="22405" y="60405"/>
                    <a:pt x="27701" y="62787"/>
                    <a:pt x="33190" y="62473"/>
                  </a:cubicBezTo>
                  <a:lnTo>
                    <a:pt x="33190" y="62473"/>
                  </a:lnTo>
                  <a:cubicBezTo>
                    <a:pt x="38219" y="62655"/>
                    <a:pt x="42955" y="60105"/>
                    <a:pt x="45572" y="55806"/>
                  </a:cubicBezTo>
                  <a:cubicBezTo>
                    <a:pt x="47325" y="53142"/>
                    <a:pt x="48554" y="50168"/>
                    <a:pt x="49191" y="47043"/>
                  </a:cubicBezTo>
                  <a:lnTo>
                    <a:pt x="33761" y="47043"/>
                  </a:lnTo>
                  <a:lnTo>
                    <a:pt x="33761" y="34756"/>
                  </a:lnTo>
                  <a:lnTo>
                    <a:pt x="61288" y="34756"/>
                  </a:lnTo>
                  <a:lnTo>
                    <a:pt x="61288" y="72856"/>
                  </a:lnTo>
                  <a:lnTo>
                    <a:pt x="51763" y="72856"/>
                  </a:lnTo>
                  <a:lnTo>
                    <a:pt x="50430" y="63331"/>
                  </a:lnTo>
                  <a:lnTo>
                    <a:pt x="50239" y="65045"/>
                  </a:lnTo>
                  <a:cubicBezTo>
                    <a:pt x="46126" y="71548"/>
                    <a:pt x="38879" y="75388"/>
                    <a:pt x="31189" y="751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7" name="任意多边形: 形状 226">
              <a:extLst>
                <a:ext uri="{FF2B5EF4-FFF2-40B4-BE49-F238E27FC236}">
                  <a16:creationId xmlns:a16="http://schemas.microsoft.com/office/drawing/2014/main" id="{FD459C13-845B-44FC-9A48-41640F7B80BD}"/>
                </a:ext>
              </a:extLst>
            </p:cNvPr>
            <p:cNvSpPr/>
            <p:nvPr/>
          </p:nvSpPr>
          <p:spPr>
            <a:xfrm>
              <a:off x="11336061" y="5368507"/>
              <a:ext cx="208704" cy="255762"/>
            </a:xfrm>
            <a:custGeom>
              <a:avLst/>
              <a:gdLst>
                <a:gd name="connsiteX0" fmla="*/ 22860 w 58293"/>
                <a:gd name="connsiteY0" fmla="*/ 44577 h 71437"/>
                <a:gd name="connsiteX1" fmla="*/ 0 w 58293"/>
                <a:gd name="connsiteY1" fmla="*/ 0 h 71437"/>
                <a:gd name="connsiteX2" fmla="*/ 8096 w 58293"/>
                <a:gd name="connsiteY2" fmla="*/ 0 h 71437"/>
                <a:gd name="connsiteX3" fmla="*/ 16288 w 58293"/>
                <a:gd name="connsiteY3" fmla="*/ 0 h 71437"/>
                <a:gd name="connsiteX4" fmla="*/ 30004 w 58293"/>
                <a:gd name="connsiteY4" fmla="*/ 30956 h 71437"/>
                <a:gd name="connsiteX5" fmla="*/ 29909 w 58293"/>
                <a:gd name="connsiteY5" fmla="*/ 30956 h 71437"/>
                <a:gd name="connsiteX6" fmla="*/ 42767 w 58293"/>
                <a:gd name="connsiteY6" fmla="*/ 0 h 71437"/>
                <a:gd name="connsiteX7" fmla="*/ 50578 w 58293"/>
                <a:gd name="connsiteY7" fmla="*/ 0 h 71437"/>
                <a:gd name="connsiteX8" fmla="*/ 58293 w 58293"/>
                <a:gd name="connsiteY8" fmla="*/ 0 h 71437"/>
                <a:gd name="connsiteX9" fmla="*/ 36576 w 58293"/>
                <a:gd name="connsiteY9" fmla="*/ 44291 h 71437"/>
                <a:gd name="connsiteX10" fmla="*/ 36576 w 58293"/>
                <a:gd name="connsiteY10" fmla="*/ 71438 h 71437"/>
                <a:gd name="connsiteX11" fmla="*/ 29813 w 58293"/>
                <a:gd name="connsiteY11" fmla="*/ 71438 h 71437"/>
                <a:gd name="connsiteX12" fmla="*/ 22860 w 58293"/>
                <a:gd name="connsiteY12" fmla="*/ 71438 h 71437"/>
                <a:gd name="connsiteX13" fmla="*/ 22860 w 58293"/>
                <a:gd name="connsiteY13" fmla="*/ 44577 h 7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293" h="71437">
                  <a:moveTo>
                    <a:pt x="22860" y="44577"/>
                  </a:moveTo>
                  <a:lnTo>
                    <a:pt x="0" y="0"/>
                  </a:lnTo>
                  <a:lnTo>
                    <a:pt x="8096" y="0"/>
                  </a:lnTo>
                  <a:lnTo>
                    <a:pt x="16288" y="0"/>
                  </a:lnTo>
                  <a:lnTo>
                    <a:pt x="30004" y="30956"/>
                  </a:lnTo>
                  <a:lnTo>
                    <a:pt x="29909" y="30956"/>
                  </a:lnTo>
                  <a:lnTo>
                    <a:pt x="42767" y="0"/>
                  </a:lnTo>
                  <a:lnTo>
                    <a:pt x="50578" y="0"/>
                  </a:lnTo>
                  <a:lnTo>
                    <a:pt x="58293" y="0"/>
                  </a:lnTo>
                  <a:lnTo>
                    <a:pt x="36576" y="44291"/>
                  </a:lnTo>
                  <a:lnTo>
                    <a:pt x="36576" y="71438"/>
                  </a:lnTo>
                  <a:lnTo>
                    <a:pt x="29813" y="71438"/>
                  </a:lnTo>
                  <a:lnTo>
                    <a:pt x="22860" y="71438"/>
                  </a:lnTo>
                  <a:lnTo>
                    <a:pt x="22860" y="445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8" name="任意多边形: 形状 227">
              <a:extLst>
                <a:ext uri="{FF2B5EF4-FFF2-40B4-BE49-F238E27FC236}">
                  <a16:creationId xmlns:a16="http://schemas.microsoft.com/office/drawing/2014/main" id="{D67D6277-67B7-45FD-AA63-C789EDEC21C1}"/>
                </a:ext>
              </a:extLst>
            </p:cNvPr>
            <p:cNvSpPr/>
            <p:nvPr/>
          </p:nvSpPr>
          <p:spPr>
            <a:xfrm>
              <a:off x="7739657" y="4315441"/>
              <a:ext cx="601915" cy="803025"/>
            </a:xfrm>
            <a:custGeom>
              <a:avLst/>
              <a:gdLst>
                <a:gd name="connsiteX0" fmla="*/ 157088 w 168121"/>
                <a:gd name="connsiteY0" fmla="*/ 5007 h 224293"/>
                <a:gd name="connsiteX1" fmla="*/ 138038 w 168121"/>
                <a:gd name="connsiteY1" fmla="*/ 3579 h 224293"/>
                <a:gd name="connsiteX2" fmla="*/ 128513 w 168121"/>
                <a:gd name="connsiteY2" fmla="*/ -136 h 224293"/>
                <a:gd name="connsiteX3" fmla="*/ 86032 w 168121"/>
                <a:gd name="connsiteY3" fmla="*/ 13675 h 224293"/>
                <a:gd name="connsiteX4" fmla="*/ 71839 w 168121"/>
                <a:gd name="connsiteY4" fmla="*/ 15104 h 224293"/>
                <a:gd name="connsiteX5" fmla="*/ 53933 w 168121"/>
                <a:gd name="connsiteY5" fmla="*/ 22438 h 224293"/>
                <a:gd name="connsiteX6" fmla="*/ 43455 w 168121"/>
                <a:gd name="connsiteY6" fmla="*/ 25772 h 224293"/>
                <a:gd name="connsiteX7" fmla="*/ 35454 w 168121"/>
                <a:gd name="connsiteY7" fmla="*/ 26629 h 224293"/>
                <a:gd name="connsiteX8" fmla="*/ 26977 w 168121"/>
                <a:gd name="connsiteY8" fmla="*/ 21486 h 224293"/>
                <a:gd name="connsiteX9" fmla="*/ 20405 w 168121"/>
                <a:gd name="connsiteY9" fmla="*/ 35011 h 224293"/>
                <a:gd name="connsiteX10" fmla="*/ 17737 w 168121"/>
                <a:gd name="connsiteY10" fmla="*/ 48346 h 224293"/>
                <a:gd name="connsiteX11" fmla="*/ 16499 w 168121"/>
                <a:gd name="connsiteY11" fmla="*/ 56157 h 224293"/>
                <a:gd name="connsiteX12" fmla="*/ 19547 w 168121"/>
                <a:gd name="connsiteY12" fmla="*/ 66444 h 224293"/>
                <a:gd name="connsiteX13" fmla="*/ 22024 w 168121"/>
                <a:gd name="connsiteY13" fmla="*/ 90542 h 224293"/>
                <a:gd name="connsiteX14" fmla="*/ 16880 w 168121"/>
                <a:gd name="connsiteY14" fmla="*/ 105496 h 224293"/>
                <a:gd name="connsiteX15" fmla="*/ 19548 w 168121"/>
                <a:gd name="connsiteY15" fmla="*/ 115021 h 224293"/>
                <a:gd name="connsiteX16" fmla="*/ 24310 w 168121"/>
                <a:gd name="connsiteY16" fmla="*/ 123879 h 224293"/>
                <a:gd name="connsiteX17" fmla="*/ 26405 w 168121"/>
                <a:gd name="connsiteY17" fmla="*/ 129975 h 224293"/>
                <a:gd name="connsiteX18" fmla="*/ 29072 w 168121"/>
                <a:gd name="connsiteY18" fmla="*/ 134166 h 224293"/>
                <a:gd name="connsiteX19" fmla="*/ 34406 w 168121"/>
                <a:gd name="connsiteY19" fmla="*/ 134928 h 224293"/>
                <a:gd name="connsiteX20" fmla="*/ 40978 w 168121"/>
                <a:gd name="connsiteY20" fmla="*/ 133500 h 224293"/>
                <a:gd name="connsiteX21" fmla="*/ 48122 w 168121"/>
                <a:gd name="connsiteY21" fmla="*/ 131499 h 224293"/>
                <a:gd name="connsiteX22" fmla="*/ 53742 w 168121"/>
                <a:gd name="connsiteY22" fmla="*/ 132261 h 224293"/>
                <a:gd name="connsiteX23" fmla="*/ 52695 w 168121"/>
                <a:gd name="connsiteY23" fmla="*/ 141786 h 224293"/>
                <a:gd name="connsiteX24" fmla="*/ 48599 w 168121"/>
                <a:gd name="connsiteY24" fmla="*/ 145501 h 224293"/>
                <a:gd name="connsiteX25" fmla="*/ 44027 w 168121"/>
                <a:gd name="connsiteY25" fmla="*/ 145501 h 224293"/>
                <a:gd name="connsiteX26" fmla="*/ 39359 w 168121"/>
                <a:gd name="connsiteY26" fmla="*/ 146358 h 224293"/>
                <a:gd name="connsiteX27" fmla="*/ 34978 w 168121"/>
                <a:gd name="connsiteY27" fmla="*/ 144930 h 224293"/>
                <a:gd name="connsiteX28" fmla="*/ 30692 w 168121"/>
                <a:gd name="connsiteY28" fmla="*/ 150645 h 224293"/>
                <a:gd name="connsiteX29" fmla="*/ 29834 w 168121"/>
                <a:gd name="connsiteY29" fmla="*/ 158455 h 224293"/>
                <a:gd name="connsiteX30" fmla="*/ 29834 w 168121"/>
                <a:gd name="connsiteY30" fmla="*/ 164837 h 224293"/>
                <a:gd name="connsiteX31" fmla="*/ 36407 w 168121"/>
                <a:gd name="connsiteY31" fmla="*/ 168171 h 224293"/>
                <a:gd name="connsiteX32" fmla="*/ 44217 w 168121"/>
                <a:gd name="connsiteY32" fmla="*/ 169219 h 224293"/>
                <a:gd name="connsiteX33" fmla="*/ 47361 w 168121"/>
                <a:gd name="connsiteY33" fmla="*/ 174553 h 224293"/>
                <a:gd name="connsiteX34" fmla="*/ 28311 w 168121"/>
                <a:gd name="connsiteY34" fmla="*/ 182935 h 224293"/>
                <a:gd name="connsiteX35" fmla="*/ 13261 w 168121"/>
                <a:gd name="connsiteY35" fmla="*/ 188078 h 224293"/>
                <a:gd name="connsiteX36" fmla="*/ 8117 w 168121"/>
                <a:gd name="connsiteY36" fmla="*/ 185602 h 224293"/>
                <a:gd name="connsiteX37" fmla="*/ 4021 w 168121"/>
                <a:gd name="connsiteY37" fmla="*/ 188935 h 224293"/>
                <a:gd name="connsiteX38" fmla="*/ 306 w 168121"/>
                <a:gd name="connsiteY38" fmla="*/ 196746 h 224293"/>
                <a:gd name="connsiteX39" fmla="*/ -264 w 168121"/>
                <a:gd name="connsiteY39" fmla="*/ 203508 h 224293"/>
                <a:gd name="connsiteX40" fmla="*/ 2212 w 168121"/>
                <a:gd name="connsiteY40" fmla="*/ 218272 h 224293"/>
                <a:gd name="connsiteX41" fmla="*/ 13261 w 168121"/>
                <a:gd name="connsiteY41" fmla="*/ 224082 h 224293"/>
                <a:gd name="connsiteX42" fmla="*/ 30787 w 168121"/>
                <a:gd name="connsiteY42" fmla="*/ 218748 h 224293"/>
                <a:gd name="connsiteX43" fmla="*/ 47837 w 168121"/>
                <a:gd name="connsiteY43" fmla="*/ 217034 h 224293"/>
                <a:gd name="connsiteX44" fmla="*/ 64315 w 168121"/>
                <a:gd name="connsiteY44" fmla="*/ 213796 h 224293"/>
                <a:gd name="connsiteX45" fmla="*/ 77840 w 168121"/>
                <a:gd name="connsiteY45" fmla="*/ 211510 h 224293"/>
                <a:gd name="connsiteX46" fmla="*/ 89937 w 168121"/>
                <a:gd name="connsiteY46" fmla="*/ 210271 h 224293"/>
                <a:gd name="connsiteX47" fmla="*/ 103748 w 168121"/>
                <a:gd name="connsiteY47" fmla="*/ 211128 h 224293"/>
                <a:gd name="connsiteX48" fmla="*/ 129085 w 168121"/>
                <a:gd name="connsiteY48" fmla="*/ 210081 h 224293"/>
                <a:gd name="connsiteX49" fmla="*/ 144420 w 168121"/>
                <a:gd name="connsiteY49" fmla="*/ 212748 h 224293"/>
                <a:gd name="connsiteX50" fmla="*/ 161279 w 168121"/>
                <a:gd name="connsiteY50" fmla="*/ 188459 h 224293"/>
                <a:gd name="connsiteX51" fmla="*/ 151754 w 168121"/>
                <a:gd name="connsiteY51" fmla="*/ 173505 h 224293"/>
                <a:gd name="connsiteX52" fmla="*/ 140229 w 168121"/>
                <a:gd name="connsiteY52" fmla="*/ 173505 h 224293"/>
                <a:gd name="connsiteX53" fmla="*/ 127085 w 168121"/>
                <a:gd name="connsiteY53" fmla="*/ 176172 h 224293"/>
                <a:gd name="connsiteX54" fmla="*/ 116417 w 168121"/>
                <a:gd name="connsiteY54" fmla="*/ 176172 h 224293"/>
                <a:gd name="connsiteX55" fmla="*/ 102224 w 168121"/>
                <a:gd name="connsiteY55" fmla="*/ 178839 h 224293"/>
                <a:gd name="connsiteX56" fmla="*/ 97081 w 168121"/>
                <a:gd name="connsiteY56" fmla="*/ 174743 h 224293"/>
                <a:gd name="connsiteX57" fmla="*/ 100414 w 168121"/>
                <a:gd name="connsiteY57" fmla="*/ 168552 h 224293"/>
                <a:gd name="connsiteX58" fmla="*/ 111083 w 168121"/>
                <a:gd name="connsiteY58" fmla="*/ 164646 h 224293"/>
                <a:gd name="connsiteX59" fmla="*/ 120608 w 168121"/>
                <a:gd name="connsiteY59" fmla="*/ 158074 h 224293"/>
                <a:gd name="connsiteX60" fmla="*/ 122227 w 168121"/>
                <a:gd name="connsiteY60" fmla="*/ 152740 h 224293"/>
                <a:gd name="connsiteX61" fmla="*/ 119560 w 168121"/>
                <a:gd name="connsiteY61" fmla="*/ 139786 h 224293"/>
                <a:gd name="connsiteX62" fmla="*/ 115464 w 168121"/>
                <a:gd name="connsiteY62" fmla="*/ 135024 h 224293"/>
                <a:gd name="connsiteX63" fmla="*/ 105177 w 168121"/>
                <a:gd name="connsiteY63" fmla="*/ 131785 h 224293"/>
                <a:gd name="connsiteX64" fmla="*/ 97747 w 168121"/>
                <a:gd name="connsiteY64" fmla="*/ 135214 h 224293"/>
                <a:gd name="connsiteX65" fmla="*/ 88223 w 168121"/>
                <a:gd name="connsiteY65" fmla="*/ 136929 h 224293"/>
                <a:gd name="connsiteX66" fmla="*/ 88223 w 168121"/>
                <a:gd name="connsiteY66" fmla="*/ 127404 h 224293"/>
                <a:gd name="connsiteX67" fmla="*/ 100414 w 168121"/>
                <a:gd name="connsiteY67" fmla="*/ 123689 h 224293"/>
                <a:gd name="connsiteX68" fmla="*/ 108606 w 168121"/>
                <a:gd name="connsiteY68" fmla="*/ 121022 h 224293"/>
                <a:gd name="connsiteX69" fmla="*/ 116417 w 168121"/>
                <a:gd name="connsiteY69" fmla="*/ 121022 h 224293"/>
                <a:gd name="connsiteX70" fmla="*/ 122798 w 168121"/>
                <a:gd name="connsiteY70" fmla="*/ 114640 h 224293"/>
                <a:gd name="connsiteX71" fmla="*/ 141848 w 168121"/>
                <a:gd name="connsiteY71" fmla="*/ 74826 h 224293"/>
                <a:gd name="connsiteX72" fmla="*/ 150421 w 168121"/>
                <a:gd name="connsiteY72" fmla="*/ 65301 h 224293"/>
                <a:gd name="connsiteX73" fmla="*/ 159946 w 168121"/>
                <a:gd name="connsiteY73" fmla="*/ 48441 h 224293"/>
                <a:gd name="connsiteX74" fmla="*/ 162422 w 168121"/>
                <a:gd name="connsiteY74" fmla="*/ 37964 h 224293"/>
                <a:gd name="connsiteX75" fmla="*/ 167756 w 168121"/>
                <a:gd name="connsiteY75" fmla="*/ 26629 h 224293"/>
                <a:gd name="connsiteX76" fmla="*/ 161184 w 168121"/>
                <a:gd name="connsiteY76" fmla="*/ 13294 h 224293"/>
                <a:gd name="connsiteX77" fmla="*/ 157946 w 168121"/>
                <a:gd name="connsiteY77" fmla="*/ 5484 h 224293"/>
                <a:gd name="connsiteX78" fmla="*/ 62696 w 168121"/>
                <a:gd name="connsiteY78" fmla="*/ 96733 h 224293"/>
                <a:gd name="connsiteX79" fmla="*/ 53171 w 168121"/>
                <a:gd name="connsiteY79" fmla="*/ 95686 h 224293"/>
                <a:gd name="connsiteX80" fmla="*/ 52313 w 168121"/>
                <a:gd name="connsiteY80" fmla="*/ 90161 h 224293"/>
                <a:gd name="connsiteX81" fmla="*/ 54980 w 168121"/>
                <a:gd name="connsiteY81" fmla="*/ 84256 h 224293"/>
                <a:gd name="connsiteX82" fmla="*/ 66125 w 168121"/>
                <a:gd name="connsiteY82" fmla="*/ 82351 h 224293"/>
                <a:gd name="connsiteX83" fmla="*/ 69195 w 168121"/>
                <a:gd name="connsiteY83" fmla="*/ 85181 h 224293"/>
                <a:gd name="connsiteX84" fmla="*/ 69173 w 168121"/>
                <a:gd name="connsiteY84" fmla="*/ 85684 h 224293"/>
                <a:gd name="connsiteX85" fmla="*/ 62791 w 168121"/>
                <a:gd name="connsiteY85" fmla="*/ 96733 h 224293"/>
                <a:gd name="connsiteX86" fmla="*/ 69744 w 168121"/>
                <a:gd name="connsiteY86" fmla="*/ 54157 h 224293"/>
                <a:gd name="connsiteX87" fmla="*/ 58885 w 168121"/>
                <a:gd name="connsiteY87" fmla="*/ 64444 h 224293"/>
                <a:gd name="connsiteX88" fmla="*/ 54790 w 168121"/>
                <a:gd name="connsiteY88" fmla="*/ 61967 h 224293"/>
                <a:gd name="connsiteX89" fmla="*/ 53742 w 168121"/>
                <a:gd name="connsiteY89" fmla="*/ 52442 h 224293"/>
                <a:gd name="connsiteX90" fmla="*/ 63267 w 168121"/>
                <a:gd name="connsiteY90" fmla="*/ 45870 h 224293"/>
                <a:gd name="connsiteX91" fmla="*/ 70220 w 168121"/>
                <a:gd name="connsiteY91" fmla="*/ 53871 h 224293"/>
                <a:gd name="connsiteX92" fmla="*/ 104605 w 168121"/>
                <a:gd name="connsiteY92" fmla="*/ 81684 h 224293"/>
                <a:gd name="connsiteX93" fmla="*/ 95080 w 168121"/>
                <a:gd name="connsiteY93" fmla="*/ 88827 h 224293"/>
                <a:gd name="connsiteX94" fmla="*/ 89746 w 168121"/>
                <a:gd name="connsiteY94" fmla="*/ 83970 h 224293"/>
                <a:gd name="connsiteX95" fmla="*/ 90795 w 168121"/>
                <a:gd name="connsiteY95" fmla="*/ 75302 h 224293"/>
                <a:gd name="connsiteX96" fmla="*/ 99462 w 168121"/>
                <a:gd name="connsiteY96" fmla="*/ 72444 h 224293"/>
                <a:gd name="connsiteX97" fmla="*/ 104987 w 168121"/>
                <a:gd name="connsiteY97" fmla="*/ 74445 h 224293"/>
                <a:gd name="connsiteX98" fmla="*/ 104987 w 168121"/>
                <a:gd name="connsiteY98" fmla="*/ 81684 h 224293"/>
                <a:gd name="connsiteX99" fmla="*/ 115559 w 168121"/>
                <a:gd name="connsiteY99" fmla="*/ 40250 h 224293"/>
                <a:gd name="connsiteX100" fmla="*/ 107749 w 168121"/>
                <a:gd name="connsiteY100" fmla="*/ 51394 h 224293"/>
                <a:gd name="connsiteX101" fmla="*/ 96033 w 168121"/>
                <a:gd name="connsiteY101" fmla="*/ 50727 h 224293"/>
                <a:gd name="connsiteX102" fmla="*/ 92890 w 168121"/>
                <a:gd name="connsiteY102" fmla="*/ 40440 h 224293"/>
                <a:gd name="connsiteX103" fmla="*/ 114702 w 168121"/>
                <a:gd name="connsiteY103" fmla="*/ 31868 h 224293"/>
                <a:gd name="connsiteX104" fmla="*/ 115559 w 168121"/>
                <a:gd name="connsiteY104" fmla="*/ 40250 h 22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168121" h="224293">
                  <a:moveTo>
                    <a:pt x="157088" y="5007"/>
                  </a:moveTo>
                  <a:cubicBezTo>
                    <a:pt x="150843" y="3595"/>
                    <a:pt x="144424" y="3114"/>
                    <a:pt x="138038" y="3579"/>
                  </a:cubicBezTo>
                  <a:cubicBezTo>
                    <a:pt x="134895" y="3579"/>
                    <a:pt x="132037" y="-136"/>
                    <a:pt x="128513" y="-136"/>
                  </a:cubicBezTo>
                  <a:cubicBezTo>
                    <a:pt x="124989" y="-136"/>
                    <a:pt x="96319" y="10151"/>
                    <a:pt x="86032" y="13675"/>
                  </a:cubicBezTo>
                  <a:cubicBezTo>
                    <a:pt x="82317" y="14913"/>
                    <a:pt x="76507" y="13675"/>
                    <a:pt x="71839" y="15104"/>
                  </a:cubicBezTo>
                  <a:cubicBezTo>
                    <a:pt x="64886" y="17295"/>
                    <a:pt x="60314" y="20152"/>
                    <a:pt x="53933" y="22438"/>
                  </a:cubicBezTo>
                  <a:cubicBezTo>
                    <a:pt x="51742" y="23295"/>
                    <a:pt x="44408" y="25105"/>
                    <a:pt x="43455" y="25772"/>
                  </a:cubicBezTo>
                  <a:cubicBezTo>
                    <a:pt x="40850" y="26479"/>
                    <a:pt x="38149" y="26768"/>
                    <a:pt x="35454" y="26629"/>
                  </a:cubicBezTo>
                  <a:cubicBezTo>
                    <a:pt x="30977" y="26629"/>
                    <a:pt x="31073" y="21486"/>
                    <a:pt x="26977" y="21486"/>
                  </a:cubicBezTo>
                  <a:cubicBezTo>
                    <a:pt x="22881" y="21486"/>
                    <a:pt x="19833" y="29011"/>
                    <a:pt x="20405" y="35011"/>
                  </a:cubicBezTo>
                  <a:cubicBezTo>
                    <a:pt x="19998" y="39539"/>
                    <a:pt x="19104" y="44010"/>
                    <a:pt x="17737" y="48346"/>
                  </a:cubicBezTo>
                  <a:cubicBezTo>
                    <a:pt x="17055" y="50900"/>
                    <a:pt x="16640" y="53517"/>
                    <a:pt x="16499" y="56157"/>
                  </a:cubicBezTo>
                  <a:cubicBezTo>
                    <a:pt x="16499" y="60538"/>
                    <a:pt x="19833" y="64253"/>
                    <a:pt x="19547" y="66444"/>
                  </a:cubicBezTo>
                  <a:cubicBezTo>
                    <a:pt x="19463" y="74544"/>
                    <a:pt x="20294" y="82628"/>
                    <a:pt x="22024" y="90542"/>
                  </a:cubicBezTo>
                  <a:cubicBezTo>
                    <a:pt x="22691" y="94447"/>
                    <a:pt x="16880" y="99305"/>
                    <a:pt x="16880" y="105496"/>
                  </a:cubicBezTo>
                  <a:cubicBezTo>
                    <a:pt x="17209" y="108802"/>
                    <a:pt x="18112" y="112025"/>
                    <a:pt x="19548" y="115021"/>
                  </a:cubicBezTo>
                  <a:cubicBezTo>
                    <a:pt x="20309" y="116450"/>
                    <a:pt x="24691" y="118450"/>
                    <a:pt x="24310" y="123879"/>
                  </a:cubicBezTo>
                  <a:cubicBezTo>
                    <a:pt x="24617" y="126026"/>
                    <a:pt x="25328" y="128094"/>
                    <a:pt x="26405" y="129975"/>
                  </a:cubicBezTo>
                  <a:cubicBezTo>
                    <a:pt x="27072" y="131881"/>
                    <a:pt x="26405" y="133500"/>
                    <a:pt x="29072" y="134166"/>
                  </a:cubicBezTo>
                  <a:cubicBezTo>
                    <a:pt x="30803" y="134680"/>
                    <a:pt x="32600" y="134936"/>
                    <a:pt x="34406" y="134928"/>
                  </a:cubicBezTo>
                  <a:cubicBezTo>
                    <a:pt x="36621" y="134568"/>
                    <a:pt x="38814" y="134091"/>
                    <a:pt x="40978" y="133500"/>
                  </a:cubicBezTo>
                  <a:cubicBezTo>
                    <a:pt x="43407" y="133016"/>
                    <a:pt x="45796" y="132347"/>
                    <a:pt x="48122" y="131499"/>
                  </a:cubicBezTo>
                  <a:cubicBezTo>
                    <a:pt x="51075" y="130071"/>
                    <a:pt x="53361" y="129690"/>
                    <a:pt x="53742" y="132261"/>
                  </a:cubicBezTo>
                  <a:cubicBezTo>
                    <a:pt x="53906" y="135472"/>
                    <a:pt x="53551" y="138688"/>
                    <a:pt x="52695" y="141786"/>
                  </a:cubicBezTo>
                  <a:cubicBezTo>
                    <a:pt x="51706" y="143385"/>
                    <a:pt x="50286" y="144672"/>
                    <a:pt x="48599" y="145501"/>
                  </a:cubicBezTo>
                  <a:cubicBezTo>
                    <a:pt x="47086" y="145753"/>
                    <a:pt x="45540" y="145753"/>
                    <a:pt x="44027" y="145501"/>
                  </a:cubicBezTo>
                  <a:cubicBezTo>
                    <a:pt x="42121" y="145501"/>
                    <a:pt x="41264" y="146358"/>
                    <a:pt x="39359" y="146358"/>
                  </a:cubicBezTo>
                  <a:cubicBezTo>
                    <a:pt x="37454" y="146358"/>
                    <a:pt x="36978" y="144930"/>
                    <a:pt x="34978" y="144930"/>
                  </a:cubicBezTo>
                  <a:cubicBezTo>
                    <a:pt x="31358" y="144930"/>
                    <a:pt x="31073" y="148359"/>
                    <a:pt x="30692" y="150645"/>
                  </a:cubicBezTo>
                  <a:cubicBezTo>
                    <a:pt x="30310" y="152931"/>
                    <a:pt x="30120" y="155788"/>
                    <a:pt x="29834" y="158455"/>
                  </a:cubicBezTo>
                  <a:cubicBezTo>
                    <a:pt x="29548" y="161122"/>
                    <a:pt x="28787" y="163123"/>
                    <a:pt x="29834" y="164837"/>
                  </a:cubicBezTo>
                  <a:cubicBezTo>
                    <a:pt x="30882" y="166552"/>
                    <a:pt x="32502" y="167504"/>
                    <a:pt x="36407" y="168171"/>
                  </a:cubicBezTo>
                  <a:cubicBezTo>
                    <a:pt x="38764" y="169553"/>
                    <a:pt x="41578" y="169931"/>
                    <a:pt x="44217" y="169219"/>
                  </a:cubicBezTo>
                  <a:cubicBezTo>
                    <a:pt x="45741" y="169219"/>
                    <a:pt x="49837" y="171028"/>
                    <a:pt x="47361" y="174553"/>
                  </a:cubicBezTo>
                  <a:cubicBezTo>
                    <a:pt x="40855" y="176978"/>
                    <a:pt x="34494" y="179776"/>
                    <a:pt x="28311" y="182935"/>
                  </a:cubicBezTo>
                  <a:cubicBezTo>
                    <a:pt x="23510" y="185227"/>
                    <a:pt x="18460" y="186953"/>
                    <a:pt x="13261" y="188078"/>
                  </a:cubicBezTo>
                  <a:cubicBezTo>
                    <a:pt x="10404" y="188078"/>
                    <a:pt x="10022" y="185792"/>
                    <a:pt x="8117" y="185602"/>
                  </a:cubicBezTo>
                  <a:cubicBezTo>
                    <a:pt x="6212" y="185411"/>
                    <a:pt x="4688" y="188745"/>
                    <a:pt x="4021" y="188935"/>
                  </a:cubicBezTo>
                  <a:cubicBezTo>
                    <a:pt x="1685" y="190858"/>
                    <a:pt x="324" y="193720"/>
                    <a:pt x="306" y="196746"/>
                  </a:cubicBezTo>
                  <a:cubicBezTo>
                    <a:pt x="307" y="198270"/>
                    <a:pt x="307" y="201508"/>
                    <a:pt x="-264" y="203508"/>
                  </a:cubicBezTo>
                  <a:cubicBezTo>
                    <a:pt x="-931" y="210271"/>
                    <a:pt x="1926" y="213033"/>
                    <a:pt x="2212" y="218272"/>
                  </a:cubicBezTo>
                  <a:cubicBezTo>
                    <a:pt x="2498" y="223511"/>
                    <a:pt x="10022" y="224463"/>
                    <a:pt x="13261" y="224082"/>
                  </a:cubicBezTo>
                  <a:cubicBezTo>
                    <a:pt x="19277" y="222936"/>
                    <a:pt x="25152" y="221147"/>
                    <a:pt x="30787" y="218748"/>
                  </a:cubicBezTo>
                  <a:cubicBezTo>
                    <a:pt x="36514" y="218755"/>
                    <a:pt x="42226" y="218181"/>
                    <a:pt x="47837" y="217034"/>
                  </a:cubicBezTo>
                  <a:cubicBezTo>
                    <a:pt x="53043" y="214817"/>
                    <a:pt x="58656" y="213714"/>
                    <a:pt x="64315" y="213796"/>
                  </a:cubicBezTo>
                  <a:cubicBezTo>
                    <a:pt x="68880" y="213416"/>
                    <a:pt x="73404" y="212651"/>
                    <a:pt x="77840" y="211510"/>
                  </a:cubicBezTo>
                  <a:cubicBezTo>
                    <a:pt x="81832" y="210771"/>
                    <a:pt x="85878" y="210357"/>
                    <a:pt x="89937" y="210271"/>
                  </a:cubicBezTo>
                  <a:cubicBezTo>
                    <a:pt x="94513" y="210899"/>
                    <a:pt x="99129" y="211186"/>
                    <a:pt x="103748" y="211128"/>
                  </a:cubicBezTo>
                  <a:cubicBezTo>
                    <a:pt x="105748" y="211128"/>
                    <a:pt x="116512" y="210271"/>
                    <a:pt x="129085" y="210081"/>
                  </a:cubicBezTo>
                  <a:cubicBezTo>
                    <a:pt x="143182" y="210081"/>
                    <a:pt x="140419" y="213129"/>
                    <a:pt x="144420" y="212748"/>
                  </a:cubicBezTo>
                  <a:cubicBezTo>
                    <a:pt x="153945" y="211986"/>
                    <a:pt x="161279" y="199508"/>
                    <a:pt x="161279" y="188459"/>
                  </a:cubicBezTo>
                  <a:cubicBezTo>
                    <a:pt x="161279" y="180744"/>
                    <a:pt x="151754" y="178458"/>
                    <a:pt x="151754" y="173505"/>
                  </a:cubicBezTo>
                  <a:cubicBezTo>
                    <a:pt x="149087" y="170647"/>
                    <a:pt x="144420" y="174553"/>
                    <a:pt x="140229" y="173505"/>
                  </a:cubicBezTo>
                  <a:cubicBezTo>
                    <a:pt x="135753" y="173839"/>
                    <a:pt x="131337" y="174735"/>
                    <a:pt x="127085" y="176172"/>
                  </a:cubicBezTo>
                  <a:cubicBezTo>
                    <a:pt x="123531" y="176351"/>
                    <a:pt x="119971" y="176351"/>
                    <a:pt x="116417" y="176172"/>
                  </a:cubicBezTo>
                  <a:cubicBezTo>
                    <a:pt x="112511" y="176172"/>
                    <a:pt x="104225" y="178839"/>
                    <a:pt x="102224" y="178839"/>
                  </a:cubicBezTo>
                  <a:cubicBezTo>
                    <a:pt x="100224" y="178839"/>
                    <a:pt x="97081" y="178839"/>
                    <a:pt x="97081" y="174743"/>
                  </a:cubicBezTo>
                  <a:cubicBezTo>
                    <a:pt x="97231" y="172290"/>
                    <a:pt x="98449" y="170027"/>
                    <a:pt x="100414" y="168552"/>
                  </a:cubicBezTo>
                  <a:cubicBezTo>
                    <a:pt x="103653" y="166456"/>
                    <a:pt x="108796" y="166075"/>
                    <a:pt x="111083" y="164646"/>
                  </a:cubicBezTo>
                  <a:cubicBezTo>
                    <a:pt x="114523" y="162867"/>
                    <a:pt x="117723" y="160659"/>
                    <a:pt x="120608" y="158074"/>
                  </a:cubicBezTo>
                  <a:cubicBezTo>
                    <a:pt x="121733" y="156529"/>
                    <a:pt x="122304" y="154650"/>
                    <a:pt x="122227" y="152740"/>
                  </a:cubicBezTo>
                  <a:cubicBezTo>
                    <a:pt x="120524" y="148631"/>
                    <a:pt x="119619" y="144234"/>
                    <a:pt x="119560" y="139786"/>
                  </a:cubicBezTo>
                  <a:cubicBezTo>
                    <a:pt x="119542" y="137411"/>
                    <a:pt x="117810" y="135396"/>
                    <a:pt x="115464" y="135024"/>
                  </a:cubicBezTo>
                  <a:cubicBezTo>
                    <a:pt x="111929" y="134314"/>
                    <a:pt x="108481" y="133228"/>
                    <a:pt x="105177" y="131785"/>
                  </a:cubicBezTo>
                  <a:cubicBezTo>
                    <a:pt x="102311" y="131752"/>
                    <a:pt x="99582" y="133011"/>
                    <a:pt x="97747" y="135214"/>
                  </a:cubicBezTo>
                  <a:cubicBezTo>
                    <a:pt x="96605" y="136929"/>
                    <a:pt x="90985" y="140167"/>
                    <a:pt x="88223" y="136929"/>
                  </a:cubicBezTo>
                  <a:cubicBezTo>
                    <a:pt x="86984" y="133875"/>
                    <a:pt x="86984" y="130458"/>
                    <a:pt x="88223" y="127404"/>
                  </a:cubicBezTo>
                  <a:cubicBezTo>
                    <a:pt x="89937" y="124070"/>
                    <a:pt x="98700" y="125403"/>
                    <a:pt x="100414" y="123689"/>
                  </a:cubicBezTo>
                  <a:cubicBezTo>
                    <a:pt x="102129" y="121974"/>
                    <a:pt x="107368" y="122070"/>
                    <a:pt x="108606" y="121022"/>
                  </a:cubicBezTo>
                  <a:cubicBezTo>
                    <a:pt x="111090" y="119905"/>
                    <a:pt x="113933" y="119905"/>
                    <a:pt x="116417" y="121022"/>
                  </a:cubicBezTo>
                  <a:cubicBezTo>
                    <a:pt x="118227" y="121879"/>
                    <a:pt x="121941" y="117021"/>
                    <a:pt x="122798" y="114640"/>
                  </a:cubicBezTo>
                  <a:cubicBezTo>
                    <a:pt x="128132" y="99877"/>
                    <a:pt x="135371" y="89590"/>
                    <a:pt x="141848" y="74826"/>
                  </a:cubicBezTo>
                  <a:cubicBezTo>
                    <a:pt x="142896" y="72444"/>
                    <a:pt x="149373" y="67301"/>
                    <a:pt x="150421" y="65301"/>
                  </a:cubicBezTo>
                  <a:cubicBezTo>
                    <a:pt x="152918" y="59324"/>
                    <a:pt x="156115" y="53665"/>
                    <a:pt x="159946" y="48441"/>
                  </a:cubicBezTo>
                  <a:cubicBezTo>
                    <a:pt x="161838" y="45290"/>
                    <a:pt x="162704" y="41629"/>
                    <a:pt x="162422" y="37964"/>
                  </a:cubicBezTo>
                  <a:cubicBezTo>
                    <a:pt x="162422" y="36535"/>
                    <a:pt x="167471" y="30439"/>
                    <a:pt x="167756" y="26629"/>
                  </a:cubicBezTo>
                  <a:cubicBezTo>
                    <a:pt x="167243" y="21538"/>
                    <a:pt x="164909" y="16802"/>
                    <a:pt x="161184" y="13294"/>
                  </a:cubicBezTo>
                  <a:cubicBezTo>
                    <a:pt x="159851" y="12056"/>
                    <a:pt x="159089" y="6436"/>
                    <a:pt x="157946" y="5484"/>
                  </a:cubicBezTo>
                  <a:moveTo>
                    <a:pt x="62696" y="96733"/>
                  </a:moveTo>
                  <a:cubicBezTo>
                    <a:pt x="60791" y="97781"/>
                    <a:pt x="56314" y="96733"/>
                    <a:pt x="53171" y="95686"/>
                  </a:cubicBezTo>
                  <a:cubicBezTo>
                    <a:pt x="52339" y="93971"/>
                    <a:pt x="52040" y="92047"/>
                    <a:pt x="52313" y="90161"/>
                  </a:cubicBezTo>
                  <a:cubicBezTo>
                    <a:pt x="52485" y="87941"/>
                    <a:pt x="53428" y="85852"/>
                    <a:pt x="54980" y="84256"/>
                  </a:cubicBezTo>
                  <a:cubicBezTo>
                    <a:pt x="58640" y="83332"/>
                    <a:pt x="62366" y="82695"/>
                    <a:pt x="66125" y="82351"/>
                  </a:cubicBezTo>
                  <a:cubicBezTo>
                    <a:pt x="67754" y="82284"/>
                    <a:pt x="69128" y="83551"/>
                    <a:pt x="69195" y="85181"/>
                  </a:cubicBezTo>
                  <a:cubicBezTo>
                    <a:pt x="69202" y="85349"/>
                    <a:pt x="69195" y="85517"/>
                    <a:pt x="69173" y="85684"/>
                  </a:cubicBezTo>
                  <a:cubicBezTo>
                    <a:pt x="68816" y="90140"/>
                    <a:pt x="66472" y="94198"/>
                    <a:pt x="62791" y="96733"/>
                  </a:cubicBezTo>
                  <a:moveTo>
                    <a:pt x="69744" y="54157"/>
                  </a:moveTo>
                  <a:cubicBezTo>
                    <a:pt x="69173" y="59586"/>
                    <a:pt x="63458" y="61015"/>
                    <a:pt x="58885" y="64444"/>
                  </a:cubicBezTo>
                  <a:cubicBezTo>
                    <a:pt x="56600" y="66253"/>
                    <a:pt x="54790" y="61967"/>
                    <a:pt x="54790" y="61967"/>
                  </a:cubicBezTo>
                  <a:cubicBezTo>
                    <a:pt x="52504" y="59967"/>
                    <a:pt x="53837" y="55681"/>
                    <a:pt x="53742" y="52442"/>
                  </a:cubicBezTo>
                  <a:cubicBezTo>
                    <a:pt x="53742" y="45870"/>
                    <a:pt x="60981" y="48156"/>
                    <a:pt x="63267" y="45870"/>
                  </a:cubicBezTo>
                  <a:cubicBezTo>
                    <a:pt x="69268" y="44441"/>
                    <a:pt x="71078" y="46536"/>
                    <a:pt x="70220" y="53871"/>
                  </a:cubicBezTo>
                  <a:moveTo>
                    <a:pt x="104605" y="81684"/>
                  </a:moveTo>
                  <a:cubicBezTo>
                    <a:pt x="102753" y="85449"/>
                    <a:pt x="99214" y="88103"/>
                    <a:pt x="95080" y="88827"/>
                  </a:cubicBezTo>
                  <a:cubicBezTo>
                    <a:pt x="93842" y="88827"/>
                    <a:pt x="89842" y="85970"/>
                    <a:pt x="89746" y="83970"/>
                  </a:cubicBezTo>
                  <a:cubicBezTo>
                    <a:pt x="89652" y="81969"/>
                    <a:pt x="88794" y="77588"/>
                    <a:pt x="90795" y="75302"/>
                  </a:cubicBezTo>
                  <a:cubicBezTo>
                    <a:pt x="94890" y="75302"/>
                    <a:pt x="96795" y="73207"/>
                    <a:pt x="99462" y="72444"/>
                  </a:cubicBezTo>
                  <a:cubicBezTo>
                    <a:pt x="102129" y="71682"/>
                    <a:pt x="104605" y="71968"/>
                    <a:pt x="104987" y="74445"/>
                  </a:cubicBezTo>
                  <a:cubicBezTo>
                    <a:pt x="105230" y="76851"/>
                    <a:pt x="105230" y="79277"/>
                    <a:pt x="104987" y="81684"/>
                  </a:cubicBezTo>
                  <a:moveTo>
                    <a:pt x="115559" y="40250"/>
                  </a:moveTo>
                  <a:cubicBezTo>
                    <a:pt x="114181" y="44688"/>
                    <a:pt x="111450" y="48584"/>
                    <a:pt x="107749" y="51394"/>
                  </a:cubicBezTo>
                  <a:cubicBezTo>
                    <a:pt x="103837" y="51916"/>
                    <a:pt x="99861" y="51690"/>
                    <a:pt x="96033" y="50727"/>
                  </a:cubicBezTo>
                  <a:cubicBezTo>
                    <a:pt x="92604" y="49489"/>
                    <a:pt x="92604" y="43774"/>
                    <a:pt x="92890" y="40440"/>
                  </a:cubicBezTo>
                  <a:cubicBezTo>
                    <a:pt x="93557" y="34059"/>
                    <a:pt x="106606" y="34440"/>
                    <a:pt x="114702" y="31868"/>
                  </a:cubicBezTo>
                  <a:cubicBezTo>
                    <a:pt x="115655" y="32725"/>
                    <a:pt x="115559" y="38250"/>
                    <a:pt x="115559" y="40250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229" name="任意多边形: 形状 228">
              <a:extLst>
                <a:ext uri="{FF2B5EF4-FFF2-40B4-BE49-F238E27FC236}">
                  <a16:creationId xmlns:a16="http://schemas.microsoft.com/office/drawing/2014/main" id="{599F92F4-175F-4380-9D2C-F14D29CB28FF}"/>
                </a:ext>
              </a:extLst>
            </p:cNvPr>
            <p:cNvSpPr/>
            <p:nvPr/>
          </p:nvSpPr>
          <p:spPr>
            <a:xfrm>
              <a:off x="7368181" y="4380956"/>
              <a:ext cx="420543" cy="743077"/>
            </a:xfrm>
            <a:custGeom>
              <a:avLst/>
              <a:gdLst>
                <a:gd name="connsiteX0" fmla="*/ 92444 w 117462"/>
                <a:gd name="connsiteY0" fmla="*/ 134632 h 207549"/>
                <a:gd name="connsiteX1" fmla="*/ 84062 w 117462"/>
                <a:gd name="connsiteY1" fmla="*/ 134632 h 207549"/>
                <a:gd name="connsiteX2" fmla="*/ 83014 w 117462"/>
                <a:gd name="connsiteY2" fmla="*/ 125964 h 207549"/>
                <a:gd name="connsiteX3" fmla="*/ 105017 w 117462"/>
                <a:gd name="connsiteY3" fmla="*/ 104818 h 207549"/>
                <a:gd name="connsiteX4" fmla="*/ 106636 w 117462"/>
                <a:gd name="connsiteY4" fmla="*/ 100342 h 207549"/>
                <a:gd name="connsiteX5" fmla="*/ 101969 w 117462"/>
                <a:gd name="connsiteY5" fmla="*/ 89197 h 207549"/>
                <a:gd name="connsiteX6" fmla="*/ 99492 w 117462"/>
                <a:gd name="connsiteY6" fmla="*/ 82244 h 207549"/>
                <a:gd name="connsiteX7" fmla="*/ 91872 w 117462"/>
                <a:gd name="connsiteY7" fmla="*/ 82244 h 207549"/>
                <a:gd name="connsiteX8" fmla="*/ 91015 w 117462"/>
                <a:gd name="connsiteY8" fmla="*/ 72719 h 207549"/>
                <a:gd name="connsiteX9" fmla="*/ 92254 w 117462"/>
                <a:gd name="connsiteY9" fmla="*/ 58336 h 207549"/>
                <a:gd name="connsiteX10" fmla="*/ 103969 w 117462"/>
                <a:gd name="connsiteY10" fmla="*/ 45382 h 207549"/>
                <a:gd name="connsiteX11" fmla="*/ 111017 w 117462"/>
                <a:gd name="connsiteY11" fmla="*/ 35857 h 207549"/>
                <a:gd name="connsiteX12" fmla="*/ 114922 w 117462"/>
                <a:gd name="connsiteY12" fmla="*/ 22903 h 207549"/>
                <a:gd name="connsiteX13" fmla="*/ 116923 w 117462"/>
                <a:gd name="connsiteY13" fmla="*/ 11569 h 207549"/>
                <a:gd name="connsiteX14" fmla="*/ 108350 w 117462"/>
                <a:gd name="connsiteY14" fmla="*/ 329 h 207549"/>
                <a:gd name="connsiteX15" fmla="*/ 94920 w 117462"/>
                <a:gd name="connsiteY15" fmla="*/ 1282 h 207549"/>
                <a:gd name="connsiteX16" fmla="*/ 47867 w 117462"/>
                <a:gd name="connsiteY16" fmla="*/ 23761 h 207549"/>
                <a:gd name="connsiteX17" fmla="*/ 37008 w 117462"/>
                <a:gd name="connsiteY17" fmla="*/ 24999 h 207549"/>
                <a:gd name="connsiteX18" fmla="*/ 28721 w 117462"/>
                <a:gd name="connsiteY18" fmla="*/ 29857 h 207549"/>
                <a:gd name="connsiteX19" fmla="*/ 24816 w 117462"/>
                <a:gd name="connsiteY19" fmla="*/ 35857 h 207549"/>
                <a:gd name="connsiteX20" fmla="*/ 19672 w 117462"/>
                <a:gd name="connsiteY20" fmla="*/ 39096 h 207549"/>
                <a:gd name="connsiteX21" fmla="*/ 22340 w 117462"/>
                <a:gd name="connsiteY21" fmla="*/ 50240 h 207549"/>
                <a:gd name="connsiteX22" fmla="*/ 27293 w 117462"/>
                <a:gd name="connsiteY22" fmla="*/ 53574 h 207549"/>
                <a:gd name="connsiteX23" fmla="*/ 33293 w 117462"/>
                <a:gd name="connsiteY23" fmla="*/ 60146 h 207549"/>
                <a:gd name="connsiteX24" fmla="*/ 42818 w 117462"/>
                <a:gd name="connsiteY24" fmla="*/ 63575 h 207549"/>
                <a:gd name="connsiteX25" fmla="*/ 50819 w 117462"/>
                <a:gd name="connsiteY25" fmla="*/ 71005 h 207549"/>
                <a:gd name="connsiteX26" fmla="*/ 48534 w 117462"/>
                <a:gd name="connsiteY26" fmla="*/ 86626 h 207549"/>
                <a:gd name="connsiteX27" fmla="*/ 38246 w 117462"/>
                <a:gd name="connsiteY27" fmla="*/ 95103 h 207549"/>
                <a:gd name="connsiteX28" fmla="*/ 30912 w 117462"/>
                <a:gd name="connsiteY28" fmla="*/ 95103 h 207549"/>
                <a:gd name="connsiteX29" fmla="*/ 19958 w 117462"/>
                <a:gd name="connsiteY29" fmla="*/ 106438 h 207549"/>
                <a:gd name="connsiteX30" fmla="*/ 26816 w 117462"/>
                <a:gd name="connsiteY30" fmla="*/ 118344 h 207549"/>
                <a:gd name="connsiteX31" fmla="*/ 30245 w 117462"/>
                <a:gd name="connsiteY31" fmla="*/ 123869 h 207549"/>
                <a:gd name="connsiteX32" fmla="*/ 33102 w 117462"/>
                <a:gd name="connsiteY32" fmla="*/ 130250 h 207549"/>
                <a:gd name="connsiteX33" fmla="*/ 31293 w 117462"/>
                <a:gd name="connsiteY33" fmla="*/ 138251 h 207549"/>
                <a:gd name="connsiteX34" fmla="*/ 29674 w 117462"/>
                <a:gd name="connsiteY34" fmla="*/ 144442 h 207549"/>
                <a:gd name="connsiteX35" fmla="*/ 23483 w 117462"/>
                <a:gd name="connsiteY35" fmla="*/ 150824 h 207549"/>
                <a:gd name="connsiteX36" fmla="*/ 14815 w 117462"/>
                <a:gd name="connsiteY36" fmla="*/ 157206 h 207549"/>
                <a:gd name="connsiteX37" fmla="*/ -330 w 117462"/>
                <a:gd name="connsiteY37" fmla="*/ 171779 h 207549"/>
                <a:gd name="connsiteX38" fmla="*/ 2337 w 117462"/>
                <a:gd name="connsiteY38" fmla="*/ 187210 h 207549"/>
                <a:gd name="connsiteX39" fmla="*/ 8243 w 117462"/>
                <a:gd name="connsiteY39" fmla="*/ 195687 h 207549"/>
                <a:gd name="connsiteX40" fmla="*/ 12339 w 117462"/>
                <a:gd name="connsiteY40" fmla="*/ 204069 h 207549"/>
                <a:gd name="connsiteX41" fmla="*/ 21864 w 117462"/>
                <a:gd name="connsiteY41" fmla="*/ 206736 h 207549"/>
                <a:gd name="connsiteX42" fmla="*/ 28626 w 117462"/>
                <a:gd name="connsiteY42" fmla="*/ 206736 h 207549"/>
                <a:gd name="connsiteX43" fmla="*/ 45676 w 117462"/>
                <a:gd name="connsiteY43" fmla="*/ 191496 h 207549"/>
                <a:gd name="connsiteX44" fmla="*/ 80633 w 117462"/>
                <a:gd name="connsiteY44" fmla="*/ 174065 h 207549"/>
                <a:gd name="connsiteX45" fmla="*/ 102064 w 117462"/>
                <a:gd name="connsiteY45" fmla="*/ 148348 h 207549"/>
                <a:gd name="connsiteX46" fmla="*/ 99778 w 117462"/>
                <a:gd name="connsiteY46" fmla="*/ 140156 h 207549"/>
                <a:gd name="connsiteX47" fmla="*/ 92158 w 117462"/>
                <a:gd name="connsiteY47" fmla="*/ 135203 h 20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7462" h="207549">
                  <a:moveTo>
                    <a:pt x="92444" y="134632"/>
                  </a:moveTo>
                  <a:cubicBezTo>
                    <a:pt x="90443" y="134632"/>
                    <a:pt x="85871" y="134632"/>
                    <a:pt x="84062" y="134632"/>
                  </a:cubicBezTo>
                  <a:cubicBezTo>
                    <a:pt x="82757" y="131940"/>
                    <a:pt x="82388" y="128889"/>
                    <a:pt x="83014" y="125964"/>
                  </a:cubicBezTo>
                  <a:cubicBezTo>
                    <a:pt x="88677" y="117361"/>
                    <a:pt x="96195" y="110135"/>
                    <a:pt x="105017" y="104818"/>
                  </a:cubicBezTo>
                  <a:cubicBezTo>
                    <a:pt x="106540" y="103866"/>
                    <a:pt x="106540" y="102247"/>
                    <a:pt x="106636" y="100342"/>
                  </a:cubicBezTo>
                  <a:cubicBezTo>
                    <a:pt x="106636" y="97008"/>
                    <a:pt x="105493" y="95960"/>
                    <a:pt x="101969" y="89197"/>
                  </a:cubicBezTo>
                  <a:cubicBezTo>
                    <a:pt x="100064" y="85673"/>
                    <a:pt x="101112" y="82435"/>
                    <a:pt x="99492" y="82244"/>
                  </a:cubicBezTo>
                  <a:cubicBezTo>
                    <a:pt x="97873" y="82054"/>
                    <a:pt x="94730" y="85007"/>
                    <a:pt x="91872" y="82244"/>
                  </a:cubicBezTo>
                  <a:cubicBezTo>
                    <a:pt x="89015" y="79482"/>
                    <a:pt x="91015" y="74338"/>
                    <a:pt x="91015" y="72719"/>
                  </a:cubicBezTo>
                  <a:cubicBezTo>
                    <a:pt x="89911" y="67914"/>
                    <a:pt x="90344" y="62882"/>
                    <a:pt x="92254" y="58336"/>
                  </a:cubicBezTo>
                  <a:cubicBezTo>
                    <a:pt x="95866" y="53762"/>
                    <a:pt x="99779" y="49434"/>
                    <a:pt x="103969" y="45382"/>
                  </a:cubicBezTo>
                  <a:cubicBezTo>
                    <a:pt x="108065" y="41668"/>
                    <a:pt x="111113" y="39191"/>
                    <a:pt x="111017" y="35857"/>
                  </a:cubicBezTo>
                  <a:cubicBezTo>
                    <a:pt x="111017" y="28428"/>
                    <a:pt x="114637" y="25380"/>
                    <a:pt x="114922" y="22903"/>
                  </a:cubicBezTo>
                  <a:cubicBezTo>
                    <a:pt x="115209" y="20427"/>
                    <a:pt x="117780" y="13378"/>
                    <a:pt x="116923" y="11569"/>
                  </a:cubicBezTo>
                  <a:cubicBezTo>
                    <a:pt x="115399" y="7854"/>
                    <a:pt x="113018" y="-2433"/>
                    <a:pt x="108350" y="329"/>
                  </a:cubicBezTo>
                  <a:cubicBezTo>
                    <a:pt x="105397" y="1949"/>
                    <a:pt x="102349" y="1758"/>
                    <a:pt x="94920" y="1282"/>
                  </a:cubicBezTo>
                  <a:cubicBezTo>
                    <a:pt x="80347" y="520"/>
                    <a:pt x="63106" y="17570"/>
                    <a:pt x="47867" y="23761"/>
                  </a:cubicBezTo>
                  <a:cubicBezTo>
                    <a:pt x="44273" y="24371"/>
                    <a:pt x="40647" y="24785"/>
                    <a:pt x="37008" y="24999"/>
                  </a:cubicBezTo>
                  <a:cubicBezTo>
                    <a:pt x="33770" y="25856"/>
                    <a:pt x="30246" y="26618"/>
                    <a:pt x="28721" y="29857"/>
                  </a:cubicBezTo>
                  <a:cubicBezTo>
                    <a:pt x="27198" y="33095"/>
                    <a:pt x="27198" y="34810"/>
                    <a:pt x="24816" y="35857"/>
                  </a:cubicBezTo>
                  <a:cubicBezTo>
                    <a:pt x="22435" y="36905"/>
                    <a:pt x="19672" y="38048"/>
                    <a:pt x="19672" y="39096"/>
                  </a:cubicBezTo>
                  <a:cubicBezTo>
                    <a:pt x="19672" y="40144"/>
                    <a:pt x="19672" y="49192"/>
                    <a:pt x="22340" y="50240"/>
                  </a:cubicBezTo>
                  <a:cubicBezTo>
                    <a:pt x="25006" y="51288"/>
                    <a:pt x="26055" y="50240"/>
                    <a:pt x="27293" y="53574"/>
                  </a:cubicBezTo>
                  <a:cubicBezTo>
                    <a:pt x="28531" y="56908"/>
                    <a:pt x="30722" y="59956"/>
                    <a:pt x="33293" y="60146"/>
                  </a:cubicBezTo>
                  <a:cubicBezTo>
                    <a:pt x="36596" y="60898"/>
                    <a:pt x="39795" y="62049"/>
                    <a:pt x="42818" y="63575"/>
                  </a:cubicBezTo>
                  <a:cubicBezTo>
                    <a:pt x="45962" y="64813"/>
                    <a:pt x="52343" y="65671"/>
                    <a:pt x="50819" y="71005"/>
                  </a:cubicBezTo>
                  <a:cubicBezTo>
                    <a:pt x="50623" y="76279"/>
                    <a:pt x="49857" y="81516"/>
                    <a:pt x="48534" y="86626"/>
                  </a:cubicBezTo>
                  <a:cubicBezTo>
                    <a:pt x="46057" y="90340"/>
                    <a:pt x="42818" y="94722"/>
                    <a:pt x="38246" y="95103"/>
                  </a:cubicBezTo>
                  <a:cubicBezTo>
                    <a:pt x="36341" y="95103"/>
                    <a:pt x="32817" y="94341"/>
                    <a:pt x="30912" y="95103"/>
                  </a:cubicBezTo>
                  <a:cubicBezTo>
                    <a:pt x="24905" y="95536"/>
                    <a:pt x="20185" y="100419"/>
                    <a:pt x="19958" y="106438"/>
                  </a:cubicBezTo>
                  <a:cubicBezTo>
                    <a:pt x="19959" y="110343"/>
                    <a:pt x="26816" y="118249"/>
                    <a:pt x="26816" y="118344"/>
                  </a:cubicBezTo>
                  <a:cubicBezTo>
                    <a:pt x="27534" y="120417"/>
                    <a:pt x="28706" y="122305"/>
                    <a:pt x="30245" y="123869"/>
                  </a:cubicBezTo>
                  <a:cubicBezTo>
                    <a:pt x="31841" y="125645"/>
                    <a:pt x="32840" y="127877"/>
                    <a:pt x="33102" y="130250"/>
                  </a:cubicBezTo>
                  <a:cubicBezTo>
                    <a:pt x="33103" y="132632"/>
                    <a:pt x="31484" y="135013"/>
                    <a:pt x="31293" y="138251"/>
                  </a:cubicBezTo>
                  <a:cubicBezTo>
                    <a:pt x="31047" y="140381"/>
                    <a:pt x="30501" y="142465"/>
                    <a:pt x="29674" y="144442"/>
                  </a:cubicBezTo>
                  <a:cubicBezTo>
                    <a:pt x="28286" y="147134"/>
                    <a:pt x="26131" y="149355"/>
                    <a:pt x="23483" y="150824"/>
                  </a:cubicBezTo>
                  <a:cubicBezTo>
                    <a:pt x="20716" y="153113"/>
                    <a:pt x="17822" y="155244"/>
                    <a:pt x="14815" y="157206"/>
                  </a:cubicBezTo>
                  <a:cubicBezTo>
                    <a:pt x="7985" y="159786"/>
                    <a:pt x="2511" y="165053"/>
                    <a:pt x="-330" y="171779"/>
                  </a:cubicBezTo>
                  <a:cubicBezTo>
                    <a:pt x="-562" y="177055"/>
                    <a:pt x="348" y="182318"/>
                    <a:pt x="2337" y="187210"/>
                  </a:cubicBezTo>
                  <a:cubicBezTo>
                    <a:pt x="3749" y="190385"/>
                    <a:pt x="5754" y="193262"/>
                    <a:pt x="8243" y="195687"/>
                  </a:cubicBezTo>
                  <a:cubicBezTo>
                    <a:pt x="10624" y="198449"/>
                    <a:pt x="9100" y="203021"/>
                    <a:pt x="12339" y="204069"/>
                  </a:cubicBezTo>
                  <a:cubicBezTo>
                    <a:pt x="15574" y="204723"/>
                    <a:pt x="18759" y="205615"/>
                    <a:pt x="21864" y="206736"/>
                  </a:cubicBezTo>
                  <a:cubicBezTo>
                    <a:pt x="23959" y="208260"/>
                    <a:pt x="28626" y="206736"/>
                    <a:pt x="28626" y="206736"/>
                  </a:cubicBezTo>
                  <a:cubicBezTo>
                    <a:pt x="32532" y="205117"/>
                    <a:pt x="38913" y="195401"/>
                    <a:pt x="45676" y="191496"/>
                  </a:cubicBezTo>
                  <a:cubicBezTo>
                    <a:pt x="53867" y="186829"/>
                    <a:pt x="71108" y="180161"/>
                    <a:pt x="80633" y="174065"/>
                  </a:cubicBezTo>
                  <a:cubicBezTo>
                    <a:pt x="90158" y="167969"/>
                    <a:pt x="100635" y="160445"/>
                    <a:pt x="102064" y="148348"/>
                  </a:cubicBezTo>
                  <a:cubicBezTo>
                    <a:pt x="101929" y="145480"/>
                    <a:pt x="101148" y="142680"/>
                    <a:pt x="99778" y="140156"/>
                  </a:cubicBezTo>
                  <a:cubicBezTo>
                    <a:pt x="97809" y="137759"/>
                    <a:pt x="95148" y="136029"/>
                    <a:pt x="92158" y="13520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0" name="任意多边形: 形状 229">
              <a:extLst>
                <a:ext uri="{FF2B5EF4-FFF2-40B4-BE49-F238E27FC236}">
                  <a16:creationId xmlns:a16="http://schemas.microsoft.com/office/drawing/2014/main" id="{324ED053-85E3-4D44-8FD9-8ABE4735C9E9}"/>
                </a:ext>
              </a:extLst>
            </p:cNvPr>
            <p:cNvSpPr/>
            <p:nvPr/>
          </p:nvSpPr>
          <p:spPr>
            <a:xfrm>
              <a:off x="6496321" y="4535935"/>
              <a:ext cx="481060" cy="686953"/>
            </a:xfrm>
            <a:custGeom>
              <a:avLst/>
              <a:gdLst>
                <a:gd name="connsiteX0" fmla="*/ 121936 w 134365"/>
                <a:gd name="connsiteY0" fmla="*/ 43148 h 191873"/>
                <a:gd name="connsiteX1" fmla="*/ 133271 w 134365"/>
                <a:gd name="connsiteY1" fmla="*/ 31623 h 191873"/>
                <a:gd name="connsiteX2" fmla="*/ 133271 w 134365"/>
                <a:gd name="connsiteY2" fmla="*/ 22955 h 191873"/>
                <a:gd name="connsiteX3" fmla="*/ 129556 w 134365"/>
                <a:gd name="connsiteY3" fmla="*/ 11811 h 191873"/>
                <a:gd name="connsiteX4" fmla="*/ 116126 w 134365"/>
                <a:gd name="connsiteY4" fmla="*/ 3048 h 191873"/>
                <a:gd name="connsiteX5" fmla="*/ 106601 w 134365"/>
                <a:gd name="connsiteY5" fmla="*/ 3048 h 191873"/>
                <a:gd name="connsiteX6" fmla="*/ 98410 w 134365"/>
                <a:gd name="connsiteY6" fmla="*/ -96 h 191873"/>
                <a:gd name="connsiteX7" fmla="*/ 92980 w 134365"/>
                <a:gd name="connsiteY7" fmla="*/ 1714 h 191873"/>
                <a:gd name="connsiteX8" fmla="*/ 88218 w 134365"/>
                <a:gd name="connsiteY8" fmla="*/ 4191 h 191873"/>
                <a:gd name="connsiteX9" fmla="*/ 82788 w 134365"/>
                <a:gd name="connsiteY9" fmla="*/ 7715 h 191873"/>
                <a:gd name="connsiteX10" fmla="*/ 73263 w 134365"/>
                <a:gd name="connsiteY10" fmla="*/ 11430 h 191873"/>
                <a:gd name="connsiteX11" fmla="*/ 66405 w 134365"/>
                <a:gd name="connsiteY11" fmla="*/ 13430 h 191873"/>
                <a:gd name="connsiteX12" fmla="*/ 57642 w 134365"/>
                <a:gd name="connsiteY12" fmla="*/ 16573 h 191873"/>
                <a:gd name="connsiteX13" fmla="*/ 45641 w 134365"/>
                <a:gd name="connsiteY13" fmla="*/ 19812 h 191873"/>
                <a:gd name="connsiteX14" fmla="*/ 29448 w 134365"/>
                <a:gd name="connsiteY14" fmla="*/ 24574 h 191873"/>
                <a:gd name="connsiteX15" fmla="*/ 25733 w 134365"/>
                <a:gd name="connsiteY15" fmla="*/ 19621 h 191873"/>
                <a:gd name="connsiteX16" fmla="*/ 17923 w 134365"/>
                <a:gd name="connsiteY16" fmla="*/ 15526 h 191873"/>
                <a:gd name="connsiteX17" fmla="*/ 9160 w 134365"/>
                <a:gd name="connsiteY17" fmla="*/ 19431 h 191873"/>
                <a:gd name="connsiteX18" fmla="*/ -365 w 134365"/>
                <a:gd name="connsiteY18" fmla="*/ 36671 h 191873"/>
                <a:gd name="connsiteX19" fmla="*/ 397 w 134365"/>
                <a:gd name="connsiteY19" fmla="*/ 51911 h 191873"/>
                <a:gd name="connsiteX20" fmla="*/ 2873 w 134365"/>
                <a:gd name="connsiteY20" fmla="*/ 66961 h 191873"/>
                <a:gd name="connsiteX21" fmla="*/ 5445 w 134365"/>
                <a:gd name="connsiteY21" fmla="*/ 78676 h 191873"/>
                <a:gd name="connsiteX22" fmla="*/ 6398 w 134365"/>
                <a:gd name="connsiteY22" fmla="*/ 86677 h 191873"/>
                <a:gd name="connsiteX23" fmla="*/ 8207 w 134365"/>
                <a:gd name="connsiteY23" fmla="*/ 90773 h 191873"/>
                <a:gd name="connsiteX24" fmla="*/ 10303 w 134365"/>
                <a:gd name="connsiteY24" fmla="*/ 98393 h 191873"/>
                <a:gd name="connsiteX25" fmla="*/ 14018 w 134365"/>
                <a:gd name="connsiteY25" fmla="*/ 101727 h 191873"/>
                <a:gd name="connsiteX26" fmla="*/ 24400 w 134365"/>
                <a:gd name="connsiteY26" fmla="*/ 102679 h 191873"/>
                <a:gd name="connsiteX27" fmla="*/ 30877 w 134365"/>
                <a:gd name="connsiteY27" fmla="*/ 101536 h 191873"/>
                <a:gd name="connsiteX28" fmla="*/ 39069 w 134365"/>
                <a:gd name="connsiteY28" fmla="*/ 103822 h 191873"/>
                <a:gd name="connsiteX29" fmla="*/ 41831 w 134365"/>
                <a:gd name="connsiteY29" fmla="*/ 108966 h 191873"/>
                <a:gd name="connsiteX30" fmla="*/ 40021 w 134365"/>
                <a:gd name="connsiteY30" fmla="*/ 124111 h 191873"/>
                <a:gd name="connsiteX31" fmla="*/ 40021 w 134365"/>
                <a:gd name="connsiteY31" fmla="*/ 135445 h 191873"/>
                <a:gd name="connsiteX32" fmla="*/ 40021 w 134365"/>
                <a:gd name="connsiteY32" fmla="*/ 143732 h 191873"/>
                <a:gd name="connsiteX33" fmla="*/ 29829 w 134365"/>
                <a:gd name="connsiteY33" fmla="*/ 155638 h 191873"/>
                <a:gd name="connsiteX34" fmla="*/ 17161 w 134365"/>
                <a:gd name="connsiteY34" fmla="*/ 151257 h 191873"/>
                <a:gd name="connsiteX35" fmla="*/ 8589 w 134365"/>
                <a:gd name="connsiteY35" fmla="*/ 154781 h 191873"/>
                <a:gd name="connsiteX36" fmla="*/ 22019 w 134365"/>
                <a:gd name="connsiteY36" fmla="*/ 168497 h 191873"/>
                <a:gd name="connsiteX37" fmla="*/ 26781 w 134365"/>
                <a:gd name="connsiteY37" fmla="*/ 177451 h 191873"/>
                <a:gd name="connsiteX38" fmla="*/ 35544 w 134365"/>
                <a:gd name="connsiteY38" fmla="*/ 181737 h 191873"/>
                <a:gd name="connsiteX39" fmla="*/ 40783 w 134365"/>
                <a:gd name="connsiteY39" fmla="*/ 185833 h 191873"/>
                <a:gd name="connsiteX40" fmla="*/ 47451 w 134365"/>
                <a:gd name="connsiteY40" fmla="*/ 188785 h 191873"/>
                <a:gd name="connsiteX41" fmla="*/ 51737 w 134365"/>
                <a:gd name="connsiteY41" fmla="*/ 191738 h 191873"/>
                <a:gd name="connsiteX42" fmla="*/ 61262 w 134365"/>
                <a:gd name="connsiteY42" fmla="*/ 186880 h 191873"/>
                <a:gd name="connsiteX43" fmla="*/ 71454 w 134365"/>
                <a:gd name="connsiteY43" fmla="*/ 176689 h 191873"/>
                <a:gd name="connsiteX44" fmla="*/ 80979 w 134365"/>
                <a:gd name="connsiteY44" fmla="*/ 162401 h 191873"/>
                <a:gd name="connsiteX45" fmla="*/ 80979 w 134365"/>
                <a:gd name="connsiteY45" fmla="*/ 112014 h 191873"/>
                <a:gd name="connsiteX46" fmla="*/ 79169 w 134365"/>
                <a:gd name="connsiteY46" fmla="*/ 100679 h 191873"/>
                <a:gd name="connsiteX47" fmla="*/ 84693 w 134365"/>
                <a:gd name="connsiteY47" fmla="*/ 94488 h 191873"/>
                <a:gd name="connsiteX48" fmla="*/ 90503 w 134365"/>
                <a:gd name="connsiteY48" fmla="*/ 93726 h 191873"/>
                <a:gd name="connsiteX49" fmla="*/ 98314 w 134365"/>
                <a:gd name="connsiteY49" fmla="*/ 83725 h 191873"/>
                <a:gd name="connsiteX50" fmla="*/ 116126 w 134365"/>
                <a:gd name="connsiteY50" fmla="*/ 52673 h 191873"/>
                <a:gd name="connsiteX51" fmla="*/ 121555 w 134365"/>
                <a:gd name="connsiteY51" fmla="*/ 43148 h 191873"/>
                <a:gd name="connsiteX52" fmla="*/ 76026 w 134365"/>
                <a:gd name="connsiteY52" fmla="*/ 43720 h 191873"/>
                <a:gd name="connsiteX53" fmla="*/ 67644 w 134365"/>
                <a:gd name="connsiteY53" fmla="*/ 51149 h 191873"/>
                <a:gd name="connsiteX54" fmla="*/ 57547 w 134365"/>
                <a:gd name="connsiteY54" fmla="*/ 58960 h 191873"/>
                <a:gd name="connsiteX55" fmla="*/ 46784 w 134365"/>
                <a:gd name="connsiteY55" fmla="*/ 62293 h 191873"/>
                <a:gd name="connsiteX56" fmla="*/ 40688 w 134365"/>
                <a:gd name="connsiteY56" fmla="*/ 56197 h 191873"/>
                <a:gd name="connsiteX57" fmla="*/ 44974 w 134365"/>
                <a:gd name="connsiteY57" fmla="*/ 48958 h 191873"/>
                <a:gd name="connsiteX58" fmla="*/ 59071 w 134365"/>
                <a:gd name="connsiteY58" fmla="*/ 42862 h 191873"/>
                <a:gd name="connsiteX59" fmla="*/ 64501 w 134365"/>
                <a:gd name="connsiteY59" fmla="*/ 39433 h 191873"/>
                <a:gd name="connsiteX60" fmla="*/ 71739 w 134365"/>
                <a:gd name="connsiteY60" fmla="*/ 37052 h 191873"/>
                <a:gd name="connsiteX61" fmla="*/ 78788 w 134365"/>
                <a:gd name="connsiteY61" fmla="*/ 36100 h 191873"/>
                <a:gd name="connsiteX62" fmla="*/ 76026 w 134365"/>
                <a:gd name="connsiteY62" fmla="*/ 43720 h 19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34365" h="191873">
                  <a:moveTo>
                    <a:pt x="121936" y="43148"/>
                  </a:moveTo>
                  <a:cubicBezTo>
                    <a:pt x="125500" y="39101"/>
                    <a:pt x="129284" y="35254"/>
                    <a:pt x="133271" y="31623"/>
                  </a:cubicBezTo>
                  <a:cubicBezTo>
                    <a:pt x="134243" y="28815"/>
                    <a:pt x="134243" y="25762"/>
                    <a:pt x="133271" y="22955"/>
                  </a:cubicBezTo>
                  <a:cubicBezTo>
                    <a:pt x="132352" y="19141"/>
                    <a:pt x="131110" y="15413"/>
                    <a:pt x="129556" y="11811"/>
                  </a:cubicBezTo>
                  <a:cubicBezTo>
                    <a:pt x="125384" y="8447"/>
                    <a:pt x="120885" y="5512"/>
                    <a:pt x="116126" y="3048"/>
                  </a:cubicBezTo>
                  <a:cubicBezTo>
                    <a:pt x="114221" y="1810"/>
                    <a:pt x="108506" y="3048"/>
                    <a:pt x="106601" y="3048"/>
                  </a:cubicBezTo>
                  <a:cubicBezTo>
                    <a:pt x="104011" y="1666"/>
                    <a:pt x="101259" y="610"/>
                    <a:pt x="98410" y="-96"/>
                  </a:cubicBezTo>
                  <a:cubicBezTo>
                    <a:pt x="96422" y="-312"/>
                    <a:pt x="94440" y="349"/>
                    <a:pt x="92980" y="1714"/>
                  </a:cubicBezTo>
                  <a:cubicBezTo>
                    <a:pt x="91336" y="2427"/>
                    <a:pt x="89745" y="3254"/>
                    <a:pt x="88218" y="4191"/>
                  </a:cubicBezTo>
                  <a:cubicBezTo>
                    <a:pt x="86598" y="5143"/>
                    <a:pt x="84789" y="6286"/>
                    <a:pt x="82788" y="7715"/>
                  </a:cubicBezTo>
                  <a:cubicBezTo>
                    <a:pt x="79928" y="9645"/>
                    <a:pt x="76675" y="10914"/>
                    <a:pt x="73263" y="11430"/>
                  </a:cubicBezTo>
                  <a:cubicBezTo>
                    <a:pt x="68882" y="12668"/>
                    <a:pt x="68310" y="13430"/>
                    <a:pt x="66405" y="13430"/>
                  </a:cubicBezTo>
                  <a:cubicBezTo>
                    <a:pt x="63346" y="14041"/>
                    <a:pt x="60393" y="15100"/>
                    <a:pt x="57642" y="16573"/>
                  </a:cubicBezTo>
                  <a:cubicBezTo>
                    <a:pt x="53451" y="18478"/>
                    <a:pt x="48117" y="18478"/>
                    <a:pt x="45641" y="19812"/>
                  </a:cubicBezTo>
                  <a:cubicBezTo>
                    <a:pt x="40645" y="22536"/>
                    <a:pt x="35124" y="24159"/>
                    <a:pt x="29448" y="24574"/>
                  </a:cubicBezTo>
                  <a:cubicBezTo>
                    <a:pt x="28303" y="22855"/>
                    <a:pt x="27063" y="21202"/>
                    <a:pt x="25733" y="19621"/>
                  </a:cubicBezTo>
                  <a:cubicBezTo>
                    <a:pt x="22209" y="17145"/>
                    <a:pt x="21257" y="15907"/>
                    <a:pt x="17923" y="15526"/>
                  </a:cubicBezTo>
                  <a:cubicBezTo>
                    <a:pt x="14589" y="15145"/>
                    <a:pt x="11922" y="17907"/>
                    <a:pt x="9160" y="19431"/>
                  </a:cubicBezTo>
                  <a:cubicBezTo>
                    <a:pt x="6588" y="23527"/>
                    <a:pt x="206" y="25908"/>
                    <a:pt x="-365" y="36671"/>
                  </a:cubicBezTo>
                  <a:cubicBezTo>
                    <a:pt x="-365" y="38481"/>
                    <a:pt x="-365" y="42862"/>
                    <a:pt x="397" y="51911"/>
                  </a:cubicBezTo>
                  <a:cubicBezTo>
                    <a:pt x="397" y="57912"/>
                    <a:pt x="2207" y="61436"/>
                    <a:pt x="2873" y="66961"/>
                  </a:cubicBezTo>
                  <a:cubicBezTo>
                    <a:pt x="3540" y="72485"/>
                    <a:pt x="5445" y="76486"/>
                    <a:pt x="5445" y="78676"/>
                  </a:cubicBezTo>
                  <a:cubicBezTo>
                    <a:pt x="5445" y="80867"/>
                    <a:pt x="6207" y="84487"/>
                    <a:pt x="6398" y="86677"/>
                  </a:cubicBezTo>
                  <a:cubicBezTo>
                    <a:pt x="7160" y="86677"/>
                    <a:pt x="7731" y="90106"/>
                    <a:pt x="8207" y="90773"/>
                  </a:cubicBezTo>
                  <a:cubicBezTo>
                    <a:pt x="8601" y="93387"/>
                    <a:pt x="9305" y="95945"/>
                    <a:pt x="10303" y="98393"/>
                  </a:cubicBezTo>
                  <a:cubicBezTo>
                    <a:pt x="11308" y="99740"/>
                    <a:pt x="12571" y="100873"/>
                    <a:pt x="14018" y="101727"/>
                  </a:cubicBezTo>
                  <a:cubicBezTo>
                    <a:pt x="17432" y="102434"/>
                    <a:pt x="20915" y="102753"/>
                    <a:pt x="24400" y="102679"/>
                  </a:cubicBezTo>
                  <a:cubicBezTo>
                    <a:pt x="26305" y="102679"/>
                    <a:pt x="28972" y="101536"/>
                    <a:pt x="30877" y="101536"/>
                  </a:cubicBezTo>
                  <a:cubicBezTo>
                    <a:pt x="32782" y="101536"/>
                    <a:pt x="35925" y="104584"/>
                    <a:pt x="39069" y="103822"/>
                  </a:cubicBezTo>
                  <a:cubicBezTo>
                    <a:pt x="40402" y="103822"/>
                    <a:pt x="41831" y="107442"/>
                    <a:pt x="41831" y="108966"/>
                  </a:cubicBezTo>
                  <a:cubicBezTo>
                    <a:pt x="40808" y="113955"/>
                    <a:pt x="40203" y="119021"/>
                    <a:pt x="40021" y="124111"/>
                  </a:cubicBezTo>
                  <a:cubicBezTo>
                    <a:pt x="39634" y="127879"/>
                    <a:pt x="39634" y="131677"/>
                    <a:pt x="40021" y="135445"/>
                  </a:cubicBezTo>
                  <a:cubicBezTo>
                    <a:pt x="40021" y="137350"/>
                    <a:pt x="40021" y="141827"/>
                    <a:pt x="40021" y="143732"/>
                  </a:cubicBezTo>
                  <a:cubicBezTo>
                    <a:pt x="39449" y="153257"/>
                    <a:pt x="36306" y="155638"/>
                    <a:pt x="29829" y="155638"/>
                  </a:cubicBezTo>
                  <a:cubicBezTo>
                    <a:pt x="28020" y="155638"/>
                    <a:pt x="23638" y="151066"/>
                    <a:pt x="17161" y="151257"/>
                  </a:cubicBezTo>
                  <a:cubicBezTo>
                    <a:pt x="16208" y="151257"/>
                    <a:pt x="8398" y="151733"/>
                    <a:pt x="8589" y="154781"/>
                  </a:cubicBezTo>
                  <a:cubicBezTo>
                    <a:pt x="8779" y="157829"/>
                    <a:pt x="18971" y="163068"/>
                    <a:pt x="22019" y="168497"/>
                  </a:cubicBezTo>
                  <a:cubicBezTo>
                    <a:pt x="24210" y="172307"/>
                    <a:pt x="24590" y="175355"/>
                    <a:pt x="26781" y="177451"/>
                  </a:cubicBezTo>
                  <a:cubicBezTo>
                    <a:pt x="29390" y="179444"/>
                    <a:pt x="32369" y="180901"/>
                    <a:pt x="35544" y="181737"/>
                  </a:cubicBezTo>
                  <a:cubicBezTo>
                    <a:pt x="37735" y="182880"/>
                    <a:pt x="38688" y="184594"/>
                    <a:pt x="40783" y="185833"/>
                  </a:cubicBezTo>
                  <a:cubicBezTo>
                    <a:pt x="42879" y="187071"/>
                    <a:pt x="46593" y="187642"/>
                    <a:pt x="47451" y="188785"/>
                  </a:cubicBezTo>
                  <a:cubicBezTo>
                    <a:pt x="48284" y="190435"/>
                    <a:pt x="49899" y="191547"/>
                    <a:pt x="51737" y="191738"/>
                  </a:cubicBezTo>
                  <a:cubicBezTo>
                    <a:pt x="53642" y="191738"/>
                    <a:pt x="57738" y="188500"/>
                    <a:pt x="61262" y="186880"/>
                  </a:cubicBezTo>
                  <a:cubicBezTo>
                    <a:pt x="64786" y="185261"/>
                    <a:pt x="68691" y="178022"/>
                    <a:pt x="71454" y="176689"/>
                  </a:cubicBezTo>
                  <a:cubicBezTo>
                    <a:pt x="76645" y="173631"/>
                    <a:pt x="80153" y="168369"/>
                    <a:pt x="80979" y="162401"/>
                  </a:cubicBezTo>
                  <a:cubicBezTo>
                    <a:pt x="82123" y="145625"/>
                    <a:pt x="82123" y="128790"/>
                    <a:pt x="80979" y="112014"/>
                  </a:cubicBezTo>
                  <a:cubicBezTo>
                    <a:pt x="79615" y="108397"/>
                    <a:pt x="78999" y="104541"/>
                    <a:pt x="79169" y="100679"/>
                  </a:cubicBezTo>
                  <a:cubicBezTo>
                    <a:pt x="79169" y="96774"/>
                    <a:pt x="83265" y="93916"/>
                    <a:pt x="84693" y="94488"/>
                  </a:cubicBezTo>
                  <a:cubicBezTo>
                    <a:pt x="86623" y="95322"/>
                    <a:pt x="88854" y="95029"/>
                    <a:pt x="90503" y="93726"/>
                  </a:cubicBezTo>
                  <a:cubicBezTo>
                    <a:pt x="93308" y="90554"/>
                    <a:pt x="95917" y="87214"/>
                    <a:pt x="98314" y="83725"/>
                  </a:cubicBezTo>
                  <a:cubicBezTo>
                    <a:pt x="103662" y="73047"/>
                    <a:pt x="109609" y="62680"/>
                    <a:pt x="116126" y="52673"/>
                  </a:cubicBezTo>
                  <a:cubicBezTo>
                    <a:pt x="118137" y="49617"/>
                    <a:pt x="119950" y="46436"/>
                    <a:pt x="121555" y="43148"/>
                  </a:cubicBezTo>
                  <a:moveTo>
                    <a:pt x="76026" y="43720"/>
                  </a:moveTo>
                  <a:cubicBezTo>
                    <a:pt x="73613" y="46595"/>
                    <a:pt x="70789" y="49099"/>
                    <a:pt x="67644" y="51149"/>
                  </a:cubicBezTo>
                  <a:cubicBezTo>
                    <a:pt x="62976" y="54007"/>
                    <a:pt x="61166" y="56769"/>
                    <a:pt x="57547" y="58960"/>
                  </a:cubicBezTo>
                  <a:cubicBezTo>
                    <a:pt x="54163" y="60646"/>
                    <a:pt x="50528" y="61772"/>
                    <a:pt x="46784" y="62293"/>
                  </a:cubicBezTo>
                  <a:cubicBezTo>
                    <a:pt x="43459" y="62194"/>
                    <a:pt x="40787" y="59522"/>
                    <a:pt x="40688" y="56197"/>
                  </a:cubicBezTo>
                  <a:cubicBezTo>
                    <a:pt x="40584" y="53155"/>
                    <a:pt x="42257" y="50330"/>
                    <a:pt x="44974" y="48958"/>
                  </a:cubicBezTo>
                  <a:cubicBezTo>
                    <a:pt x="49527" y="46605"/>
                    <a:pt x="54237" y="44568"/>
                    <a:pt x="59071" y="42862"/>
                  </a:cubicBezTo>
                  <a:cubicBezTo>
                    <a:pt x="61022" y="41960"/>
                    <a:pt x="62847" y="40807"/>
                    <a:pt x="64501" y="39433"/>
                  </a:cubicBezTo>
                  <a:cubicBezTo>
                    <a:pt x="66310" y="37814"/>
                    <a:pt x="68977" y="38767"/>
                    <a:pt x="71739" y="37052"/>
                  </a:cubicBezTo>
                  <a:cubicBezTo>
                    <a:pt x="73998" y="36253"/>
                    <a:pt x="76398" y="35929"/>
                    <a:pt x="78788" y="36100"/>
                  </a:cubicBezTo>
                  <a:cubicBezTo>
                    <a:pt x="80216" y="36100"/>
                    <a:pt x="77835" y="40576"/>
                    <a:pt x="76026" y="43720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231" name="任意多边形: 形状 230">
              <a:extLst>
                <a:ext uri="{FF2B5EF4-FFF2-40B4-BE49-F238E27FC236}">
                  <a16:creationId xmlns:a16="http://schemas.microsoft.com/office/drawing/2014/main" id="{EEF0D5EA-A525-41C2-B5C4-174D3E0F6EFC}"/>
                </a:ext>
              </a:extLst>
            </p:cNvPr>
            <p:cNvSpPr/>
            <p:nvPr/>
          </p:nvSpPr>
          <p:spPr>
            <a:xfrm>
              <a:off x="6864937" y="4863327"/>
              <a:ext cx="214998" cy="231682"/>
            </a:xfrm>
            <a:custGeom>
              <a:avLst/>
              <a:gdLst>
                <a:gd name="connsiteX0" fmla="*/ 56030 w 60051"/>
                <a:gd name="connsiteY0" fmla="*/ 21427 h 64711"/>
                <a:gd name="connsiteX1" fmla="*/ 40409 w 60051"/>
                <a:gd name="connsiteY1" fmla="*/ 7616 h 64711"/>
                <a:gd name="connsiteX2" fmla="*/ 33837 w 60051"/>
                <a:gd name="connsiteY2" fmla="*/ 8663 h 64711"/>
                <a:gd name="connsiteX3" fmla="*/ 26217 w 60051"/>
                <a:gd name="connsiteY3" fmla="*/ 6282 h 64711"/>
                <a:gd name="connsiteX4" fmla="*/ 18502 w 60051"/>
                <a:gd name="connsiteY4" fmla="*/ 5615 h 64711"/>
                <a:gd name="connsiteX5" fmla="*/ 10787 w 60051"/>
                <a:gd name="connsiteY5" fmla="*/ 1615 h 64711"/>
                <a:gd name="connsiteX6" fmla="*/ 3166 w 60051"/>
                <a:gd name="connsiteY6" fmla="*/ -100 h 64711"/>
                <a:gd name="connsiteX7" fmla="*/ 595 w 60051"/>
                <a:gd name="connsiteY7" fmla="*/ 9997 h 64711"/>
                <a:gd name="connsiteX8" fmla="*/ 23 w 60051"/>
                <a:gd name="connsiteY8" fmla="*/ 16855 h 64711"/>
                <a:gd name="connsiteX9" fmla="*/ 2976 w 60051"/>
                <a:gd name="connsiteY9" fmla="*/ 27999 h 64711"/>
                <a:gd name="connsiteX10" fmla="*/ 8024 w 60051"/>
                <a:gd name="connsiteY10" fmla="*/ 38000 h 64711"/>
                <a:gd name="connsiteX11" fmla="*/ 14311 w 60051"/>
                <a:gd name="connsiteY11" fmla="*/ 49526 h 64711"/>
                <a:gd name="connsiteX12" fmla="*/ 14311 w 60051"/>
                <a:gd name="connsiteY12" fmla="*/ 58098 h 64711"/>
                <a:gd name="connsiteX13" fmla="*/ 20407 w 60051"/>
                <a:gd name="connsiteY13" fmla="*/ 64575 h 64711"/>
                <a:gd name="connsiteX14" fmla="*/ 28217 w 60051"/>
                <a:gd name="connsiteY14" fmla="*/ 60860 h 64711"/>
                <a:gd name="connsiteX15" fmla="*/ 35647 w 60051"/>
                <a:gd name="connsiteY15" fmla="*/ 60860 h 64711"/>
                <a:gd name="connsiteX16" fmla="*/ 44410 w 60051"/>
                <a:gd name="connsiteY16" fmla="*/ 57336 h 64711"/>
                <a:gd name="connsiteX17" fmla="*/ 49458 w 60051"/>
                <a:gd name="connsiteY17" fmla="*/ 51431 h 64711"/>
                <a:gd name="connsiteX18" fmla="*/ 53744 w 60051"/>
                <a:gd name="connsiteY18" fmla="*/ 42668 h 64711"/>
                <a:gd name="connsiteX19" fmla="*/ 59269 w 60051"/>
                <a:gd name="connsiteY19" fmla="*/ 35428 h 64711"/>
                <a:gd name="connsiteX20" fmla="*/ 59269 w 60051"/>
                <a:gd name="connsiteY20" fmla="*/ 27618 h 64711"/>
                <a:gd name="connsiteX21" fmla="*/ 55173 w 60051"/>
                <a:gd name="connsiteY21" fmla="*/ 21617 h 64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051" h="64711">
                  <a:moveTo>
                    <a:pt x="56030" y="21427"/>
                  </a:moveTo>
                  <a:cubicBezTo>
                    <a:pt x="53078" y="17426"/>
                    <a:pt x="44314" y="6853"/>
                    <a:pt x="40409" y="7616"/>
                  </a:cubicBezTo>
                  <a:cubicBezTo>
                    <a:pt x="38252" y="8150"/>
                    <a:pt x="36053" y="8500"/>
                    <a:pt x="33837" y="8663"/>
                  </a:cubicBezTo>
                  <a:cubicBezTo>
                    <a:pt x="32027" y="8663"/>
                    <a:pt x="28503" y="5996"/>
                    <a:pt x="26217" y="6282"/>
                  </a:cubicBezTo>
                  <a:cubicBezTo>
                    <a:pt x="23626" y="6562"/>
                    <a:pt x="21006" y="6335"/>
                    <a:pt x="18502" y="5615"/>
                  </a:cubicBezTo>
                  <a:cubicBezTo>
                    <a:pt x="16692" y="5615"/>
                    <a:pt x="12025" y="1520"/>
                    <a:pt x="10787" y="1615"/>
                  </a:cubicBezTo>
                  <a:cubicBezTo>
                    <a:pt x="6881" y="2282"/>
                    <a:pt x="5643" y="-481"/>
                    <a:pt x="3166" y="-100"/>
                  </a:cubicBezTo>
                  <a:cubicBezTo>
                    <a:pt x="23" y="2282"/>
                    <a:pt x="2119" y="7901"/>
                    <a:pt x="595" y="9997"/>
                  </a:cubicBezTo>
                  <a:cubicBezTo>
                    <a:pt x="-444" y="12132"/>
                    <a:pt x="-648" y="14577"/>
                    <a:pt x="23" y="16855"/>
                  </a:cubicBezTo>
                  <a:cubicBezTo>
                    <a:pt x="1972" y="20245"/>
                    <a:pt x="2990" y="24089"/>
                    <a:pt x="2976" y="27999"/>
                  </a:cubicBezTo>
                  <a:cubicBezTo>
                    <a:pt x="2976" y="31047"/>
                    <a:pt x="7834" y="33333"/>
                    <a:pt x="8024" y="38000"/>
                  </a:cubicBezTo>
                  <a:cubicBezTo>
                    <a:pt x="9902" y="41957"/>
                    <a:pt x="12001" y="45805"/>
                    <a:pt x="14311" y="49526"/>
                  </a:cubicBezTo>
                  <a:cubicBezTo>
                    <a:pt x="15358" y="52097"/>
                    <a:pt x="14311" y="56003"/>
                    <a:pt x="14311" y="58098"/>
                  </a:cubicBezTo>
                  <a:cubicBezTo>
                    <a:pt x="15263" y="62194"/>
                    <a:pt x="17835" y="64575"/>
                    <a:pt x="20407" y="64575"/>
                  </a:cubicBezTo>
                  <a:cubicBezTo>
                    <a:pt x="22979" y="64575"/>
                    <a:pt x="24598" y="61813"/>
                    <a:pt x="28217" y="60860"/>
                  </a:cubicBezTo>
                  <a:cubicBezTo>
                    <a:pt x="30313" y="60289"/>
                    <a:pt x="33551" y="60860"/>
                    <a:pt x="35647" y="60860"/>
                  </a:cubicBezTo>
                  <a:cubicBezTo>
                    <a:pt x="38791" y="60343"/>
                    <a:pt x="41783" y="59139"/>
                    <a:pt x="44410" y="57336"/>
                  </a:cubicBezTo>
                  <a:cubicBezTo>
                    <a:pt x="46298" y="55553"/>
                    <a:pt x="47990" y="53573"/>
                    <a:pt x="49458" y="51431"/>
                  </a:cubicBezTo>
                  <a:cubicBezTo>
                    <a:pt x="51363" y="49145"/>
                    <a:pt x="52030" y="44573"/>
                    <a:pt x="53744" y="42668"/>
                  </a:cubicBezTo>
                  <a:cubicBezTo>
                    <a:pt x="55459" y="40763"/>
                    <a:pt x="57935" y="39620"/>
                    <a:pt x="59269" y="35428"/>
                  </a:cubicBezTo>
                  <a:cubicBezTo>
                    <a:pt x="59825" y="32855"/>
                    <a:pt x="59825" y="30192"/>
                    <a:pt x="59269" y="27618"/>
                  </a:cubicBezTo>
                  <a:cubicBezTo>
                    <a:pt x="58124" y="25476"/>
                    <a:pt x="56751" y="23464"/>
                    <a:pt x="55173" y="21617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2" name="任意多边形: 形状 231">
              <a:extLst>
                <a:ext uri="{FF2B5EF4-FFF2-40B4-BE49-F238E27FC236}">
                  <a16:creationId xmlns:a16="http://schemas.microsoft.com/office/drawing/2014/main" id="{ABF6DFD3-E7A9-4750-9DFC-D7334AAED757}"/>
                </a:ext>
              </a:extLst>
            </p:cNvPr>
            <p:cNvSpPr/>
            <p:nvPr/>
          </p:nvSpPr>
          <p:spPr>
            <a:xfrm>
              <a:off x="6343545" y="4947348"/>
              <a:ext cx="206527" cy="200175"/>
            </a:xfrm>
            <a:custGeom>
              <a:avLst/>
              <a:gdLst>
                <a:gd name="connsiteX0" fmla="*/ 55070 w 57685"/>
                <a:gd name="connsiteY0" fmla="*/ 25296 h 55911"/>
                <a:gd name="connsiteX1" fmla="*/ 56213 w 57685"/>
                <a:gd name="connsiteY1" fmla="*/ 17866 h 55911"/>
                <a:gd name="connsiteX2" fmla="*/ 57166 w 57685"/>
                <a:gd name="connsiteY2" fmla="*/ 11199 h 55911"/>
                <a:gd name="connsiteX3" fmla="*/ 53070 w 57685"/>
                <a:gd name="connsiteY3" fmla="*/ 9294 h 55911"/>
                <a:gd name="connsiteX4" fmla="*/ 41354 w 57685"/>
                <a:gd name="connsiteY4" fmla="*/ 9294 h 55911"/>
                <a:gd name="connsiteX5" fmla="*/ 31258 w 57685"/>
                <a:gd name="connsiteY5" fmla="*/ 11770 h 55911"/>
                <a:gd name="connsiteX6" fmla="*/ 21733 w 57685"/>
                <a:gd name="connsiteY6" fmla="*/ -136 h 55911"/>
                <a:gd name="connsiteX7" fmla="*/ 14113 w 57685"/>
                <a:gd name="connsiteY7" fmla="*/ 3960 h 55911"/>
                <a:gd name="connsiteX8" fmla="*/ 3731 w 57685"/>
                <a:gd name="connsiteY8" fmla="*/ 21771 h 55911"/>
                <a:gd name="connsiteX9" fmla="*/ -365 w 57685"/>
                <a:gd name="connsiteY9" fmla="*/ 29582 h 55911"/>
                <a:gd name="connsiteX10" fmla="*/ 1635 w 57685"/>
                <a:gd name="connsiteY10" fmla="*/ 36249 h 55911"/>
                <a:gd name="connsiteX11" fmla="*/ 206 w 57685"/>
                <a:gd name="connsiteY11" fmla="*/ 44632 h 55911"/>
                <a:gd name="connsiteX12" fmla="*/ 13732 w 57685"/>
                <a:gd name="connsiteY12" fmla="*/ 55776 h 55911"/>
                <a:gd name="connsiteX13" fmla="*/ 25067 w 57685"/>
                <a:gd name="connsiteY13" fmla="*/ 51013 h 55911"/>
                <a:gd name="connsiteX14" fmla="*/ 33639 w 57685"/>
                <a:gd name="connsiteY14" fmla="*/ 50251 h 55911"/>
                <a:gd name="connsiteX15" fmla="*/ 41069 w 57685"/>
                <a:gd name="connsiteY15" fmla="*/ 45203 h 55911"/>
                <a:gd name="connsiteX16" fmla="*/ 44783 w 57685"/>
                <a:gd name="connsiteY16" fmla="*/ 34630 h 55911"/>
                <a:gd name="connsiteX17" fmla="*/ 50022 w 57685"/>
                <a:gd name="connsiteY17" fmla="*/ 30725 h 55911"/>
                <a:gd name="connsiteX18" fmla="*/ 55166 w 57685"/>
                <a:gd name="connsiteY18" fmla="*/ 25105 h 5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685" h="55911">
                  <a:moveTo>
                    <a:pt x="55070" y="25296"/>
                  </a:moveTo>
                  <a:cubicBezTo>
                    <a:pt x="55973" y="22928"/>
                    <a:pt x="56362" y="20396"/>
                    <a:pt x="56213" y="17866"/>
                  </a:cubicBezTo>
                  <a:cubicBezTo>
                    <a:pt x="57217" y="15797"/>
                    <a:pt x="57550" y="13466"/>
                    <a:pt x="57166" y="11199"/>
                  </a:cubicBezTo>
                  <a:cubicBezTo>
                    <a:pt x="57166" y="9675"/>
                    <a:pt x="54975" y="9294"/>
                    <a:pt x="53070" y="9294"/>
                  </a:cubicBezTo>
                  <a:cubicBezTo>
                    <a:pt x="49168" y="9063"/>
                    <a:pt x="45256" y="9063"/>
                    <a:pt x="41354" y="9294"/>
                  </a:cubicBezTo>
                  <a:cubicBezTo>
                    <a:pt x="38143" y="10653"/>
                    <a:pt x="34734" y="11489"/>
                    <a:pt x="31258" y="11770"/>
                  </a:cubicBezTo>
                  <a:cubicBezTo>
                    <a:pt x="28877" y="11770"/>
                    <a:pt x="28496" y="-136"/>
                    <a:pt x="21733" y="-136"/>
                  </a:cubicBezTo>
                  <a:cubicBezTo>
                    <a:pt x="19828" y="-136"/>
                    <a:pt x="16685" y="2626"/>
                    <a:pt x="14113" y="3960"/>
                  </a:cubicBezTo>
                  <a:cubicBezTo>
                    <a:pt x="8556" y="8398"/>
                    <a:pt x="4854" y="14749"/>
                    <a:pt x="3731" y="21771"/>
                  </a:cubicBezTo>
                  <a:cubicBezTo>
                    <a:pt x="3159" y="24057"/>
                    <a:pt x="-365" y="27677"/>
                    <a:pt x="-365" y="29582"/>
                  </a:cubicBezTo>
                  <a:cubicBezTo>
                    <a:pt x="-365" y="31487"/>
                    <a:pt x="1635" y="34344"/>
                    <a:pt x="1635" y="36249"/>
                  </a:cubicBezTo>
                  <a:cubicBezTo>
                    <a:pt x="1635" y="38154"/>
                    <a:pt x="206" y="42727"/>
                    <a:pt x="206" y="44632"/>
                  </a:cubicBezTo>
                  <a:cubicBezTo>
                    <a:pt x="206" y="52632"/>
                    <a:pt x="6779" y="55776"/>
                    <a:pt x="13732" y="55776"/>
                  </a:cubicBezTo>
                  <a:cubicBezTo>
                    <a:pt x="17710" y="54714"/>
                    <a:pt x="21524" y="53111"/>
                    <a:pt x="25067" y="51013"/>
                  </a:cubicBezTo>
                  <a:cubicBezTo>
                    <a:pt x="27162" y="50442"/>
                    <a:pt x="30496" y="52252"/>
                    <a:pt x="33639" y="50251"/>
                  </a:cubicBezTo>
                  <a:cubicBezTo>
                    <a:pt x="36782" y="48251"/>
                    <a:pt x="39068" y="47584"/>
                    <a:pt x="41069" y="45203"/>
                  </a:cubicBezTo>
                  <a:cubicBezTo>
                    <a:pt x="43069" y="42822"/>
                    <a:pt x="43069" y="38916"/>
                    <a:pt x="44783" y="34630"/>
                  </a:cubicBezTo>
                  <a:cubicBezTo>
                    <a:pt x="45545" y="32820"/>
                    <a:pt x="49260" y="31963"/>
                    <a:pt x="50022" y="30725"/>
                  </a:cubicBezTo>
                  <a:cubicBezTo>
                    <a:pt x="51626" y="28754"/>
                    <a:pt x="53344" y="26877"/>
                    <a:pt x="55166" y="25105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3" name="任意多边形: 形状 232">
              <a:extLst>
                <a:ext uri="{FF2B5EF4-FFF2-40B4-BE49-F238E27FC236}">
                  <a16:creationId xmlns:a16="http://schemas.microsoft.com/office/drawing/2014/main" id="{263B9A26-AFCE-4A54-A0F2-E559CDFC7E1A}"/>
                </a:ext>
              </a:extLst>
            </p:cNvPr>
            <p:cNvSpPr/>
            <p:nvPr/>
          </p:nvSpPr>
          <p:spPr>
            <a:xfrm>
              <a:off x="6330162" y="4169825"/>
              <a:ext cx="802159" cy="426841"/>
            </a:xfrm>
            <a:custGeom>
              <a:avLst/>
              <a:gdLst>
                <a:gd name="connsiteX0" fmla="*/ 219971 w 224051"/>
                <a:gd name="connsiteY0" fmla="*/ 52823 h 119221"/>
                <a:gd name="connsiteX1" fmla="*/ 211304 w 224051"/>
                <a:gd name="connsiteY1" fmla="*/ 45203 h 119221"/>
                <a:gd name="connsiteX2" fmla="*/ 204065 w 224051"/>
                <a:gd name="connsiteY2" fmla="*/ 42822 h 119221"/>
                <a:gd name="connsiteX3" fmla="*/ 197112 w 224051"/>
                <a:gd name="connsiteY3" fmla="*/ 39869 h 119221"/>
                <a:gd name="connsiteX4" fmla="*/ 180824 w 224051"/>
                <a:gd name="connsiteY4" fmla="*/ 43584 h 119221"/>
                <a:gd name="connsiteX5" fmla="*/ 152249 w 224051"/>
                <a:gd name="connsiteY5" fmla="*/ 50251 h 119221"/>
                <a:gd name="connsiteX6" fmla="*/ 150725 w 224051"/>
                <a:gd name="connsiteY6" fmla="*/ 45394 h 119221"/>
                <a:gd name="connsiteX7" fmla="*/ 158726 w 224051"/>
                <a:gd name="connsiteY7" fmla="*/ 30725 h 119221"/>
                <a:gd name="connsiteX8" fmla="*/ 152249 w 224051"/>
                <a:gd name="connsiteY8" fmla="*/ 16437 h 119221"/>
                <a:gd name="connsiteX9" fmla="*/ 149487 w 224051"/>
                <a:gd name="connsiteY9" fmla="*/ 6912 h 119221"/>
                <a:gd name="connsiteX10" fmla="*/ 141104 w 224051"/>
                <a:gd name="connsiteY10" fmla="*/ 4341 h 119221"/>
                <a:gd name="connsiteX11" fmla="*/ 136437 w 224051"/>
                <a:gd name="connsiteY11" fmla="*/ 626 h 119221"/>
                <a:gd name="connsiteX12" fmla="*/ 127484 w 224051"/>
                <a:gd name="connsiteY12" fmla="*/ 626 h 119221"/>
                <a:gd name="connsiteX13" fmla="*/ 120244 w 224051"/>
                <a:gd name="connsiteY13" fmla="*/ -136 h 119221"/>
                <a:gd name="connsiteX14" fmla="*/ 114149 w 224051"/>
                <a:gd name="connsiteY14" fmla="*/ 2150 h 119221"/>
                <a:gd name="connsiteX15" fmla="*/ 108148 w 224051"/>
                <a:gd name="connsiteY15" fmla="*/ 2817 h 119221"/>
                <a:gd name="connsiteX16" fmla="*/ 101862 w 224051"/>
                <a:gd name="connsiteY16" fmla="*/ 5293 h 119221"/>
                <a:gd name="connsiteX17" fmla="*/ 91098 w 224051"/>
                <a:gd name="connsiteY17" fmla="*/ 7103 h 119221"/>
                <a:gd name="connsiteX18" fmla="*/ 89003 w 224051"/>
                <a:gd name="connsiteY18" fmla="*/ 13104 h 119221"/>
                <a:gd name="connsiteX19" fmla="*/ 96146 w 224051"/>
                <a:gd name="connsiteY19" fmla="*/ 30725 h 119221"/>
                <a:gd name="connsiteX20" fmla="*/ 93861 w 224051"/>
                <a:gd name="connsiteY20" fmla="*/ 37773 h 119221"/>
                <a:gd name="connsiteX21" fmla="*/ 91670 w 224051"/>
                <a:gd name="connsiteY21" fmla="*/ 43393 h 119221"/>
                <a:gd name="connsiteX22" fmla="*/ 90336 w 224051"/>
                <a:gd name="connsiteY22" fmla="*/ 49299 h 119221"/>
                <a:gd name="connsiteX23" fmla="*/ 95956 w 224051"/>
                <a:gd name="connsiteY23" fmla="*/ 53585 h 119221"/>
                <a:gd name="connsiteX24" fmla="*/ 101862 w 224051"/>
                <a:gd name="connsiteY24" fmla="*/ 55490 h 119221"/>
                <a:gd name="connsiteX25" fmla="*/ 102814 w 224051"/>
                <a:gd name="connsiteY25" fmla="*/ 61205 h 119221"/>
                <a:gd name="connsiteX26" fmla="*/ 94432 w 224051"/>
                <a:gd name="connsiteY26" fmla="*/ 66063 h 119221"/>
                <a:gd name="connsiteX27" fmla="*/ 73953 w 224051"/>
                <a:gd name="connsiteY27" fmla="*/ 72349 h 119221"/>
                <a:gd name="connsiteX28" fmla="*/ 62809 w 224051"/>
                <a:gd name="connsiteY28" fmla="*/ 73873 h 119221"/>
                <a:gd name="connsiteX29" fmla="*/ 36615 w 224051"/>
                <a:gd name="connsiteY29" fmla="*/ 79112 h 119221"/>
                <a:gd name="connsiteX30" fmla="*/ 25662 w 224051"/>
                <a:gd name="connsiteY30" fmla="*/ 82827 h 119221"/>
                <a:gd name="connsiteX31" fmla="*/ 20613 w 224051"/>
                <a:gd name="connsiteY31" fmla="*/ 79969 h 119221"/>
                <a:gd name="connsiteX32" fmla="*/ 1563 w 224051"/>
                <a:gd name="connsiteY32" fmla="*/ 89494 h 119221"/>
                <a:gd name="connsiteX33" fmla="*/ -246 w 224051"/>
                <a:gd name="connsiteY33" fmla="*/ 96162 h 119221"/>
                <a:gd name="connsiteX34" fmla="*/ 230 w 224051"/>
                <a:gd name="connsiteY34" fmla="*/ 104544 h 119221"/>
                <a:gd name="connsiteX35" fmla="*/ 2706 w 224051"/>
                <a:gd name="connsiteY35" fmla="*/ 114736 h 119221"/>
                <a:gd name="connsiteX36" fmla="*/ 12231 w 224051"/>
                <a:gd name="connsiteY36" fmla="*/ 115307 h 119221"/>
                <a:gd name="connsiteX37" fmla="*/ 17470 w 224051"/>
                <a:gd name="connsiteY37" fmla="*/ 119022 h 119221"/>
                <a:gd name="connsiteX38" fmla="*/ 23947 w 224051"/>
                <a:gd name="connsiteY38" fmla="*/ 115307 h 119221"/>
                <a:gd name="connsiteX39" fmla="*/ 31376 w 224051"/>
                <a:gd name="connsiteY39" fmla="*/ 112735 h 119221"/>
                <a:gd name="connsiteX40" fmla="*/ 40139 w 224051"/>
                <a:gd name="connsiteY40" fmla="*/ 110354 h 119221"/>
                <a:gd name="connsiteX41" fmla="*/ 45569 w 224051"/>
                <a:gd name="connsiteY41" fmla="*/ 110354 h 119221"/>
                <a:gd name="connsiteX42" fmla="*/ 52427 w 224051"/>
                <a:gd name="connsiteY42" fmla="*/ 110354 h 119221"/>
                <a:gd name="connsiteX43" fmla="*/ 60237 w 224051"/>
                <a:gd name="connsiteY43" fmla="*/ 108258 h 119221"/>
                <a:gd name="connsiteX44" fmla="*/ 67476 w 224051"/>
                <a:gd name="connsiteY44" fmla="*/ 107306 h 119221"/>
                <a:gd name="connsiteX45" fmla="*/ 76049 w 224051"/>
                <a:gd name="connsiteY45" fmla="*/ 105115 h 119221"/>
                <a:gd name="connsiteX46" fmla="*/ 85574 w 224051"/>
                <a:gd name="connsiteY46" fmla="*/ 102734 h 119221"/>
                <a:gd name="connsiteX47" fmla="*/ 95099 w 224051"/>
                <a:gd name="connsiteY47" fmla="*/ 100257 h 119221"/>
                <a:gd name="connsiteX48" fmla="*/ 128912 w 224051"/>
                <a:gd name="connsiteY48" fmla="*/ 91875 h 119221"/>
                <a:gd name="connsiteX49" fmla="*/ 143390 w 224051"/>
                <a:gd name="connsiteY49" fmla="*/ 85780 h 119221"/>
                <a:gd name="connsiteX50" fmla="*/ 152915 w 224051"/>
                <a:gd name="connsiteY50" fmla="*/ 85780 h 119221"/>
                <a:gd name="connsiteX51" fmla="*/ 163298 w 224051"/>
                <a:gd name="connsiteY51" fmla="*/ 82065 h 119221"/>
                <a:gd name="connsiteX52" fmla="*/ 173680 w 224051"/>
                <a:gd name="connsiteY52" fmla="*/ 78922 h 119221"/>
                <a:gd name="connsiteX53" fmla="*/ 185015 w 224051"/>
                <a:gd name="connsiteY53" fmla="*/ 77588 h 119221"/>
                <a:gd name="connsiteX54" fmla="*/ 199207 w 224051"/>
                <a:gd name="connsiteY54" fmla="*/ 76636 h 119221"/>
                <a:gd name="connsiteX55" fmla="*/ 207589 w 224051"/>
                <a:gd name="connsiteY55" fmla="*/ 79112 h 119221"/>
                <a:gd name="connsiteX56" fmla="*/ 223210 w 224051"/>
                <a:gd name="connsiteY56" fmla="*/ 65872 h 119221"/>
                <a:gd name="connsiteX57" fmla="*/ 223686 w 224051"/>
                <a:gd name="connsiteY57" fmla="*/ 57109 h 119221"/>
                <a:gd name="connsiteX58" fmla="*/ 219781 w 224051"/>
                <a:gd name="connsiteY58" fmla="*/ 52823 h 119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24051" h="119221">
                  <a:moveTo>
                    <a:pt x="219971" y="52823"/>
                  </a:moveTo>
                  <a:cubicBezTo>
                    <a:pt x="216018" y="51837"/>
                    <a:pt x="212788" y="48997"/>
                    <a:pt x="211304" y="45203"/>
                  </a:cubicBezTo>
                  <a:cubicBezTo>
                    <a:pt x="210542" y="43203"/>
                    <a:pt x="206255" y="43393"/>
                    <a:pt x="204065" y="42822"/>
                  </a:cubicBezTo>
                  <a:cubicBezTo>
                    <a:pt x="201874" y="42250"/>
                    <a:pt x="198921" y="39678"/>
                    <a:pt x="197112" y="39869"/>
                  </a:cubicBezTo>
                  <a:cubicBezTo>
                    <a:pt x="191592" y="40674"/>
                    <a:pt x="186146" y="41916"/>
                    <a:pt x="180824" y="43584"/>
                  </a:cubicBezTo>
                  <a:cubicBezTo>
                    <a:pt x="176347" y="45012"/>
                    <a:pt x="157488" y="49203"/>
                    <a:pt x="152249" y="50251"/>
                  </a:cubicBezTo>
                  <a:cubicBezTo>
                    <a:pt x="149296" y="50823"/>
                    <a:pt x="149105" y="47489"/>
                    <a:pt x="150725" y="45394"/>
                  </a:cubicBezTo>
                  <a:cubicBezTo>
                    <a:pt x="156535" y="40440"/>
                    <a:pt x="159107" y="40250"/>
                    <a:pt x="158726" y="30725"/>
                  </a:cubicBezTo>
                  <a:cubicBezTo>
                    <a:pt x="158345" y="21200"/>
                    <a:pt x="153773" y="19581"/>
                    <a:pt x="152249" y="16437"/>
                  </a:cubicBezTo>
                  <a:cubicBezTo>
                    <a:pt x="150725" y="13294"/>
                    <a:pt x="150915" y="8436"/>
                    <a:pt x="149487" y="6912"/>
                  </a:cubicBezTo>
                  <a:cubicBezTo>
                    <a:pt x="148058" y="5389"/>
                    <a:pt x="142057" y="5103"/>
                    <a:pt x="141104" y="4341"/>
                  </a:cubicBezTo>
                  <a:cubicBezTo>
                    <a:pt x="140152" y="3579"/>
                    <a:pt x="138723" y="626"/>
                    <a:pt x="136437" y="626"/>
                  </a:cubicBezTo>
                  <a:cubicBezTo>
                    <a:pt x="133456" y="818"/>
                    <a:pt x="130465" y="818"/>
                    <a:pt x="127484" y="626"/>
                  </a:cubicBezTo>
                  <a:cubicBezTo>
                    <a:pt x="125091" y="208"/>
                    <a:pt x="122672" y="-46"/>
                    <a:pt x="120244" y="-136"/>
                  </a:cubicBezTo>
                  <a:cubicBezTo>
                    <a:pt x="116911" y="-136"/>
                    <a:pt x="116911" y="1198"/>
                    <a:pt x="114149" y="2150"/>
                  </a:cubicBezTo>
                  <a:cubicBezTo>
                    <a:pt x="111387" y="3102"/>
                    <a:pt x="109386" y="2150"/>
                    <a:pt x="108148" y="2817"/>
                  </a:cubicBezTo>
                  <a:cubicBezTo>
                    <a:pt x="106242" y="4060"/>
                    <a:pt x="104104" y="4903"/>
                    <a:pt x="101862" y="5293"/>
                  </a:cubicBezTo>
                  <a:cubicBezTo>
                    <a:pt x="98051" y="5293"/>
                    <a:pt x="94337" y="3769"/>
                    <a:pt x="91098" y="7103"/>
                  </a:cubicBezTo>
                  <a:cubicBezTo>
                    <a:pt x="89348" y="8565"/>
                    <a:pt x="88543" y="10870"/>
                    <a:pt x="89003" y="13104"/>
                  </a:cubicBezTo>
                  <a:cubicBezTo>
                    <a:pt x="89955" y="16057"/>
                    <a:pt x="97385" y="26820"/>
                    <a:pt x="96146" y="30725"/>
                  </a:cubicBezTo>
                  <a:cubicBezTo>
                    <a:pt x="95511" y="33114"/>
                    <a:pt x="94748" y="35467"/>
                    <a:pt x="93861" y="37773"/>
                  </a:cubicBezTo>
                  <a:cubicBezTo>
                    <a:pt x="92908" y="40440"/>
                    <a:pt x="92432" y="41298"/>
                    <a:pt x="91670" y="43393"/>
                  </a:cubicBezTo>
                  <a:cubicBezTo>
                    <a:pt x="90679" y="45197"/>
                    <a:pt x="90217" y="47244"/>
                    <a:pt x="90336" y="49299"/>
                  </a:cubicBezTo>
                  <a:cubicBezTo>
                    <a:pt x="91590" y="51395"/>
                    <a:pt x="93602" y="52930"/>
                    <a:pt x="95956" y="53585"/>
                  </a:cubicBezTo>
                  <a:cubicBezTo>
                    <a:pt x="98432" y="53585"/>
                    <a:pt x="100718" y="52537"/>
                    <a:pt x="101862" y="55490"/>
                  </a:cubicBezTo>
                  <a:cubicBezTo>
                    <a:pt x="102630" y="57292"/>
                    <a:pt x="102957" y="59251"/>
                    <a:pt x="102814" y="61205"/>
                  </a:cubicBezTo>
                  <a:cubicBezTo>
                    <a:pt x="101480" y="64253"/>
                    <a:pt x="96908" y="65491"/>
                    <a:pt x="94432" y="66063"/>
                  </a:cubicBezTo>
                  <a:cubicBezTo>
                    <a:pt x="87493" y="67771"/>
                    <a:pt x="80656" y="69870"/>
                    <a:pt x="73953" y="72349"/>
                  </a:cubicBezTo>
                  <a:cubicBezTo>
                    <a:pt x="71381" y="74445"/>
                    <a:pt x="67286" y="72349"/>
                    <a:pt x="62809" y="73873"/>
                  </a:cubicBezTo>
                  <a:cubicBezTo>
                    <a:pt x="54226" y="76295"/>
                    <a:pt x="45469" y="78046"/>
                    <a:pt x="36615" y="79112"/>
                  </a:cubicBezTo>
                  <a:cubicBezTo>
                    <a:pt x="33758" y="79112"/>
                    <a:pt x="27090" y="82827"/>
                    <a:pt x="25662" y="82827"/>
                  </a:cubicBezTo>
                  <a:cubicBezTo>
                    <a:pt x="24233" y="82827"/>
                    <a:pt x="22423" y="79588"/>
                    <a:pt x="20613" y="79969"/>
                  </a:cubicBezTo>
                  <a:cubicBezTo>
                    <a:pt x="13758" y="82013"/>
                    <a:pt x="7311" y="85236"/>
                    <a:pt x="1563" y="89494"/>
                  </a:cubicBezTo>
                  <a:cubicBezTo>
                    <a:pt x="6" y="91341"/>
                    <a:pt x="-656" y="93781"/>
                    <a:pt x="-246" y="96162"/>
                  </a:cubicBezTo>
                  <a:cubicBezTo>
                    <a:pt x="-246" y="100067"/>
                    <a:pt x="325" y="103686"/>
                    <a:pt x="230" y="104544"/>
                  </a:cubicBezTo>
                  <a:cubicBezTo>
                    <a:pt x="-437" y="108449"/>
                    <a:pt x="-628" y="113116"/>
                    <a:pt x="2706" y="114736"/>
                  </a:cubicBezTo>
                  <a:cubicBezTo>
                    <a:pt x="6040" y="116355"/>
                    <a:pt x="10326" y="114736"/>
                    <a:pt x="12231" y="115307"/>
                  </a:cubicBezTo>
                  <a:cubicBezTo>
                    <a:pt x="16327" y="117212"/>
                    <a:pt x="14613" y="119498"/>
                    <a:pt x="17470" y="119022"/>
                  </a:cubicBezTo>
                  <a:cubicBezTo>
                    <a:pt x="20328" y="118545"/>
                    <a:pt x="23375" y="117022"/>
                    <a:pt x="23947" y="115307"/>
                  </a:cubicBezTo>
                  <a:cubicBezTo>
                    <a:pt x="26290" y="114105"/>
                    <a:pt x="28791" y="113239"/>
                    <a:pt x="31376" y="112735"/>
                  </a:cubicBezTo>
                  <a:cubicBezTo>
                    <a:pt x="34901" y="112735"/>
                    <a:pt x="38330" y="112735"/>
                    <a:pt x="40139" y="110354"/>
                  </a:cubicBezTo>
                  <a:cubicBezTo>
                    <a:pt x="41939" y="110087"/>
                    <a:pt x="43769" y="110087"/>
                    <a:pt x="45569" y="110354"/>
                  </a:cubicBezTo>
                  <a:cubicBezTo>
                    <a:pt x="47825" y="110875"/>
                    <a:pt x="50171" y="110875"/>
                    <a:pt x="52427" y="110354"/>
                  </a:cubicBezTo>
                  <a:cubicBezTo>
                    <a:pt x="54982" y="109486"/>
                    <a:pt x="57591" y="108786"/>
                    <a:pt x="60237" y="108258"/>
                  </a:cubicBezTo>
                  <a:cubicBezTo>
                    <a:pt x="62691" y="108493"/>
                    <a:pt x="65166" y="108167"/>
                    <a:pt x="67476" y="107306"/>
                  </a:cubicBezTo>
                  <a:cubicBezTo>
                    <a:pt x="69857" y="106068"/>
                    <a:pt x="71763" y="107306"/>
                    <a:pt x="76049" y="105115"/>
                  </a:cubicBezTo>
                  <a:cubicBezTo>
                    <a:pt x="78621" y="103782"/>
                    <a:pt x="83669" y="103782"/>
                    <a:pt x="85574" y="102734"/>
                  </a:cubicBezTo>
                  <a:cubicBezTo>
                    <a:pt x="87479" y="101686"/>
                    <a:pt x="92622" y="102734"/>
                    <a:pt x="95099" y="100257"/>
                  </a:cubicBezTo>
                  <a:cubicBezTo>
                    <a:pt x="106161" y="96680"/>
                    <a:pt x="117460" y="93879"/>
                    <a:pt x="128912" y="91875"/>
                  </a:cubicBezTo>
                  <a:cubicBezTo>
                    <a:pt x="134723" y="90256"/>
                    <a:pt x="141486" y="86161"/>
                    <a:pt x="143390" y="85780"/>
                  </a:cubicBezTo>
                  <a:cubicBezTo>
                    <a:pt x="147677" y="85018"/>
                    <a:pt x="151391" y="86732"/>
                    <a:pt x="152915" y="85780"/>
                  </a:cubicBezTo>
                  <a:cubicBezTo>
                    <a:pt x="156287" y="84305"/>
                    <a:pt x="159756" y="83063"/>
                    <a:pt x="163298" y="82065"/>
                  </a:cubicBezTo>
                  <a:cubicBezTo>
                    <a:pt x="165774" y="81303"/>
                    <a:pt x="171108" y="79493"/>
                    <a:pt x="173680" y="78922"/>
                  </a:cubicBezTo>
                  <a:lnTo>
                    <a:pt x="185015" y="77588"/>
                  </a:lnTo>
                  <a:cubicBezTo>
                    <a:pt x="186824" y="77588"/>
                    <a:pt x="197397" y="76731"/>
                    <a:pt x="199207" y="76636"/>
                  </a:cubicBezTo>
                  <a:cubicBezTo>
                    <a:pt x="204541" y="76636"/>
                    <a:pt x="206065" y="80160"/>
                    <a:pt x="207589" y="79112"/>
                  </a:cubicBezTo>
                  <a:cubicBezTo>
                    <a:pt x="212161" y="76255"/>
                    <a:pt x="222638" y="71968"/>
                    <a:pt x="223210" y="65872"/>
                  </a:cubicBezTo>
                  <a:cubicBezTo>
                    <a:pt x="223210" y="61967"/>
                    <a:pt x="223686" y="58919"/>
                    <a:pt x="223686" y="57109"/>
                  </a:cubicBezTo>
                  <a:cubicBezTo>
                    <a:pt x="223366" y="55025"/>
                    <a:pt x="221827" y="53335"/>
                    <a:pt x="219781" y="5282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4" name="任意多边形: 形状 233">
              <a:extLst>
                <a:ext uri="{FF2B5EF4-FFF2-40B4-BE49-F238E27FC236}">
                  <a16:creationId xmlns:a16="http://schemas.microsoft.com/office/drawing/2014/main" id="{CE3E294D-4BFD-4AC0-B1C6-5EAFE0D0FA63}"/>
                </a:ext>
              </a:extLst>
            </p:cNvPr>
            <p:cNvSpPr/>
            <p:nvPr/>
          </p:nvSpPr>
          <p:spPr>
            <a:xfrm>
              <a:off x="10788644" y="4163657"/>
              <a:ext cx="774892" cy="1066918"/>
            </a:xfrm>
            <a:custGeom>
              <a:avLst/>
              <a:gdLst>
                <a:gd name="connsiteX0" fmla="*/ 211303 w 216435"/>
                <a:gd name="connsiteY0" fmla="*/ 97027 h 298001"/>
                <a:gd name="connsiteX1" fmla="*/ 203588 w 216435"/>
                <a:gd name="connsiteY1" fmla="*/ 94265 h 298001"/>
                <a:gd name="connsiteX2" fmla="*/ 196825 w 216435"/>
                <a:gd name="connsiteY2" fmla="*/ 92265 h 298001"/>
                <a:gd name="connsiteX3" fmla="*/ 190824 w 216435"/>
                <a:gd name="connsiteY3" fmla="*/ 87883 h 298001"/>
                <a:gd name="connsiteX4" fmla="*/ 183395 w 216435"/>
                <a:gd name="connsiteY4" fmla="*/ 87883 h 298001"/>
                <a:gd name="connsiteX5" fmla="*/ 172631 w 216435"/>
                <a:gd name="connsiteY5" fmla="*/ 93789 h 298001"/>
                <a:gd name="connsiteX6" fmla="*/ 167107 w 216435"/>
                <a:gd name="connsiteY6" fmla="*/ 92074 h 298001"/>
                <a:gd name="connsiteX7" fmla="*/ 169012 w 216435"/>
                <a:gd name="connsiteY7" fmla="*/ 80073 h 298001"/>
                <a:gd name="connsiteX8" fmla="*/ 171393 w 216435"/>
                <a:gd name="connsiteY8" fmla="*/ 70548 h 298001"/>
                <a:gd name="connsiteX9" fmla="*/ 174251 w 216435"/>
                <a:gd name="connsiteY9" fmla="*/ 62547 h 298001"/>
                <a:gd name="connsiteX10" fmla="*/ 183776 w 216435"/>
                <a:gd name="connsiteY10" fmla="*/ 39496 h 298001"/>
                <a:gd name="connsiteX11" fmla="*/ 195968 w 216435"/>
                <a:gd name="connsiteY11" fmla="*/ 29971 h 298001"/>
                <a:gd name="connsiteX12" fmla="*/ 197016 w 216435"/>
                <a:gd name="connsiteY12" fmla="*/ 18446 h 298001"/>
                <a:gd name="connsiteX13" fmla="*/ 194730 w 216435"/>
                <a:gd name="connsiteY13" fmla="*/ 11874 h 298001"/>
                <a:gd name="connsiteX14" fmla="*/ 185776 w 216435"/>
                <a:gd name="connsiteY14" fmla="*/ 6254 h 298001"/>
                <a:gd name="connsiteX15" fmla="*/ 177490 w 216435"/>
                <a:gd name="connsiteY15" fmla="*/ 7207 h 298001"/>
                <a:gd name="connsiteX16" fmla="*/ 175013 w 216435"/>
                <a:gd name="connsiteY16" fmla="*/ 10731 h 298001"/>
                <a:gd name="connsiteX17" fmla="*/ 147295 w 216435"/>
                <a:gd name="connsiteY17" fmla="*/ 25399 h 298001"/>
                <a:gd name="connsiteX18" fmla="*/ 152820 w 216435"/>
                <a:gd name="connsiteY18" fmla="*/ 38734 h 298001"/>
                <a:gd name="connsiteX19" fmla="*/ 150819 w 216435"/>
                <a:gd name="connsiteY19" fmla="*/ 45973 h 298001"/>
                <a:gd name="connsiteX20" fmla="*/ 146438 w 216435"/>
                <a:gd name="connsiteY20" fmla="*/ 52545 h 298001"/>
                <a:gd name="connsiteX21" fmla="*/ 138723 w 216435"/>
                <a:gd name="connsiteY21" fmla="*/ 56451 h 298001"/>
                <a:gd name="connsiteX22" fmla="*/ 139484 w 216435"/>
                <a:gd name="connsiteY22" fmla="*/ 65499 h 298001"/>
                <a:gd name="connsiteX23" fmla="*/ 135103 w 216435"/>
                <a:gd name="connsiteY23" fmla="*/ 70643 h 298001"/>
                <a:gd name="connsiteX24" fmla="*/ 129674 w 216435"/>
                <a:gd name="connsiteY24" fmla="*/ 74929 h 298001"/>
                <a:gd name="connsiteX25" fmla="*/ 131579 w 216435"/>
                <a:gd name="connsiteY25" fmla="*/ 84454 h 298001"/>
                <a:gd name="connsiteX26" fmla="*/ 139866 w 216435"/>
                <a:gd name="connsiteY26" fmla="*/ 87216 h 298001"/>
                <a:gd name="connsiteX27" fmla="*/ 130341 w 216435"/>
                <a:gd name="connsiteY27" fmla="*/ 96741 h 298001"/>
                <a:gd name="connsiteX28" fmla="*/ 125292 w 216435"/>
                <a:gd name="connsiteY28" fmla="*/ 88645 h 298001"/>
                <a:gd name="connsiteX29" fmla="*/ 115005 w 216435"/>
                <a:gd name="connsiteY29" fmla="*/ 83216 h 298001"/>
                <a:gd name="connsiteX30" fmla="*/ 123482 w 216435"/>
                <a:gd name="connsiteY30" fmla="*/ 70929 h 298001"/>
                <a:gd name="connsiteX31" fmla="*/ 134722 w 216435"/>
                <a:gd name="connsiteY31" fmla="*/ 48164 h 298001"/>
                <a:gd name="connsiteX32" fmla="*/ 129579 w 216435"/>
                <a:gd name="connsiteY32" fmla="*/ 40449 h 298001"/>
                <a:gd name="connsiteX33" fmla="*/ 129579 w 216435"/>
                <a:gd name="connsiteY33" fmla="*/ 30924 h 298001"/>
                <a:gd name="connsiteX34" fmla="*/ 137865 w 216435"/>
                <a:gd name="connsiteY34" fmla="*/ 20065 h 298001"/>
                <a:gd name="connsiteX35" fmla="*/ 142152 w 216435"/>
                <a:gd name="connsiteY35" fmla="*/ 7683 h 298001"/>
                <a:gd name="connsiteX36" fmla="*/ 132055 w 216435"/>
                <a:gd name="connsiteY36" fmla="*/ -128 h 298001"/>
                <a:gd name="connsiteX37" fmla="*/ 126721 w 216435"/>
                <a:gd name="connsiteY37" fmla="*/ 1015 h 298001"/>
                <a:gd name="connsiteX38" fmla="*/ 121387 w 216435"/>
                <a:gd name="connsiteY38" fmla="*/ 1015 h 298001"/>
                <a:gd name="connsiteX39" fmla="*/ 114815 w 216435"/>
                <a:gd name="connsiteY39" fmla="*/ 13207 h 298001"/>
                <a:gd name="connsiteX40" fmla="*/ 105957 w 216435"/>
                <a:gd name="connsiteY40" fmla="*/ 24923 h 298001"/>
                <a:gd name="connsiteX41" fmla="*/ 98622 w 216435"/>
                <a:gd name="connsiteY41" fmla="*/ 18922 h 298001"/>
                <a:gd name="connsiteX42" fmla="*/ 91955 w 216435"/>
                <a:gd name="connsiteY42" fmla="*/ 25590 h 298001"/>
                <a:gd name="connsiteX43" fmla="*/ 95955 w 216435"/>
                <a:gd name="connsiteY43" fmla="*/ 36163 h 298001"/>
                <a:gd name="connsiteX44" fmla="*/ 92336 w 216435"/>
                <a:gd name="connsiteY44" fmla="*/ 45688 h 298001"/>
                <a:gd name="connsiteX45" fmla="*/ 92336 w 216435"/>
                <a:gd name="connsiteY45" fmla="*/ 57594 h 298001"/>
                <a:gd name="connsiteX46" fmla="*/ 98242 w 216435"/>
                <a:gd name="connsiteY46" fmla="*/ 54831 h 298001"/>
                <a:gd name="connsiteX47" fmla="*/ 106623 w 216435"/>
                <a:gd name="connsiteY47" fmla="*/ 51593 h 298001"/>
                <a:gd name="connsiteX48" fmla="*/ 111672 w 216435"/>
                <a:gd name="connsiteY48" fmla="*/ 63594 h 298001"/>
                <a:gd name="connsiteX49" fmla="*/ 102147 w 216435"/>
                <a:gd name="connsiteY49" fmla="*/ 72453 h 298001"/>
                <a:gd name="connsiteX50" fmla="*/ 98242 w 216435"/>
                <a:gd name="connsiteY50" fmla="*/ 67500 h 298001"/>
                <a:gd name="connsiteX51" fmla="*/ 87859 w 216435"/>
                <a:gd name="connsiteY51" fmla="*/ 67500 h 298001"/>
                <a:gd name="connsiteX52" fmla="*/ 85192 w 216435"/>
                <a:gd name="connsiteY52" fmla="*/ 62832 h 298001"/>
                <a:gd name="connsiteX53" fmla="*/ 82334 w 216435"/>
                <a:gd name="connsiteY53" fmla="*/ 42735 h 298001"/>
                <a:gd name="connsiteX54" fmla="*/ 80334 w 216435"/>
                <a:gd name="connsiteY54" fmla="*/ 36734 h 298001"/>
                <a:gd name="connsiteX55" fmla="*/ 77382 w 216435"/>
                <a:gd name="connsiteY55" fmla="*/ 27209 h 298001"/>
                <a:gd name="connsiteX56" fmla="*/ 71286 w 216435"/>
                <a:gd name="connsiteY56" fmla="*/ 30638 h 298001"/>
                <a:gd name="connsiteX57" fmla="*/ 67666 w 216435"/>
                <a:gd name="connsiteY57" fmla="*/ 39306 h 298001"/>
                <a:gd name="connsiteX58" fmla="*/ 69000 w 216435"/>
                <a:gd name="connsiteY58" fmla="*/ 45307 h 298001"/>
                <a:gd name="connsiteX59" fmla="*/ 69000 w 216435"/>
                <a:gd name="connsiteY59" fmla="*/ 63118 h 298001"/>
                <a:gd name="connsiteX60" fmla="*/ 71095 w 216435"/>
                <a:gd name="connsiteY60" fmla="*/ 75691 h 298001"/>
                <a:gd name="connsiteX61" fmla="*/ 70428 w 216435"/>
                <a:gd name="connsiteY61" fmla="*/ 94170 h 298001"/>
                <a:gd name="connsiteX62" fmla="*/ 75191 w 216435"/>
                <a:gd name="connsiteY62" fmla="*/ 103123 h 298001"/>
                <a:gd name="connsiteX63" fmla="*/ 79858 w 216435"/>
                <a:gd name="connsiteY63" fmla="*/ 100647 h 298001"/>
                <a:gd name="connsiteX64" fmla="*/ 83192 w 216435"/>
                <a:gd name="connsiteY64" fmla="*/ 95980 h 298001"/>
                <a:gd name="connsiteX65" fmla="*/ 85954 w 216435"/>
                <a:gd name="connsiteY65" fmla="*/ 88169 h 298001"/>
                <a:gd name="connsiteX66" fmla="*/ 90145 w 216435"/>
                <a:gd name="connsiteY66" fmla="*/ 93408 h 298001"/>
                <a:gd name="connsiteX67" fmla="*/ 92145 w 216435"/>
                <a:gd name="connsiteY67" fmla="*/ 99789 h 298001"/>
                <a:gd name="connsiteX68" fmla="*/ 99098 w 216435"/>
                <a:gd name="connsiteY68" fmla="*/ 96932 h 298001"/>
                <a:gd name="connsiteX69" fmla="*/ 106718 w 216435"/>
                <a:gd name="connsiteY69" fmla="*/ 97694 h 298001"/>
                <a:gd name="connsiteX70" fmla="*/ 105956 w 216435"/>
                <a:gd name="connsiteY70" fmla="*/ 101790 h 298001"/>
                <a:gd name="connsiteX71" fmla="*/ 100527 w 216435"/>
                <a:gd name="connsiteY71" fmla="*/ 105409 h 298001"/>
                <a:gd name="connsiteX72" fmla="*/ 93574 w 216435"/>
                <a:gd name="connsiteY72" fmla="*/ 107790 h 298001"/>
                <a:gd name="connsiteX73" fmla="*/ 80810 w 216435"/>
                <a:gd name="connsiteY73" fmla="*/ 110076 h 298001"/>
                <a:gd name="connsiteX74" fmla="*/ 72999 w 216435"/>
                <a:gd name="connsiteY74" fmla="*/ 110553 h 298001"/>
                <a:gd name="connsiteX75" fmla="*/ 63951 w 216435"/>
                <a:gd name="connsiteY75" fmla="*/ 113029 h 298001"/>
                <a:gd name="connsiteX76" fmla="*/ 59379 w 216435"/>
                <a:gd name="connsiteY76" fmla="*/ 108362 h 298001"/>
                <a:gd name="connsiteX77" fmla="*/ 62618 w 216435"/>
                <a:gd name="connsiteY77" fmla="*/ 98837 h 298001"/>
                <a:gd name="connsiteX78" fmla="*/ 62618 w 216435"/>
                <a:gd name="connsiteY78" fmla="*/ 90836 h 298001"/>
                <a:gd name="connsiteX79" fmla="*/ 60522 w 216435"/>
                <a:gd name="connsiteY79" fmla="*/ 79977 h 298001"/>
                <a:gd name="connsiteX80" fmla="*/ 59570 w 216435"/>
                <a:gd name="connsiteY80" fmla="*/ 63785 h 298001"/>
                <a:gd name="connsiteX81" fmla="*/ 59570 w 216435"/>
                <a:gd name="connsiteY81" fmla="*/ 55498 h 298001"/>
                <a:gd name="connsiteX82" fmla="*/ 59570 w 216435"/>
                <a:gd name="connsiteY82" fmla="*/ 48926 h 298001"/>
                <a:gd name="connsiteX83" fmla="*/ 59570 w 216435"/>
                <a:gd name="connsiteY83" fmla="*/ 42925 h 298001"/>
                <a:gd name="connsiteX84" fmla="*/ 58713 w 216435"/>
                <a:gd name="connsiteY84" fmla="*/ 33400 h 298001"/>
                <a:gd name="connsiteX85" fmla="*/ 57570 w 216435"/>
                <a:gd name="connsiteY85" fmla="*/ 25590 h 298001"/>
                <a:gd name="connsiteX86" fmla="*/ 54712 w 216435"/>
                <a:gd name="connsiteY86" fmla="*/ 21303 h 298001"/>
                <a:gd name="connsiteX87" fmla="*/ 51378 w 216435"/>
                <a:gd name="connsiteY87" fmla="*/ 23494 h 298001"/>
                <a:gd name="connsiteX88" fmla="*/ 44806 w 216435"/>
                <a:gd name="connsiteY88" fmla="*/ 23494 h 298001"/>
                <a:gd name="connsiteX89" fmla="*/ 40234 w 216435"/>
                <a:gd name="connsiteY89" fmla="*/ 31400 h 298001"/>
                <a:gd name="connsiteX90" fmla="*/ 42425 w 216435"/>
                <a:gd name="connsiteY90" fmla="*/ 45116 h 298001"/>
                <a:gd name="connsiteX91" fmla="*/ 44044 w 216435"/>
                <a:gd name="connsiteY91" fmla="*/ 69119 h 298001"/>
                <a:gd name="connsiteX92" fmla="*/ 42329 w 216435"/>
                <a:gd name="connsiteY92" fmla="*/ 91788 h 298001"/>
                <a:gd name="connsiteX93" fmla="*/ 44234 w 216435"/>
                <a:gd name="connsiteY93" fmla="*/ 102838 h 298001"/>
                <a:gd name="connsiteX94" fmla="*/ 47092 w 216435"/>
                <a:gd name="connsiteY94" fmla="*/ 110458 h 298001"/>
                <a:gd name="connsiteX95" fmla="*/ 43377 w 216435"/>
                <a:gd name="connsiteY95" fmla="*/ 114172 h 298001"/>
                <a:gd name="connsiteX96" fmla="*/ 32423 w 216435"/>
                <a:gd name="connsiteY96" fmla="*/ 118458 h 298001"/>
                <a:gd name="connsiteX97" fmla="*/ 27050 w 216435"/>
                <a:gd name="connsiteY97" fmla="*/ 115958 h 298001"/>
                <a:gd name="connsiteX98" fmla="*/ 26804 w 216435"/>
                <a:gd name="connsiteY98" fmla="*/ 114267 h 298001"/>
                <a:gd name="connsiteX99" fmla="*/ 24232 w 216435"/>
                <a:gd name="connsiteY99" fmla="*/ 97884 h 298001"/>
                <a:gd name="connsiteX100" fmla="*/ 20613 w 216435"/>
                <a:gd name="connsiteY100" fmla="*/ 97884 h 298001"/>
                <a:gd name="connsiteX101" fmla="*/ 7849 w 216435"/>
                <a:gd name="connsiteY101" fmla="*/ 119030 h 298001"/>
                <a:gd name="connsiteX102" fmla="*/ 2610 w 216435"/>
                <a:gd name="connsiteY102" fmla="*/ 122459 h 298001"/>
                <a:gd name="connsiteX103" fmla="*/ -247 w 216435"/>
                <a:gd name="connsiteY103" fmla="*/ 129888 h 298001"/>
                <a:gd name="connsiteX104" fmla="*/ -247 w 216435"/>
                <a:gd name="connsiteY104" fmla="*/ 148176 h 298001"/>
                <a:gd name="connsiteX105" fmla="*/ 5563 w 216435"/>
                <a:gd name="connsiteY105" fmla="*/ 166369 h 298001"/>
                <a:gd name="connsiteX106" fmla="*/ 13278 w 216435"/>
                <a:gd name="connsiteY106" fmla="*/ 169513 h 298001"/>
                <a:gd name="connsiteX107" fmla="*/ 33090 w 216435"/>
                <a:gd name="connsiteY107" fmla="*/ 154368 h 298001"/>
                <a:gd name="connsiteX108" fmla="*/ 37662 w 216435"/>
                <a:gd name="connsiteY108" fmla="*/ 148938 h 298001"/>
                <a:gd name="connsiteX109" fmla="*/ 47187 w 216435"/>
                <a:gd name="connsiteY109" fmla="*/ 136270 h 298001"/>
                <a:gd name="connsiteX110" fmla="*/ 62713 w 216435"/>
                <a:gd name="connsiteY110" fmla="*/ 129984 h 298001"/>
                <a:gd name="connsiteX111" fmla="*/ 75857 w 216435"/>
                <a:gd name="connsiteY111" fmla="*/ 127317 h 298001"/>
                <a:gd name="connsiteX112" fmla="*/ 93002 w 216435"/>
                <a:gd name="connsiteY112" fmla="*/ 125126 h 298001"/>
                <a:gd name="connsiteX113" fmla="*/ 103575 w 216435"/>
                <a:gd name="connsiteY113" fmla="*/ 122935 h 298001"/>
                <a:gd name="connsiteX114" fmla="*/ 114148 w 216435"/>
                <a:gd name="connsiteY114" fmla="*/ 120459 h 298001"/>
                <a:gd name="connsiteX115" fmla="*/ 135103 w 216435"/>
                <a:gd name="connsiteY115" fmla="*/ 118268 h 298001"/>
                <a:gd name="connsiteX116" fmla="*/ 148438 w 216435"/>
                <a:gd name="connsiteY116" fmla="*/ 116363 h 298001"/>
                <a:gd name="connsiteX117" fmla="*/ 161106 w 216435"/>
                <a:gd name="connsiteY117" fmla="*/ 114934 h 298001"/>
                <a:gd name="connsiteX118" fmla="*/ 155772 w 216435"/>
                <a:gd name="connsiteY118" fmla="*/ 125126 h 298001"/>
                <a:gd name="connsiteX119" fmla="*/ 146247 w 216435"/>
                <a:gd name="connsiteY119" fmla="*/ 129793 h 298001"/>
                <a:gd name="connsiteX120" fmla="*/ 137485 w 216435"/>
                <a:gd name="connsiteY120" fmla="*/ 127698 h 298001"/>
                <a:gd name="connsiteX121" fmla="*/ 129007 w 216435"/>
                <a:gd name="connsiteY121" fmla="*/ 127698 h 298001"/>
                <a:gd name="connsiteX122" fmla="*/ 118625 w 216435"/>
                <a:gd name="connsiteY122" fmla="*/ 127698 h 298001"/>
                <a:gd name="connsiteX123" fmla="*/ 114243 w 216435"/>
                <a:gd name="connsiteY123" fmla="*/ 130841 h 298001"/>
                <a:gd name="connsiteX124" fmla="*/ 106814 w 216435"/>
                <a:gd name="connsiteY124" fmla="*/ 133508 h 298001"/>
                <a:gd name="connsiteX125" fmla="*/ 97956 w 216435"/>
                <a:gd name="connsiteY125" fmla="*/ 135032 h 298001"/>
                <a:gd name="connsiteX126" fmla="*/ 86145 w 216435"/>
                <a:gd name="connsiteY126" fmla="*/ 137985 h 298001"/>
                <a:gd name="connsiteX127" fmla="*/ 75762 w 216435"/>
                <a:gd name="connsiteY127" fmla="*/ 138937 h 298001"/>
                <a:gd name="connsiteX128" fmla="*/ 71571 w 216435"/>
                <a:gd name="connsiteY128" fmla="*/ 141699 h 298001"/>
                <a:gd name="connsiteX129" fmla="*/ 60332 w 216435"/>
                <a:gd name="connsiteY129" fmla="*/ 142461 h 298001"/>
                <a:gd name="connsiteX130" fmla="*/ 52331 w 216435"/>
                <a:gd name="connsiteY130" fmla="*/ 161511 h 298001"/>
                <a:gd name="connsiteX131" fmla="*/ 50236 w 216435"/>
                <a:gd name="connsiteY131" fmla="*/ 171894 h 298001"/>
                <a:gd name="connsiteX132" fmla="*/ 53093 w 216435"/>
                <a:gd name="connsiteY132" fmla="*/ 178847 h 298001"/>
                <a:gd name="connsiteX133" fmla="*/ 60712 w 216435"/>
                <a:gd name="connsiteY133" fmla="*/ 178847 h 298001"/>
                <a:gd name="connsiteX134" fmla="*/ 69761 w 216435"/>
                <a:gd name="connsiteY134" fmla="*/ 174180 h 298001"/>
                <a:gd name="connsiteX135" fmla="*/ 77763 w 216435"/>
                <a:gd name="connsiteY135" fmla="*/ 168941 h 298001"/>
                <a:gd name="connsiteX136" fmla="*/ 85002 w 216435"/>
                <a:gd name="connsiteY136" fmla="*/ 169608 h 298001"/>
                <a:gd name="connsiteX137" fmla="*/ 81477 w 216435"/>
                <a:gd name="connsiteY137" fmla="*/ 179133 h 298001"/>
                <a:gd name="connsiteX138" fmla="*/ 80144 w 216435"/>
                <a:gd name="connsiteY138" fmla="*/ 188658 h 298001"/>
                <a:gd name="connsiteX139" fmla="*/ 77477 w 216435"/>
                <a:gd name="connsiteY139" fmla="*/ 193039 h 298001"/>
                <a:gd name="connsiteX140" fmla="*/ 69952 w 216435"/>
                <a:gd name="connsiteY140" fmla="*/ 196849 h 298001"/>
                <a:gd name="connsiteX141" fmla="*/ 57474 w 216435"/>
                <a:gd name="connsiteY141" fmla="*/ 200183 h 298001"/>
                <a:gd name="connsiteX142" fmla="*/ 47378 w 216435"/>
                <a:gd name="connsiteY142" fmla="*/ 206469 h 298001"/>
                <a:gd name="connsiteX143" fmla="*/ 36995 w 216435"/>
                <a:gd name="connsiteY143" fmla="*/ 203802 h 298001"/>
                <a:gd name="connsiteX144" fmla="*/ 22708 w 216435"/>
                <a:gd name="connsiteY144" fmla="*/ 212661 h 298001"/>
                <a:gd name="connsiteX145" fmla="*/ 20327 w 216435"/>
                <a:gd name="connsiteY145" fmla="*/ 224472 h 298001"/>
                <a:gd name="connsiteX146" fmla="*/ 21565 w 216435"/>
                <a:gd name="connsiteY146" fmla="*/ 233044 h 298001"/>
                <a:gd name="connsiteX147" fmla="*/ 26899 w 216435"/>
                <a:gd name="connsiteY147" fmla="*/ 235426 h 298001"/>
                <a:gd name="connsiteX148" fmla="*/ 38615 w 216435"/>
                <a:gd name="connsiteY148" fmla="*/ 238283 h 298001"/>
                <a:gd name="connsiteX149" fmla="*/ 51664 w 216435"/>
                <a:gd name="connsiteY149" fmla="*/ 233616 h 298001"/>
                <a:gd name="connsiteX150" fmla="*/ 67571 w 216435"/>
                <a:gd name="connsiteY150" fmla="*/ 230854 h 298001"/>
                <a:gd name="connsiteX151" fmla="*/ 83001 w 216435"/>
                <a:gd name="connsiteY151" fmla="*/ 228091 h 298001"/>
                <a:gd name="connsiteX152" fmla="*/ 87573 w 216435"/>
                <a:gd name="connsiteY152" fmla="*/ 234568 h 298001"/>
                <a:gd name="connsiteX153" fmla="*/ 71095 w 216435"/>
                <a:gd name="connsiteY153" fmla="*/ 263143 h 298001"/>
                <a:gd name="connsiteX154" fmla="*/ 50140 w 216435"/>
                <a:gd name="connsiteY154" fmla="*/ 266953 h 298001"/>
                <a:gd name="connsiteX155" fmla="*/ 41472 w 216435"/>
                <a:gd name="connsiteY155" fmla="*/ 271239 h 298001"/>
                <a:gd name="connsiteX156" fmla="*/ 57665 w 216435"/>
                <a:gd name="connsiteY156" fmla="*/ 286575 h 298001"/>
                <a:gd name="connsiteX157" fmla="*/ 58713 w 216435"/>
                <a:gd name="connsiteY157" fmla="*/ 296671 h 298001"/>
                <a:gd name="connsiteX158" fmla="*/ 75477 w 216435"/>
                <a:gd name="connsiteY158" fmla="*/ 296671 h 298001"/>
                <a:gd name="connsiteX159" fmla="*/ 86621 w 216435"/>
                <a:gd name="connsiteY159" fmla="*/ 293623 h 298001"/>
                <a:gd name="connsiteX160" fmla="*/ 100527 w 216435"/>
                <a:gd name="connsiteY160" fmla="*/ 288670 h 298001"/>
                <a:gd name="connsiteX161" fmla="*/ 110052 w 216435"/>
                <a:gd name="connsiteY161" fmla="*/ 270192 h 298001"/>
                <a:gd name="connsiteX162" fmla="*/ 115005 w 216435"/>
                <a:gd name="connsiteY162" fmla="*/ 261619 h 298001"/>
                <a:gd name="connsiteX163" fmla="*/ 117672 w 216435"/>
                <a:gd name="connsiteY163" fmla="*/ 248760 h 298001"/>
                <a:gd name="connsiteX164" fmla="*/ 119101 w 216435"/>
                <a:gd name="connsiteY164" fmla="*/ 237521 h 298001"/>
                <a:gd name="connsiteX165" fmla="*/ 118244 w 216435"/>
                <a:gd name="connsiteY165" fmla="*/ 224376 h 298001"/>
                <a:gd name="connsiteX166" fmla="*/ 137294 w 216435"/>
                <a:gd name="connsiteY166" fmla="*/ 215804 h 298001"/>
                <a:gd name="connsiteX167" fmla="*/ 145485 w 216435"/>
                <a:gd name="connsiteY167" fmla="*/ 213042 h 298001"/>
                <a:gd name="connsiteX168" fmla="*/ 157582 w 216435"/>
                <a:gd name="connsiteY168" fmla="*/ 210756 h 298001"/>
                <a:gd name="connsiteX169" fmla="*/ 164440 w 216435"/>
                <a:gd name="connsiteY169" fmla="*/ 204850 h 298001"/>
                <a:gd name="connsiteX170" fmla="*/ 167393 w 216435"/>
                <a:gd name="connsiteY170" fmla="*/ 192849 h 298001"/>
                <a:gd name="connsiteX171" fmla="*/ 162916 w 216435"/>
                <a:gd name="connsiteY171" fmla="*/ 188277 h 298001"/>
                <a:gd name="connsiteX172" fmla="*/ 151391 w 216435"/>
                <a:gd name="connsiteY172" fmla="*/ 183514 h 298001"/>
                <a:gd name="connsiteX173" fmla="*/ 139580 w 216435"/>
                <a:gd name="connsiteY173" fmla="*/ 177513 h 298001"/>
                <a:gd name="connsiteX174" fmla="*/ 132817 w 216435"/>
                <a:gd name="connsiteY174" fmla="*/ 181133 h 298001"/>
                <a:gd name="connsiteX175" fmla="*/ 122530 w 216435"/>
                <a:gd name="connsiteY175" fmla="*/ 185229 h 298001"/>
                <a:gd name="connsiteX176" fmla="*/ 116815 w 216435"/>
                <a:gd name="connsiteY176" fmla="*/ 184086 h 298001"/>
                <a:gd name="connsiteX177" fmla="*/ 118720 w 216435"/>
                <a:gd name="connsiteY177" fmla="*/ 172751 h 298001"/>
                <a:gd name="connsiteX178" fmla="*/ 130722 w 216435"/>
                <a:gd name="connsiteY178" fmla="*/ 161702 h 298001"/>
                <a:gd name="connsiteX179" fmla="*/ 138246 w 216435"/>
                <a:gd name="connsiteY179" fmla="*/ 153701 h 298001"/>
                <a:gd name="connsiteX180" fmla="*/ 158725 w 216435"/>
                <a:gd name="connsiteY180" fmla="*/ 139128 h 298001"/>
                <a:gd name="connsiteX181" fmla="*/ 170631 w 216435"/>
                <a:gd name="connsiteY181" fmla="*/ 139128 h 298001"/>
                <a:gd name="connsiteX182" fmla="*/ 180156 w 216435"/>
                <a:gd name="connsiteY182" fmla="*/ 139985 h 298001"/>
                <a:gd name="connsiteX183" fmla="*/ 187586 w 216435"/>
                <a:gd name="connsiteY183" fmla="*/ 136842 h 298001"/>
                <a:gd name="connsiteX184" fmla="*/ 211589 w 216435"/>
                <a:gd name="connsiteY184" fmla="*/ 130460 h 298001"/>
                <a:gd name="connsiteX185" fmla="*/ 215971 w 216435"/>
                <a:gd name="connsiteY185" fmla="*/ 114553 h 298001"/>
                <a:gd name="connsiteX186" fmla="*/ 211875 w 216435"/>
                <a:gd name="connsiteY186" fmla="*/ 96932 h 29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</a:cxnLst>
              <a:rect l="l" t="t" r="r" b="b"/>
              <a:pathLst>
                <a:path w="216435" h="298001">
                  <a:moveTo>
                    <a:pt x="211303" y="97027"/>
                  </a:moveTo>
                  <a:cubicBezTo>
                    <a:pt x="209017" y="94265"/>
                    <a:pt x="205302" y="95408"/>
                    <a:pt x="203588" y="94265"/>
                  </a:cubicBezTo>
                  <a:cubicBezTo>
                    <a:pt x="201873" y="93122"/>
                    <a:pt x="198920" y="92931"/>
                    <a:pt x="196825" y="92265"/>
                  </a:cubicBezTo>
                  <a:cubicBezTo>
                    <a:pt x="194729" y="91598"/>
                    <a:pt x="192729" y="88455"/>
                    <a:pt x="190824" y="87883"/>
                  </a:cubicBezTo>
                  <a:cubicBezTo>
                    <a:pt x="188365" y="87469"/>
                    <a:pt x="185854" y="87469"/>
                    <a:pt x="183395" y="87883"/>
                  </a:cubicBezTo>
                  <a:cubicBezTo>
                    <a:pt x="180427" y="90816"/>
                    <a:pt x="176699" y="92862"/>
                    <a:pt x="172631" y="93789"/>
                  </a:cubicBezTo>
                  <a:cubicBezTo>
                    <a:pt x="170631" y="93789"/>
                    <a:pt x="167393" y="94455"/>
                    <a:pt x="167107" y="92074"/>
                  </a:cubicBezTo>
                  <a:cubicBezTo>
                    <a:pt x="167063" y="87995"/>
                    <a:pt x="167707" y="83938"/>
                    <a:pt x="169012" y="80073"/>
                  </a:cubicBezTo>
                  <a:cubicBezTo>
                    <a:pt x="170060" y="76358"/>
                    <a:pt x="171107" y="72072"/>
                    <a:pt x="171393" y="70548"/>
                  </a:cubicBezTo>
                  <a:cubicBezTo>
                    <a:pt x="171679" y="69024"/>
                    <a:pt x="174060" y="63309"/>
                    <a:pt x="174251" y="62547"/>
                  </a:cubicBezTo>
                  <a:cubicBezTo>
                    <a:pt x="175286" y="54144"/>
                    <a:pt x="178577" y="46178"/>
                    <a:pt x="183776" y="39496"/>
                  </a:cubicBezTo>
                  <a:cubicBezTo>
                    <a:pt x="187872" y="35496"/>
                    <a:pt x="196825" y="30638"/>
                    <a:pt x="195968" y="29971"/>
                  </a:cubicBezTo>
                  <a:cubicBezTo>
                    <a:pt x="195111" y="29305"/>
                    <a:pt x="196634" y="21303"/>
                    <a:pt x="197016" y="18446"/>
                  </a:cubicBezTo>
                  <a:cubicBezTo>
                    <a:pt x="197408" y="16010"/>
                    <a:pt x="196549" y="13541"/>
                    <a:pt x="194730" y="11874"/>
                  </a:cubicBezTo>
                  <a:cubicBezTo>
                    <a:pt x="191940" y="9706"/>
                    <a:pt x="188941" y="7823"/>
                    <a:pt x="185776" y="6254"/>
                  </a:cubicBezTo>
                  <a:cubicBezTo>
                    <a:pt x="183047" y="5036"/>
                    <a:pt x="179871" y="5401"/>
                    <a:pt x="177490" y="7207"/>
                  </a:cubicBezTo>
                  <a:cubicBezTo>
                    <a:pt x="176251" y="8159"/>
                    <a:pt x="175679" y="10255"/>
                    <a:pt x="175013" y="10731"/>
                  </a:cubicBezTo>
                  <a:cubicBezTo>
                    <a:pt x="172632" y="12350"/>
                    <a:pt x="149676" y="15969"/>
                    <a:pt x="147295" y="25399"/>
                  </a:cubicBezTo>
                  <a:cubicBezTo>
                    <a:pt x="146152" y="30066"/>
                    <a:pt x="152915" y="32734"/>
                    <a:pt x="152820" y="38734"/>
                  </a:cubicBezTo>
                  <a:cubicBezTo>
                    <a:pt x="152584" y="41246"/>
                    <a:pt x="151907" y="43697"/>
                    <a:pt x="150819" y="45973"/>
                  </a:cubicBezTo>
                  <a:cubicBezTo>
                    <a:pt x="149867" y="48069"/>
                    <a:pt x="148152" y="52164"/>
                    <a:pt x="146438" y="52545"/>
                  </a:cubicBezTo>
                  <a:cubicBezTo>
                    <a:pt x="144723" y="52926"/>
                    <a:pt x="141390" y="52545"/>
                    <a:pt x="138723" y="56451"/>
                  </a:cubicBezTo>
                  <a:cubicBezTo>
                    <a:pt x="134532" y="62547"/>
                    <a:pt x="139484" y="63785"/>
                    <a:pt x="139484" y="65499"/>
                  </a:cubicBezTo>
                  <a:cubicBezTo>
                    <a:pt x="139484" y="67214"/>
                    <a:pt x="136151" y="69595"/>
                    <a:pt x="135103" y="70643"/>
                  </a:cubicBezTo>
                  <a:cubicBezTo>
                    <a:pt x="133762" y="72582"/>
                    <a:pt x="131871" y="74074"/>
                    <a:pt x="129674" y="74929"/>
                  </a:cubicBezTo>
                  <a:cubicBezTo>
                    <a:pt x="128436" y="74929"/>
                    <a:pt x="128340" y="81692"/>
                    <a:pt x="131579" y="84454"/>
                  </a:cubicBezTo>
                  <a:cubicBezTo>
                    <a:pt x="134817" y="87216"/>
                    <a:pt x="138151" y="85597"/>
                    <a:pt x="139866" y="87216"/>
                  </a:cubicBezTo>
                  <a:cubicBezTo>
                    <a:pt x="141866" y="92074"/>
                    <a:pt x="135579" y="96741"/>
                    <a:pt x="130341" y="96741"/>
                  </a:cubicBezTo>
                  <a:cubicBezTo>
                    <a:pt x="123482" y="96741"/>
                    <a:pt x="128340" y="87788"/>
                    <a:pt x="125292" y="88645"/>
                  </a:cubicBezTo>
                  <a:cubicBezTo>
                    <a:pt x="119577" y="90169"/>
                    <a:pt x="113195" y="85788"/>
                    <a:pt x="115005" y="83216"/>
                  </a:cubicBezTo>
                  <a:cubicBezTo>
                    <a:pt x="116815" y="80644"/>
                    <a:pt x="123768" y="71119"/>
                    <a:pt x="123482" y="70929"/>
                  </a:cubicBezTo>
                  <a:cubicBezTo>
                    <a:pt x="130912" y="55784"/>
                    <a:pt x="135008" y="52450"/>
                    <a:pt x="134722" y="48164"/>
                  </a:cubicBezTo>
                  <a:cubicBezTo>
                    <a:pt x="134436" y="43878"/>
                    <a:pt x="130150" y="40925"/>
                    <a:pt x="129579" y="40449"/>
                  </a:cubicBezTo>
                  <a:cubicBezTo>
                    <a:pt x="129007" y="39972"/>
                    <a:pt x="129007" y="32162"/>
                    <a:pt x="129579" y="30924"/>
                  </a:cubicBezTo>
                  <a:cubicBezTo>
                    <a:pt x="131478" y="26721"/>
                    <a:pt x="134313" y="23007"/>
                    <a:pt x="137865" y="20065"/>
                  </a:cubicBezTo>
                  <a:cubicBezTo>
                    <a:pt x="141199" y="17113"/>
                    <a:pt x="144723" y="11112"/>
                    <a:pt x="142152" y="7683"/>
                  </a:cubicBezTo>
                  <a:cubicBezTo>
                    <a:pt x="139580" y="4254"/>
                    <a:pt x="136436" y="158"/>
                    <a:pt x="132055" y="-128"/>
                  </a:cubicBezTo>
                  <a:cubicBezTo>
                    <a:pt x="130209" y="-199"/>
                    <a:pt x="128376" y="194"/>
                    <a:pt x="126721" y="1015"/>
                  </a:cubicBezTo>
                  <a:cubicBezTo>
                    <a:pt x="125483" y="1872"/>
                    <a:pt x="123102" y="1015"/>
                    <a:pt x="121387" y="1015"/>
                  </a:cubicBezTo>
                  <a:cubicBezTo>
                    <a:pt x="117101" y="2920"/>
                    <a:pt x="116243" y="10540"/>
                    <a:pt x="114815" y="13207"/>
                  </a:cubicBezTo>
                  <a:cubicBezTo>
                    <a:pt x="112624" y="17493"/>
                    <a:pt x="107861" y="24923"/>
                    <a:pt x="105957" y="24923"/>
                  </a:cubicBezTo>
                  <a:cubicBezTo>
                    <a:pt x="104052" y="24923"/>
                    <a:pt x="100623" y="18827"/>
                    <a:pt x="98622" y="18922"/>
                  </a:cubicBezTo>
                  <a:cubicBezTo>
                    <a:pt x="96622" y="19017"/>
                    <a:pt x="91955" y="24066"/>
                    <a:pt x="91955" y="25590"/>
                  </a:cubicBezTo>
                  <a:cubicBezTo>
                    <a:pt x="91955" y="27114"/>
                    <a:pt x="95574" y="32067"/>
                    <a:pt x="95955" y="36163"/>
                  </a:cubicBezTo>
                  <a:cubicBezTo>
                    <a:pt x="95517" y="39579"/>
                    <a:pt x="94277" y="42843"/>
                    <a:pt x="92336" y="45688"/>
                  </a:cubicBezTo>
                  <a:cubicBezTo>
                    <a:pt x="90431" y="49116"/>
                    <a:pt x="88907" y="56641"/>
                    <a:pt x="92336" y="57594"/>
                  </a:cubicBezTo>
                  <a:cubicBezTo>
                    <a:pt x="95765" y="58546"/>
                    <a:pt x="93955" y="55498"/>
                    <a:pt x="98242" y="54831"/>
                  </a:cubicBezTo>
                  <a:cubicBezTo>
                    <a:pt x="102527" y="54165"/>
                    <a:pt x="105575" y="51402"/>
                    <a:pt x="106623" y="51593"/>
                  </a:cubicBezTo>
                  <a:cubicBezTo>
                    <a:pt x="107671" y="51784"/>
                    <a:pt x="115196" y="58641"/>
                    <a:pt x="111672" y="63594"/>
                  </a:cubicBezTo>
                  <a:cubicBezTo>
                    <a:pt x="110338" y="65499"/>
                    <a:pt x="107004" y="73119"/>
                    <a:pt x="102147" y="72453"/>
                  </a:cubicBezTo>
                  <a:cubicBezTo>
                    <a:pt x="100623" y="72453"/>
                    <a:pt x="99861" y="68833"/>
                    <a:pt x="98242" y="67500"/>
                  </a:cubicBezTo>
                  <a:cubicBezTo>
                    <a:pt x="96622" y="66166"/>
                    <a:pt x="90050" y="68928"/>
                    <a:pt x="87859" y="67500"/>
                  </a:cubicBezTo>
                  <a:cubicBezTo>
                    <a:pt x="85668" y="66071"/>
                    <a:pt x="85097" y="66547"/>
                    <a:pt x="85192" y="62832"/>
                  </a:cubicBezTo>
                  <a:cubicBezTo>
                    <a:pt x="85096" y="56039"/>
                    <a:pt x="84136" y="49285"/>
                    <a:pt x="82334" y="42735"/>
                  </a:cubicBezTo>
                  <a:cubicBezTo>
                    <a:pt x="80959" y="41044"/>
                    <a:pt x="80248" y="38911"/>
                    <a:pt x="80334" y="36734"/>
                  </a:cubicBezTo>
                  <a:cubicBezTo>
                    <a:pt x="80335" y="32638"/>
                    <a:pt x="79668" y="26733"/>
                    <a:pt x="77382" y="27209"/>
                  </a:cubicBezTo>
                  <a:cubicBezTo>
                    <a:pt x="75006" y="27589"/>
                    <a:pt x="72844" y="28805"/>
                    <a:pt x="71286" y="30638"/>
                  </a:cubicBezTo>
                  <a:cubicBezTo>
                    <a:pt x="69213" y="33084"/>
                    <a:pt x="67949" y="36112"/>
                    <a:pt x="67666" y="39306"/>
                  </a:cubicBezTo>
                  <a:cubicBezTo>
                    <a:pt x="68228" y="41278"/>
                    <a:pt x="68672" y="43282"/>
                    <a:pt x="69000" y="45307"/>
                  </a:cubicBezTo>
                  <a:cubicBezTo>
                    <a:pt x="69313" y="51240"/>
                    <a:pt x="69313" y="57185"/>
                    <a:pt x="69000" y="63118"/>
                  </a:cubicBezTo>
                  <a:cubicBezTo>
                    <a:pt x="69000" y="66452"/>
                    <a:pt x="71476" y="71786"/>
                    <a:pt x="71095" y="75691"/>
                  </a:cubicBezTo>
                  <a:cubicBezTo>
                    <a:pt x="71095" y="77596"/>
                    <a:pt x="70333" y="92169"/>
                    <a:pt x="70428" y="94170"/>
                  </a:cubicBezTo>
                  <a:cubicBezTo>
                    <a:pt x="70163" y="97822"/>
                    <a:pt x="72014" y="101302"/>
                    <a:pt x="75191" y="103123"/>
                  </a:cubicBezTo>
                  <a:cubicBezTo>
                    <a:pt x="77286" y="103980"/>
                    <a:pt x="78525" y="101694"/>
                    <a:pt x="79858" y="100647"/>
                  </a:cubicBezTo>
                  <a:cubicBezTo>
                    <a:pt x="81191" y="99599"/>
                    <a:pt x="83383" y="98932"/>
                    <a:pt x="83192" y="95980"/>
                  </a:cubicBezTo>
                  <a:cubicBezTo>
                    <a:pt x="83001" y="93027"/>
                    <a:pt x="83192" y="89026"/>
                    <a:pt x="85954" y="88169"/>
                  </a:cubicBezTo>
                  <a:cubicBezTo>
                    <a:pt x="88717" y="87312"/>
                    <a:pt x="90621" y="91312"/>
                    <a:pt x="90145" y="93408"/>
                  </a:cubicBezTo>
                  <a:cubicBezTo>
                    <a:pt x="89105" y="95735"/>
                    <a:pt x="89963" y="98472"/>
                    <a:pt x="92145" y="99789"/>
                  </a:cubicBezTo>
                  <a:cubicBezTo>
                    <a:pt x="93384" y="101028"/>
                    <a:pt x="97193" y="97694"/>
                    <a:pt x="99098" y="96932"/>
                  </a:cubicBezTo>
                  <a:cubicBezTo>
                    <a:pt x="102623" y="95694"/>
                    <a:pt x="105385" y="94360"/>
                    <a:pt x="106718" y="97694"/>
                  </a:cubicBezTo>
                  <a:cubicBezTo>
                    <a:pt x="107418" y="99075"/>
                    <a:pt x="107106" y="100753"/>
                    <a:pt x="105956" y="101790"/>
                  </a:cubicBezTo>
                  <a:cubicBezTo>
                    <a:pt x="104382" y="103317"/>
                    <a:pt x="102542" y="104543"/>
                    <a:pt x="100527" y="105409"/>
                  </a:cubicBezTo>
                  <a:cubicBezTo>
                    <a:pt x="98813" y="105409"/>
                    <a:pt x="95479" y="107695"/>
                    <a:pt x="93574" y="107790"/>
                  </a:cubicBezTo>
                  <a:cubicBezTo>
                    <a:pt x="89248" y="108078"/>
                    <a:pt x="84967" y="108844"/>
                    <a:pt x="80810" y="110076"/>
                  </a:cubicBezTo>
                  <a:cubicBezTo>
                    <a:pt x="78225" y="110461"/>
                    <a:pt x="75612" y="110620"/>
                    <a:pt x="72999" y="110553"/>
                  </a:cubicBezTo>
                  <a:cubicBezTo>
                    <a:pt x="70904" y="110553"/>
                    <a:pt x="66523" y="113601"/>
                    <a:pt x="63951" y="113029"/>
                  </a:cubicBezTo>
                  <a:cubicBezTo>
                    <a:pt x="61859" y="112156"/>
                    <a:pt x="60209" y="110472"/>
                    <a:pt x="59379" y="108362"/>
                  </a:cubicBezTo>
                  <a:cubicBezTo>
                    <a:pt x="58522" y="106076"/>
                    <a:pt x="62046" y="102933"/>
                    <a:pt x="62618" y="98837"/>
                  </a:cubicBezTo>
                  <a:cubicBezTo>
                    <a:pt x="62618" y="96932"/>
                    <a:pt x="62618" y="92836"/>
                    <a:pt x="62618" y="90836"/>
                  </a:cubicBezTo>
                  <a:cubicBezTo>
                    <a:pt x="63189" y="85883"/>
                    <a:pt x="60522" y="82263"/>
                    <a:pt x="60522" y="79977"/>
                  </a:cubicBezTo>
                  <a:cubicBezTo>
                    <a:pt x="60522" y="77691"/>
                    <a:pt x="59856" y="67023"/>
                    <a:pt x="59570" y="63785"/>
                  </a:cubicBezTo>
                  <a:cubicBezTo>
                    <a:pt x="59284" y="60546"/>
                    <a:pt x="60332" y="57975"/>
                    <a:pt x="59570" y="55498"/>
                  </a:cubicBezTo>
                  <a:cubicBezTo>
                    <a:pt x="59173" y="53325"/>
                    <a:pt x="59173" y="51099"/>
                    <a:pt x="59570" y="48926"/>
                  </a:cubicBezTo>
                  <a:cubicBezTo>
                    <a:pt x="60402" y="47012"/>
                    <a:pt x="60402" y="44839"/>
                    <a:pt x="59570" y="42925"/>
                  </a:cubicBezTo>
                  <a:cubicBezTo>
                    <a:pt x="58236" y="41115"/>
                    <a:pt x="59570" y="36543"/>
                    <a:pt x="58713" y="33400"/>
                  </a:cubicBezTo>
                  <a:cubicBezTo>
                    <a:pt x="57855" y="30257"/>
                    <a:pt x="58713" y="28638"/>
                    <a:pt x="57570" y="25590"/>
                  </a:cubicBezTo>
                  <a:cubicBezTo>
                    <a:pt x="56427" y="22542"/>
                    <a:pt x="56807" y="22161"/>
                    <a:pt x="54712" y="21303"/>
                  </a:cubicBezTo>
                  <a:cubicBezTo>
                    <a:pt x="52616" y="20446"/>
                    <a:pt x="52807" y="23399"/>
                    <a:pt x="51378" y="23494"/>
                  </a:cubicBezTo>
                  <a:cubicBezTo>
                    <a:pt x="49192" y="23305"/>
                    <a:pt x="46992" y="23305"/>
                    <a:pt x="44806" y="23494"/>
                  </a:cubicBezTo>
                  <a:cubicBezTo>
                    <a:pt x="41092" y="24351"/>
                    <a:pt x="37853" y="29971"/>
                    <a:pt x="40234" y="31400"/>
                  </a:cubicBezTo>
                  <a:cubicBezTo>
                    <a:pt x="41892" y="35775"/>
                    <a:pt x="42638" y="40442"/>
                    <a:pt x="42425" y="45116"/>
                  </a:cubicBezTo>
                  <a:cubicBezTo>
                    <a:pt x="42425" y="58260"/>
                    <a:pt x="44616" y="64166"/>
                    <a:pt x="44044" y="69119"/>
                  </a:cubicBezTo>
                  <a:cubicBezTo>
                    <a:pt x="43187" y="77977"/>
                    <a:pt x="42329" y="89788"/>
                    <a:pt x="42329" y="91788"/>
                  </a:cubicBezTo>
                  <a:cubicBezTo>
                    <a:pt x="42578" y="95528"/>
                    <a:pt x="43216" y="99231"/>
                    <a:pt x="44234" y="102838"/>
                  </a:cubicBezTo>
                  <a:cubicBezTo>
                    <a:pt x="45476" y="105259"/>
                    <a:pt x="46435" y="107816"/>
                    <a:pt x="47092" y="110458"/>
                  </a:cubicBezTo>
                  <a:cubicBezTo>
                    <a:pt x="47092" y="112363"/>
                    <a:pt x="44044" y="113696"/>
                    <a:pt x="43377" y="114172"/>
                  </a:cubicBezTo>
                  <a:cubicBezTo>
                    <a:pt x="39992" y="116204"/>
                    <a:pt x="36290" y="117653"/>
                    <a:pt x="32423" y="118458"/>
                  </a:cubicBezTo>
                  <a:cubicBezTo>
                    <a:pt x="30249" y="119252"/>
                    <a:pt x="27843" y="118132"/>
                    <a:pt x="27050" y="115958"/>
                  </a:cubicBezTo>
                  <a:cubicBezTo>
                    <a:pt x="26853" y="115417"/>
                    <a:pt x="26769" y="114842"/>
                    <a:pt x="26804" y="114267"/>
                  </a:cubicBezTo>
                  <a:cubicBezTo>
                    <a:pt x="26758" y="108710"/>
                    <a:pt x="25891" y="103189"/>
                    <a:pt x="24232" y="97884"/>
                  </a:cubicBezTo>
                  <a:cubicBezTo>
                    <a:pt x="22708" y="96646"/>
                    <a:pt x="20613" y="97884"/>
                    <a:pt x="20613" y="97884"/>
                  </a:cubicBezTo>
                  <a:cubicBezTo>
                    <a:pt x="16744" y="105159"/>
                    <a:pt x="12483" y="112218"/>
                    <a:pt x="7849" y="119030"/>
                  </a:cubicBezTo>
                  <a:cubicBezTo>
                    <a:pt x="6323" y="120478"/>
                    <a:pt x="4548" y="121640"/>
                    <a:pt x="2610" y="122459"/>
                  </a:cubicBezTo>
                  <a:cubicBezTo>
                    <a:pt x="355" y="124215"/>
                    <a:pt x="-744" y="127074"/>
                    <a:pt x="-247" y="129888"/>
                  </a:cubicBezTo>
                  <a:cubicBezTo>
                    <a:pt x="3086" y="140938"/>
                    <a:pt x="-247" y="142366"/>
                    <a:pt x="-247" y="148176"/>
                  </a:cubicBezTo>
                  <a:cubicBezTo>
                    <a:pt x="270" y="154606"/>
                    <a:pt x="2258" y="160830"/>
                    <a:pt x="5563" y="166369"/>
                  </a:cubicBezTo>
                  <a:cubicBezTo>
                    <a:pt x="7058" y="169121"/>
                    <a:pt x="10286" y="170437"/>
                    <a:pt x="13278" y="169513"/>
                  </a:cubicBezTo>
                  <a:cubicBezTo>
                    <a:pt x="20613" y="168179"/>
                    <a:pt x="25375" y="159988"/>
                    <a:pt x="33090" y="154368"/>
                  </a:cubicBezTo>
                  <a:cubicBezTo>
                    <a:pt x="34783" y="152707"/>
                    <a:pt x="36314" y="150889"/>
                    <a:pt x="37662" y="148938"/>
                  </a:cubicBezTo>
                  <a:cubicBezTo>
                    <a:pt x="40197" y="144270"/>
                    <a:pt x="43407" y="140001"/>
                    <a:pt x="47187" y="136270"/>
                  </a:cubicBezTo>
                  <a:cubicBezTo>
                    <a:pt x="52034" y="133442"/>
                    <a:pt x="57263" y="131325"/>
                    <a:pt x="62713" y="129984"/>
                  </a:cubicBezTo>
                  <a:cubicBezTo>
                    <a:pt x="66618" y="128936"/>
                    <a:pt x="72905" y="127984"/>
                    <a:pt x="75857" y="127317"/>
                  </a:cubicBezTo>
                  <a:cubicBezTo>
                    <a:pt x="81532" y="126295"/>
                    <a:pt x="87254" y="125564"/>
                    <a:pt x="93002" y="125126"/>
                  </a:cubicBezTo>
                  <a:cubicBezTo>
                    <a:pt x="96589" y="124741"/>
                    <a:pt x="100130" y="124007"/>
                    <a:pt x="103575" y="122935"/>
                  </a:cubicBezTo>
                  <a:cubicBezTo>
                    <a:pt x="106921" y="121478"/>
                    <a:pt x="110503" y="120639"/>
                    <a:pt x="114148" y="120459"/>
                  </a:cubicBezTo>
                  <a:cubicBezTo>
                    <a:pt x="121208" y="121346"/>
                    <a:pt x="128378" y="120596"/>
                    <a:pt x="135103" y="118268"/>
                  </a:cubicBezTo>
                  <a:cubicBezTo>
                    <a:pt x="137008" y="117315"/>
                    <a:pt x="145581" y="117506"/>
                    <a:pt x="148438" y="116363"/>
                  </a:cubicBezTo>
                  <a:cubicBezTo>
                    <a:pt x="152572" y="115290"/>
                    <a:pt x="156837" y="114809"/>
                    <a:pt x="161106" y="114934"/>
                  </a:cubicBezTo>
                  <a:cubicBezTo>
                    <a:pt x="161812" y="119143"/>
                    <a:pt x="159633" y="123307"/>
                    <a:pt x="155772" y="125126"/>
                  </a:cubicBezTo>
                  <a:cubicBezTo>
                    <a:pt x="153677" y="125126"/>
                    <a:pt x="148248" y="129698"/>
                    <a:pt x="146247" y="129793"/>
                  </a:cubicBezTo>
                  <a:cubicBezTo>
                    <a:pt x="143228" y="129604"/>
                    <a:pt x="140263" y="128895"/>
                    <a:pt x="137485" y="127698"/>
                  </a:cubicBezTo>
                  <a:cubicBezTo>
                    <a:pt x="135960" y="127698"/>
                    <a:pt x="132151" y="128364"/>
                    <a:pt x="129007" y="127698"/>
                  </a:cubicBezTo>
                  <a:cubicBezTo>
                    <a:pt x="125566" y="127174"/>
                    <a:pt x="122066" y="127174"/>
                    <a:pt x="118625" y="127698"/>
                  </a:cubicBezTo>
                  <a:cubicBezTo>
                    <a:pt x="116815" y="128745"/>
                    <a:pt x="113672" y="130651"/>
                    <a:pt x="114243" y="130841"/>
                  </a:cubicBezTo>
                  <a:cubicBezTo>
                    <a:pt x="107957" y="132746"/>
                    <a:pt x="108528" y="132460"/>
                    <a:pt x="106814" y="133508"/>
                  </a:cubicBezTo>
                  <a:cubicBezTo>
                    <a:pt x="105099" y="134556"/>
                    <a:pt x="99385" y="134556"/>
                    <a:pt x="97956" y="135032"/>
                  </a:cubicBezTo>
                  <a:cubicBezTo>
                    <a:pt x="94097" y="136307"/>
                    <a:pt x="90149" y="137294"/>
                    <a:pt x="86145" y="137985"/>
                  </a:cubicBezTo>
                  <a:cubicBezTo>
                    <a:pt x="83383" y="138651"/>
                    <a:pt x="78048" y="137985"/>
                    <a:pt x="75762" y="138937"/>
                  </a:cubicBezTo>
                  <a:cubicBezTo>
                    <a:pt x="74319" y="139787"/>
                    <a:pt x="72920" y="140709"/>
                    <a:pt x="71571" y="141699"/>
                  </a:cubicBezTo>
                  <a:cubicBezTo>
                    <a:pt x="69000" y="143223"/>
                    <a:pt x="62618" y="140461"/>
                    <a:pt x="60332" y="142461"/>
                  </a:cubicBezTo>
                  <a:cubicBezTo>
                    <a:pt x="53379" y="148843"/>
                    <a:pt x="54045" y="159511"/>
                    <a:pt x="52331" y="161511"/>
                  </a:cubicBezTo>
                  <a:cubicBezTo>
                    <a:pt x="50665" y="164705"/>
                    <a:pt x="49939" y="168304"/>
                    <a:pt x="50236" y="171894"/>
                  </a:cubicBezTo>
                  <a:cubicBezTo>
                    <a:pt x="50235" y="175323"/>
                    <a:pt x="50235" y="177323"/>
                    <a:pt x="53093" y="178847"/>
                  </a:cubicBezTo>
                  <a:cubicBezTo>
                    <a:pt x="55560" y="179703"/>
                    <a:pt x="58245" y="179703"/>
                    <a:pt x="60712" y="178847"/>
                  </a:cubicBezTo>
                  <a:cubicBezTo>
                    <a:pt x="64078" y="178090"/>
                    <a:pt x="67193" y="176483"/>
                    <a:pt x="69761" y="174180"/>
                  </a:cubicBezTo>
                  <a:cubicBezTo>
                    <a:pt x="71815" y="171640"/>
                    <a:pt x="74613" y="169808"/>
                    <a:pt x="77763" y="168941"/>
                  </a:cubicBezTo>
                  <a:cubicBezTo>
                    <a:pt x="79763" y="168941"/>
                    <a:pt x="85478" y="166941"/>
                    <a:pt x="85002" y="169608"/>
                  </a:cubicBezTo>
                  <a:cubicBezTo>
                    <a:pt x="84192" y="172906"/>
                    <a:pt x="83010" y="176102"/>
                    <a:pt x="81477" y="179133"/>
                  </a:cubicBezTo>
                  <a:cubicBezTo>
                    <a:pt x="80525" y="181133"/>
                    <a:pt x="80906" y="186562"/>
                    <a:pt x="80144" y="188658"/>
                  </a:cubicBezTo>
                  <a:cubicBezTo>
                    <a:pt x="79382" y="190753"/>
                    <a:pt x="79572" y="191801"/>
                    <a:pt x="77477" y="193039"/>
                  </a:cubicBezTo>
                  <a:cubicBezTo>
                    <a:pt x="75203" y="194728"/>
                    <a:pt x="72659" y="196017"/>
                    <a:pt x="69952" y="196849"/>
                  </a:cubicBezTo>
                  <a:cubicBezTo>
                    <a:pt x="65700" y="197579"/>
                    <a:pt x="61523" y="198695"/>
                    <a:pt x="57474" y="200183"/>
                  </a:cubicBezTo>
                  <a:cubicBezTo>
                    <a:pt x="54141" y="201993"/>
                    <a:pt x="49473" y="206469"/>
                    <a:pt x="47378" y="206469"/>
                  </a:cubicBezTo>
                  <a:cubicBezTo>
                    <a:pt x="45283" y="206469"/>
                    <a:pt x="38996" y="203802"/>
                    <a:pt x="36995" y="203802"/>
                  </a:cubicBezTo>
                  <a:cubicBezTo>
                    <a:pt x="31205" y="204632"/>
                    <a:pt x="26025" y="207843"/>
                    <a:pt x="22708" y="212661"/>
                  </a:cubicBezTo>
                  <a:cubicBezTo>
                    <a:pt x="21406" y="216478"/>
                    <a:pt x="20606" y="220448"/>
                    <a:pt x="20327" y="224472"/>
                  </a:cubicBezTo>
                  <a:cubicBezTo>
                    <a:pt x="20327" y="226472"/>
                    <a:pt x="18993" y="231711"/>
                    <a:pt x="21565" y="233044"/>
                  </a:cubicBezTo>
                  <a:cubicBezTo>
                    <a:pt x="23425" y="233641"/>
                    <a:pt x="25213" y="234440"/>
                    <a:pt x="26899" y="235426"/>
                  </a:cubicBezTo>
                  <a:cubicBezTo>
                    <a:pt x="31471" y="239902"/>
                    <a:pt x="34805" y="238378"/>
                    <a:pt x="38615" y="238283"/>
                  </a:cubicBezTo>
                  <a:cubicBezTo>
                    <a:pt x="40710" y="238283"/>
                    <a:pt x="48140" y="233806"/>
                    <a:pt x="51664" y="233616"/>
                  </a:cubicBezTo>
                  <a:cubicBezTo>
                    <a:pt x="57035" y="233147"/>
                    <a:pt x="62357" y="232223"/>
                    <a:pt x="67571" y="230854"/>
                  </a:cubicBezTo>
                  <a:cubicBezTo>
                    <a:pt x="72618" y="229457"/>
                    <a:pt x="77784" y="228532"/>
                    <a:pt x="83001" y="228091"/>
                  </a:cubicBezTo>
                  <a:cubicBezTo>
                    <a:pt x="88526" y="228091"/>
                    <a:pt x="88907" y="232092"/>
                    <a:pt x="87573" y="234568"/>
                  </a:cubicBezTo>
                  <a:cubicBezTo>
                    <a:pt x="83287" y="242474"/>
                    <a:pt x="79668" y="260000"/>
                    <a:pt x="71095" y="263143"/>
                  </a:cubicBezTo>
                  <a:cubicBezTo>
                    <a:pt x="66999" y="264477"/>
                    <a:pt x="58808" y="265429"/>
                    <a:pt x="50140" y="266953"/>
                  </a:cubicBezTo>
                  <a:cubicBezTo>
                    <a:pt x="45092" y="267906"/>
                    <a:pt x="40043" y="267810"/>
                    <a:pt x="41472" y="271239"/>
                  </a:cubicBezTo>
                  <a:cubicBezTo>
                    <a:pt x="42901" y="274668"/>
                    <a:pt x="57570" y="280764"/>
                    <a:pt x="57665" y="286575"/>
                  </a:cubicBezTo>
                  <a:cubicBezTo>
                    <a:pt x="57665" y="289718"/>
                    <a:pt x="56712" y="295052"/>
                    <a:pt x="58713" y="296671"/>
                  </a:cubicBezTo>
                  <a:cubicBezTo>
                    <a:pt x="64187" y="298264"/>
                    <a:pt x="70002" y="298264"/>
                    <a:pt x="75477" y="296671"/>
                  </a:cubicBezTo>
                  <a:cubicBezTo>
                    <a:pt x="79035" y="295152"/>
                    <a:pt x="82785" y="294127"/>
                    <a:pt x="86621" y="293623"/>
                  </a:cubicBezTo>
                  <a:cubicBezTo>
                    <a:pt x="91359" y="292277"/>
                    <a:pt x="96004" y="290622"/>
                    <a:pt x="100527" y="288670"/>
                  </a:cubicBezTo>
                  <a:cubicBezTo>
                    <a:pt x="107481" y="286480"/>
                    <a:pt x="107004" y="276764"/>
                    <a:pt x="110052" y="270192"/>
                  </a:cubicBezTo>
                  <a:cubicBezTo>
                    <a:pt x="110624" y="269430"/>
                    <a:pt x="115291" y="265620"/>
                    <a:pt x="115005" y="261619"/>
                  </a:cubicBezTo>
                  <a:cubicBezTo>
                    <a:pt x="115143" y="257211"/>
                    <a:pt x="116046" y="252860"/>
                    <a:pt x="117672" y="248760"/>
                  </a:cubicBezTo>
                  <a:cubicBezTo>
                    <a:pt x="118405" y="245051"/>
                    <a:pt x="118883" y="241296"/>
                    <a:pt x="119101" y="237521"/>
                  </a:cubicBezTo>
                  <a:cubicBezTo>
                    <a:pt x="119047" y="233128"/>
                    <a:pt x="118761" y="228740"/>
                    <a:pt x="118244" y="224376"/>
                  </a:cubicBezTo>
                  <a:cubicBezTo>
                    <a:pt x="118244" y="219328"/>
                    <a:pt x="133389" y="216471"/>
                    <a:pt x="137294" y="215804"/>
                  </a:cubicBezTo>
                  <a:cubicBezTo>
                    <a:pt x="141199" y="215137"/>
                    <a:pt x="143009" y="213709"/>
                    <a:pt x="145485" y="213042"/>
                  </a:cubicBezTo>
                  <a:cubicBezTo>
                    <a:pt x="150438" y="211708"/>
                    <a:pt x="153105" y="211613"/>
                    <a:pt x="157582" y="210756"/>
                  </a:cubicBezTo>
                  <a:cubicBezTo>
                    <a:pt x="160059" y="210184"/>
                    <a:pt x="162440" y="207231"/>
                    <a:pt x="164440" y="204850"/>
                  </a:cubicBezTo>
                  <a:cubicBezTo>
                    <a:pt x="166239" y="201095"/>
                    <a:pt x="167244" y="197010"/>
                    <a:pt x="167393" y="192849"/>
                  </a:cubicBezTo>
                  <a:cubicBezTo>
                    <a:pt x="168250" y="189420"/>
                    <a:pt x="163678" y="188467"/>
                    <a:pt x="162916" y="188277"/>
                  </a:cubicBezTo>
                  <a:cubicBezTo>
                    <a:pt x="157106" y="186467"/>
                    <a:pt x="153391" y="184086"/>
                    <a:pt x="151391" y="183514"/>
                  </a:cubicBezTo>
                  <a:cubicBezTo>
                    <a:pt x="144914" y="181990"/>
                    <a:pt x="141866" y="177704"/>
                    <a:pt x="139580" y="177513"/>
                  </a:cubicBezTo>
                  <a:cubicBezTo>
                    <a:pt x="137294" y="177323"/>
                    <a:pt x="135579" y="180752"/>
                    <a:pt x="132817" y="181133"/>
                  </a:cubicBezTo>
                  <a:cubicBezTo>
                    <a:pt x="129318" y="182316"/>
                    <a:pt x="125884" y="183683"/>
                    <a:pt x="122530" y="185229"/>
                  </a:cubicBezTo>
                  <a:cubicBezTo>
                    <a:pt x="119768" y="185895"/>
                    <a:pt x="117196" y="185229"/>
                    <a:pt x="116815" y="184086"/>
                  </a:cubicBezTo>
                  <a:cubicBezTo>
                    <a:pt x="116006" y="180202"/>
                    <a:pt x="116685" y="176156"/>
                    <a:pt x="118720" y="172751"/>
                  </a:cubicBezTo>
                  <a:cubicBezTo>
                    <a:pt x="122137" y="168481"/>
                    <a:pt x="126183" y="164755"/>
                    <a:pt x="130722" y="161702"/>
                  </a:cubicBezTo>
                  <a:cubicBezTo>
                    <a:pt x="133850" y="159695"/>
                    <a:pt x="136435" y="156947"/>
                    <a:pt x="138246" y="153701"/>
                  </a:cubicBezTo>
                  <a:cubicBezTo>
                    <a:pt x="143124" y="146565"/>
                    <a:pt x="150384" y="141399"/>
                    <a:pt x="158725" y="139128"/>
                  </a:cubicBezTo>
                  <a:cubicBezTo>
                    <a:pt x="162636" y="138171"/>
                    <a:pt x="166721" y="138171"/>
                    <a:pt x="170631" y="139128"/>
                  </a:cubicBezTo>
                  <a:cubicBezTo>
                    <a:pt x="173563" y="140678"/>
                    <a:pt x="176995" y="140986"/>
                    <a:pt x="180156" y="139985"/>
                  </a:cubicBezTo>
                  <a:cubicBezTo>
                    <a:pt x="182102" y="137969"/>
                    <a:pt x="184785" y="136834"/>
                    <a:pt x="187586" y="136842"/>
                  </a:cubicBezTo>
                  <a:cubicBezTo>
                    <a:pt x="196035" y="137074"/>
                    <a:pt x="204371" y="134858"/>
                    <a:pt x="211589" y="130460"/>
                  </a:cubicBezTo>
                  <a:cubicBezTo>
                    <a:pt x="214312" y="125589"/>
                    <a:pt x="215815" y="120131"/>
                    <a:pt x="215971" y="114553"/>
                  </a:cubicBezTo>
                  <a:cubicBezTo>
                    <a:pt x="216477" y="108396"/>
                    <a:pt x="215044" y="102235"/>
                    <a:pt x="211875" y="9693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5" name="任意多边形: 形状 234">
              <a:extLst>
                <a:ext uri="{FF2B5EF4-FFF2-40B4-BE49-F238E27FC236}">
                  <a16:creationId xmlns:a16="http://schemas.microsoft.com/office/drawing/2014/main" id="{DF36102D-F699-49A0-8C62-F7D3BB38EE19}"/>
                </a:ext>
              </a:extLst>
            </p:cNvPr>
            <p:cNvSpPr/>
            <p:nvPr/>
          </p:nvSpPr>
          <p:spPr>
            <a:xfrm>
              <a:off x="5084503" y="4370158"/>
              <a:ext cx="487995" cy="769228"/>
            </a:xfrm>
            <a:custGeom>
              <a:avLst/>
              <a:gdLst>
                <a:gd name="connsiteX0" fmla="*/ 135938 w 136302"/>
                <a:gd name="connsiteY0" fmla="*/ 21062 h 214853"/>
                <a:gd name="connsiteX1" fmla="*/ 128889 w 136302"/>
                <a:gd name="connsiteY1" fmla="*/ 10108 h 214853"/>
                <a:gd name="connsiteX2" fmla="*/ 122317 w 136302"/>
                <a:gd name="connsiteY2" fmla="*/ 6965 h 214853"/>
                <a:gd name="connsiteX3" fmla="*/ 114888 w 136302"/>
                <a:gd name="connsiteY3" fmla="*/ 5060 h 214853"/>
                <a:gd name="connsiteX4" fmla="*/ 103457 w 136302"/>
                <a:gd name="connsiteY4" fmla="*/ 5060 h 214853"/>
                <a:gd name="connsiteX5" fmla="*/ 92218 w 136302"/>
                <a:gd name="connsiteY5" fmla="*/ 3821 h 214853"/>
                <a:gd name="connsiteX6" fmla="*/ 85170 w 136302"/>
                <a:gd name="connsiteY6" fmla="*/ -84 h 214853"/>
                <a:gd name="connsiteX7" fmla="*/ 80788 w 136302"/>
                <a:gd name="connsiteY7" fmla="*/ 1821 h 214853"/>
                <a:gd name="connsiteX8" fmla="*/ 73644 w 136302"/>
                <a:gd name="connsiteY8" fmla="*/ 7346 h 214853"/>
                <a:gd name="connsiteX9" fmla="*/ 73644 w 136302"/>
                <a:gd name="connsiteY9" fmla="*/ 11918 h 214853"/>
                <a:gd name="connsiteX10" fmla="*/ 80026 w 136302"/>
                <a:gd name="connsiteY10" fmla="*/ 28110 h 214853"/>
                <a:gd name="connsiteX11" fmla="*/ 76121 w 136302"/>
                <a:gd name="connsiteY11" fmla="*/ 53161 h 214853"/>
                <a:gd name="connsiteX12" fmla="*/ 69930 w 136302"/>
                <a:gd name="connsiteY12" fmla="*/ 64782 h 214853"/>
                <a:gd name="connsiteX13" fmla="*/ 57166 w 136302"/>
                <a:gd name="connsiteY13" fmla="*/ 70592 h 214853"/>
                <a:gd name="connsiteX14" fmla="*/ 47641 w 136302"/>
                <a:gd name="connsiteY14" fmla="*/ 71259 h 214853"/>
                <a:gd name="connsiteX15" fmla="*/ 34973 w 136302"/>
                <a:gd name="connsiteY15" fmla="*/ 75259 h 214853"/>
                <a:gd name="connsiteX16" fmla="*/ 25448 w 136302"/>
                <a:gd name="connsiteY16" fmla="*/ 84308 h 214853"/>
                <a:gd name="connsiteX17" fmla="*/ 24590 w 136302"/>
                <a:gd name="connsiteY17" fmla="*/ 99929 h 214853"/>
                <a:gd name="connsiteX18" fmla="*/ 26496 w 136302"/>
                <a:gd name="connsiteY18" fmla="*/ 107644 h 214853"/>
                <a:gd name="connsiteX19" fmla="*/ 28496 w 136302"/>
                <a:gd name="connsiteY19" fmla="*/ 118693 h 214853"/>
                <a:gd name="connsiteX20" fmla="*/ 32877 w 136302"/>
                <a:gd name="connsiteY20" fmla="*/ 122408 h 214853"/>
                <a:gd name="connsiteX21" fmla="*/ 39640 w 136302"/>
                <a:gd name="connsiteY21" fmla="*/ 121550 h 214853"/>
                <a:gd name="connsiteX22" fmla="*/ 48594 w 136302"/>
                <a:gd name="connsiteY22" fmla="*/ 118312 h 214853"/>
                <a:gd name="connsiteX23" fmla="*/ 58119 w 136302"/>
                <a:gd name="connsiteY23" fmla="*/ 117074 h 214853"/>
                <a:gd name="connsiteX24" fmla="*/ 63167 w 136302"/>
                <a:gd name="connsiteY24" fmla="*/ 120122 h 214853"/>
                <a:gd name="connsiteX25" fmla="*/ 63738 w 136302"/>
                <a:gd name="connsiteY25" fmla="*/ 141648 h 214853"/>
                <a:gd name="connsiteX26" fmla="*/ 54213 w 136302"/>
                <a:gd name="connsiteY26" fmla="*/ 151173 h 214853"/>
                <a:gd name="connsiteX27" fmla="*/ 33925 w 136302"/>
                <a:gd name="connsiteY27" fmla="*/ 162413 h 214853"/>
                <a:gd name="connsiteX28" fmla="*/ 22209 w 136302"/>
                <a:gd name="connsiteY28" fmla="*/ 166889 h 214853"/>
                <a:gd name="connsiteX29" fmla="*/ 11256 w 136302"/>
                <a:gd name="connsiteY29" fmla="*/ 173366 h 214853"/>
                <a:gd name="connsiteX30" fmla="*/ 4207 w 136302"/>
                <a:gd name="connsiteY30" fmla="*/ 174033 h 214853"/>
                <a:gd name="connsiteX31" fmla="*/ -365 w 136302"/>
                <a:gd name="connsiteY31" fmla="*/ 180320 h 214853"/>
                <a:gd name="connsiteX32" fmla="*/ 2302 w 136302"/>
                <a:gd name="connsiteY32" fmla="*/ 188607 h 214853"/>
                <a:gd name="connsiteX33" fmla="*/ 4398 w 136302"/>
                <a:gd name="connsiteY33" fmla="*/ 198132 h 214853"/>
                <a:gd name="connsiteX34" fmla="*/ 11922 w 136302"/>
                <a:gd name="connsiteY34" fmla="*/ 203942 h 214853"/>
                <a:gd name="connsiteX35" fmla="*/ 23638 w 136302"/>
                <a:gd name="connsiteY35" fmla="*/ 214515 h 214853"/>
                <a:gd name="connsiteX36" fmla="*/ 41926 w 136302"/>
                <a:gd name="connsiteY36" fmla="*/ 201370 h 214853"/>
                <a:gd name="connsiteX37" fmla="*/ 53642 w 136302"/>
                <a:gd name="connsiteY37" fmla="*/ 196417 h 214853"/>
                <a:gd name="connsiteX38" fmla="*/ 72692 w 136302"/>
                <a:gd name="connsiteY38" fmla="*/ 185082 h 214853"/>
                <a:gd name="connsiteX39" fmla="*/ 87646 w 136302"/>
                <a:gd name="connsiteY39" fmla="*/ 178319 h 214853"/>
                <a:gd name="connsiteX40" fmla="*/ 101838 w 136302"/>
                <a:gd name="connsiteY40" fmla="*/ 164889 h 214853"/>
                <a:gd name="connsiteX41" fmla="*/ 118031 w 136302"/>
                <a:gd name="connsiteY41" fmla="*/ 155364 h 214853"/>
                <a:gd name="connsiteX42" fmla="*/ 123460 w 136302"/>
                <a:gd name="connsiteY42" fmla="*/ 146982 h 214853"/>
                <a:gd name="connsiteX43" fmla="*/ 127746 w 136302"/>
                <a:gd name="connsiteY43" fmla="*/ 131647 h 214853"/>
                <a:gd name="connsiteX44" fmla="*/ 126222 w 136302"/>
                <a:gd name="connsiteY44" fmla="*/ 124503 h 214853"/>
                <a:gd name="connsiteX45" fmla="*/ 125460 w 136302"/>
                <a:gd name="connsiteY45" fmla="*/ 119931 h 214853"/>
                <a:gd name="connsiteX46" fmla="*/ 122793 w 136302"/>
                <a:gd name="connsiteY46" fmla="*/ 112025 h 214853"/>
                <a:gd name="connsiteX47" fmla="*/ 123650 w 136302"/>
                <a:gd name="connsiteY47" fmla="*/ 100405 h 214853"/>
                <a:gd name="connsiteX48" fmla="*/ 125651 w 136302"/>
                <a:gd name="connsiteY48" fmla="*/ 86689 h 214853"/>
                <a:gd name="connsiteX49" fmla="*/ 126889 w 136302"/>
                <a:gd name="connsiteY49" fmla="*/ 64210 h 214853"/>
                <a:gd name="connsiteX50" fmla="*/ 128508 w 136302"/>
                <a:gd name="connsiteY50" fmla="*/ 51828 h 214853"/>
                <a:gd name="connsiteX51" fmla="*/ 134128 w 136302"/>
                <a:gd name="connsiteY51" fmla="*/ 39826 h 214853"/>
                <a:gd name="connsiteX52" fmla="*/ 134128 w 136302"/>
                <a:gd name="connsiteY52" fmla="*/ 28777 h 214853"/>
                <a:gd name="connsiteX53" fmla="*/ 134699 w 136302"/>
                <a:gd name="connsiteY53" fmla="*/ 21538 h 21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36302" h="214853">
                  <a:moveTo>
                    <a:pt x="135938" y="21062"/>
                  </a:moveTo>
                  <a:cubicBezTo>
                    <a:pt x="134548" y="16875"/>
                    <a:pt x="132124" y="13107"/>
                    <a:pt x="128889" y="10108"/>
                  </a:cubicBezTo>
                  <a:cubicBezTo>
                    <a:pt x="127461" y="8489"/>
                    <a:pt x="123460" y="7632"/>
                    <a:pt x="122317" y="6965"/>
                  </a:cubicBezTo>
                  <a:cubicBezTo>
                    <a:pt x="119984" y="5863"/>
                    <a:pt x="117463" y="5217"/>
                    <a:pt x="114888" y="5060"/>
                  </a:cubicBezTo>
                  <a:cubicBezTo>
                    <a:pt x="112982" y="5060"/>
                    <a:pt x="105363" y="5060"/>
                    <a:pt x="103457" y="5060"/>
                  </a:cubicBezTo>
                  <a:cubicBezTo>
                    <a:pt x="99838" y="4393"/>
                    <a:pt x="95361" y="4488"/>
                    <a:pt x="92218" y="3821"/>
                  </a:cubicBezTo>
                  <a:cubicBezTo>
                    <a:pt x="89075" y="3155"/>
                    <a:pt x="86979" y="107"/>
                    <a:pt x="85170" y="-84"/>
                  </a:cubicBezTo>
                  <a:cubicBezTo>
                    <a:pt x="83464" y="-346"/>
                    <a:pt x="81759" y="395"/>
                    <a:pt x="80788" y="1821"/>
                  </a:cubicBezTo>
                  <a:cubicBezTo>
                    <a:pt x="78698" y="4012"/>
                    <a:pt x="76290" y="5874"/>
                    <a:pt x="73644" y="7346"/>
                  </a:cubicBezTo>
                  <a:cubicBezTo>
                    <a:pt x="72740" y="8736"/>
                    <a:pt x="72740" y="10528"/>
                    <a:pt x="73644" y="11918"/>
                  </a:cubicBezTo>
                  <a:cubicBezTo>
                    <a:pt x="78108" y="16074"/>
                    <a:pt x="80454" y="22026"/>
                    <a:pt x="80026" y="28110"/>
                  </a:cubicBezTo>
                  <a:cubicBezTo>
                    <a:pt x="80026" y="37635"/>
                    <a:pt x="76692" y="42398"/>
                    <a:pt x="76121" y="53161"/>
                  </a:cubicBezTo>
                  <a:cubicBezTo>
                    <a:pt x="76121" y="58876"/>
                    <a:pt x="72406" y="61162"/>
                    <a:pt x="69930" y="64782"/>
                  </a:cubicBezTo>
                  <a:cubicBezTo>
                    <a:pt x="65980" y="67329"/>
                    <a:pt x="61681" y="69286"/>
                    <a:pt x="57166" y="70592"/>
                  </a:cubicBezTo>
                  <a:cubicBezTo>
                    <a:pt x="54022" y="71133"/>
                    <a:pt x="50830" y="71356"/>
                    <a:pt x="47641" y="71259"/>
                  </a:cubicBezTo>
                  <a:cubicBezTo>
                    <a:pt x="43259" y="71258"/>
                    <a:pt x="39354" y="74497"/>
                    <a:pt x="34973" y="75259"/>
                  </a:cubicBezTo>
                  <a:cubicBezTo>
                    <a:pt x="30591" y="76021"/>
                    <a:pt x="25448" y="78116"/>
                    <a:pt x="25448" y="84308"/>
                  </a:cubicBezTo>
                  <a:cubicBezTo>
                    <a:pt x="25751" y="89530"/>
                    <a:pt x="25463" y="94771"/>
                    <a:pt x="24590" y="99929"/>
                  </a:cubicBezTo>
                  <a:cubicBezTo>
                    <a:pt x="24708" y="102601"/>
                    <a:pt x="25356" y="105224"/>
                    <a:pt x="26496" y="107644"/>
                  </a:cubicBezTo>
                  <a:cubicBezTo>
                    <a:pt x="26576" y="111409"/>
                    <a:pt x="27251" y="115138"/>
                    <a:pt x="28496" y="118693"/>
                  </a:cubicBezTo>
                  <a:cubicBezTo>
                    <a:pt x="29321" y="120529"/>
                    <a:pt x="30931" y="121894"/>
                    <a:pt x="32877" y="122408"/>
                  </a:cubicBezTo>
                  <a:cubicBezTo>
                    <a:pt x="34592" y="123265"/>
                    <a:pt x="37830" y="122408"/>
                    <a:pt x="39640" y="121550"/>
                  </a:cubicBezTo>
                  <a:cubicBezTo>
                    <a:pt x="42538" y="120244"/>
                    <a:pt x="45531" y="119161"/>
                    <a:pt x="48594" y="118312"/>
                  </a:cubicBezTo>
                  <a:cubicBezTo>
                    <a:pt x="51814" y="118391"/>
                    <a:pt x="55026" y="117973"/>
                    <a:pt x="58119" y="117074"/>
                  </a:cubicBezTo>
                  <a:cubicBezTo>
                    <a:pt x="58118" y="117074"/>
                    <a:pt x="62119" y="117931"/>
                    <a:pt x="63167" y="120122"/>
                  </a:cubicBezTo>
                  <a:cubicBezTo>
                    <a:pt x="63808" y="127278"/>
                    <a:pt x="63999" y="134468"/>
                    <a:pt x="63738" y="141648"/>
                  </a:cubicBezTo>
                  <a:cubicBezTo>
                    <a:pt x="63738" y="146316"/>
                    <a:pt x="57547" y="149363"/>
                    <a:pt x="54213" y="151173"/>
                  </a:cubicBezTo>
                  <a:cubicBezTo>
                    <a:pt x="47724" y="155393"/>
                    <a:pt x="40944" y="159149"/>
                    <a:pt x="33925" y="162413"/>
                  </a:cubicBezTo>
                  <a:cubicBezTo>
                    <a:pt x="29810" y="163283"/>
                    <a:pt x="25856" y="164793"/>
                    <a:pt x="22209" y="166889"/>
                  </a:cubicBezTo>
                  <a:cubicBezTo>
                    <a:pt x="18743" y="169348"/>
                    <a:pt x="15080" y="171514"/>
                    <a:pt x="11256" y="173366"/>
                  </a:cubicBezTo>
                  <a:cubicBezTo>
                    <a:pt x="9255" y="174319"/>
                    <a:pt x="6303" y="173366"/>
                    <a:pt x="4207" y="174033"/>
                  </a:cubicBezTo>
                  <a:cubicBezTo>
                    <a:pt x="1607" y="175083"/>
                    <a:pt x="-168" y="177523"/>
                    <a:pt x="-365" y="180320"/>
                  </a:cubicBezTo>
                  <a:cubicBezTo>
                    <a:pt x="-365" y="181653"/>
                    <a:pt x="1540" y="185654"/>
                    <a:pt x="2302" y="188607"/>
                  </a:cubicBezTo>
                  <a:cubicBezTo>
                    <a:pt x="3064" y="191559"/>
                    <a:pt x="2302" y="196417"/>
                    <a:pt x="4398" y="198132"/>
                  </a:cubicBezTo>
                  <a:cubicBezTo>
                    <a:pt x="7051" y="199873"/>
                    <a:pt x="9566" y="201815"/>
                    <a:pt x="11922" y="203942"/>
                  </a:cubicBezTo>
                  <a:cubicBezTo>
                    <a:pt x="15447" y="207657"/>
                    <a:pt x="19923" y="216134"/>
                    <a:pt x="23638" y="214515"/>
                  </a:cubicBezTo>
                  <a:cubicBezTo>
                    <a:pt x="30077" y="210631"/>
                    <a:pt x="36193" y="206236"/>
                    <a:pt x="41926" y="201370"/>
                  </a:cubicBezTo>
                  <a:cubicBezTo>
                    <a:pt x="45976" y="200085"/>
                    <a:pt x="49898" y="198427"/>
                    <a:pt x="53642" y="196417"/>
                  </a:cubicBezTo>
                  <a:cubicBezTo>
                    <a:pt x="59475" y="191830"/>
                    <a:pt x="65878" y="188020"/>
                    <a:pt x="72692" y="185082"/>
                  </a:cubicBezTo>
                  <a:cubicBezTo>
                    <a:pt x="77805" y="183124"/>
                    <a:pt x="82799" y="180866"/>
                    <a:pt x="87646" y="178319"/>
                  </a:cubicBezTo>
                  <a:cubicBezTo>
                    <a:pt x="91361" y="175938"/>
                    <a:pt x="95361" y="166985"/>
                    <a:pt x="101838" y="164889"/>
                  </a:cubicBezTo>
                  <a:cubicBezTo>
                    <a:pt x="107724" y="162629"/>
                    <a:pt x="113196" y="159411"/>
                    <a:pt x="118031" y="155364"/>
                  </a:cubicBezTo>
                  <a:cubicBezTo>
                    <a:pt x="120830" y="153352"/>
                    <a:pt x="122768" y="150359"/>
                    <a:pt x="123460" y="146982"/>
                  </a:cubicBezTo>
                  <a:cubicBezTo>
                    <a:pt x="124793" y="139553"/>
                    <a:pt x="127270" y="134600"/>
                    <a:pt x="127746" y="131647"/>
                  </a:cubicBezTo>
                  <a:cubicBezTo>
                    <a:pt x="128223" y="128694"/>
                    <a:pt x="126603" y="127361"/>
                    <a:pt x="126222" y="124503"/>
                  </a:cubicBezTo>
                  <a:cubicBezTo>
                    <a:pt x="125841" y="121646"/>
                    <a:pt x="125746" y="121360"/>
                    <a:pt x="125460" y="119931"/>
                  </a:cubicBezTo>
                  <a:cubicBezTo>
                    <a:pt x="125174" y="118503"/>
                    <a:pt x="122698" y="117455"/>
                    <a:pt x="122793" y="112025"/>
                  </a:cubicBezTo>
                  <a:cubicBezTo>
                    <a:pt x="122793" y="108406"/>
                    <a:pt x="123365" y="102500"/>
                    <a:pt x="123650" y="100405"/>
                  </a:cubicBezTo>
                  <a:cubicBezTo>
                    <a:pt x="124317" y="94785"/>
                    <a:pt x="125460" y="90880"/>
                    <a:pt x="125651" y="86689"/>
                  </a:cubicBezTo>
                  <a:cubicBezTo>
                    <a:pt x="126508" y="74307"/>
                    <a:pt x="126794" y="70020"/>
                    <a:pt x="126889" y="64210"/>
                  </a:cubicBezTo>
                  <a:cubicBezTo>
                    <a:pt x="127155" y="60051"/>
                    <a:pt x="127695" y="55915"/>
                    <a:pt x="128508" y="51828"/>
                  </a:cubicBezTo>
                  <a:cubicBezTo>
                    <a:pt x="130794" y="46398"/>
                    <a:pt x="133652" y="41731"/>
                    <a:pt x="134128" y="39826"/>
                  </a:cubicBezTo>
                  <a:cubicBezTo>
                    <a:pt x="134548" y="36155"/>
                    <a:pt x="134548" y="32448"/>
                    <a:pt x="134128" y="28777"/>
                  </a:cubicBezTo>
                  <a:cubicBezTo>
                    <a:pt x="134128" y="26110"/>
                    <a:pt x="135176" y="24967"/>
                    <a:pt x="134699" y="21538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6" name="任意多边形: 形状 235">
              <a:extLst>
                <a:ext uri="{FF2B5EF4-FFF2-40B4-BE49-F238E27FC236}">
                  <a16:creationId xmlns:a16="http://schemas.microsoft.com/office/drawing/2014/main" id="{41A296B4-49EA-423E-A371-96E681259A0E}"/>
                </a:ext>
              </a:extLst>
            </p:cNvPr>
            <p:cNvSpPr/>
            <p:nvPr/>
          </p:nvSpPr>
          <p:spPr>
            <a:xfrm>
              <a:off x="5645364" y="4324990"/>
              <a:ext cx="415782" cy="768655"/>
            </a:xfrm>
            <a:custGeom>
              <a:avLst/>
              <a:gdLst>
                <a:gd name="connsiteX0" fmla="*/ 108824 w 116132"/>
                <a:gd name="connsiteY0" fmla="*/ 169409 h 214693"/>
                <a:gd name="connsiteX1" fmla="*/ 97775 w 116132"/>
                <a:gd name="connsiteY1" fmla="*/ 168266 h 214693"/>
                <a:gd name="connsiteX2" fmla="*/ 90726 w 116132"/>
                <a:gd name="connsiteY2" fmla="*/ 165504 h 214693"/>
                <a:gd name="connsiteX3" fmla="*/ 83583 w 116132"/>
                <a:gd name="connsiteY3" fmla="*/ 163980 h 214693"/>
                <a:gd name="connsiteX4" fmla="*/ 73486 w 116132"/>
                <a:gd name="connsiteY4" fmla="*/ 162646 h 214693"/>
                <a:gd name="connsiteX5" fmla="*/ 59389 w 116132"/>
                <a:gd name="connsiteY5" fmla="*/ 156360 h 214693"/>
                <a:gd name="connsiteX6" fmla="*/ 54246 w 116132"/>
                <a:gd name="connsiteY6" fmla="*/ 139500 h 214693"/>
                <a:gd name="connsiteX7" fmla="*/ 53579 w 116132"/>
                <a:gd name="connsiteY7" fmla="*/ 129975 h 214693"/>
                <a:gd name="connsiteX8" fmla="*/ 59961 w 116132"/>
                <a:gd name="connsiteY8" fmla="*/ 109592 h 214693"/>
                <a:gd name="connsiteX9" fmla="*/ 78439 w 116132"/>
                <a:gd name="connsiteY9" fmla="*/ 100638 h 214693"/>
                <a:gd name="connsiteX10" fmla="*/ 90060 w 116132"/>
                <a:gd name="connsiteY10" fmla="*/ 94161 h 214693"/>
                <a:gd name="connsiteX11" fmla="*/ 98346 w 116132"/>
                <a:gd name="connsiteY11" fmla="*/ 88351 h 214693"/>
                <a:gd name="connsiteX12" fmla="*/ 107871 w 116132"/>
                <a:gd name="connsiteY12" fmla="*/ 85875 h 214693"/>
                <a:gd name="connsiteX13" fmla="*/ 112538 w 116132"/>
                <a:gd name="connsiteY13" fmla="*/ 80541 h 214693"/>
                <a:gd name="connsiteX14" fmla="*/ 110919 w 116132"/>
                <a:gd name="connsiteY14" fmla="*/ 70254 h 214693"/>
                <a:gd name="connsiteX15" fmla="*/ 103204 w 116132"/>
                <a:gd name="connsiteY15" fmla="*/ 55871 h 214693"/>
                <a:gd name="connsiteX16" fmla="*/ 89393 w 116132"/>
                <a:gd name="connsiteY16" fmla="*/ 51013 h 214693"/>
                <a:gd name="connsiteX17" fmla="*/ 80820 w 116132"/>
                <a:gd name="connsiteY17" fmla="*/ 55871 h 214693"/>
                <a:gd name="connsiteX18" fmla="*/ 72248 w 116132"/>
                <a:gd name="connsiteY18" fmla="*/ 52918 h 214693"/>
                <a:gd name="connsiteX19" fmla="*/ 74248 w 116132"/>
                <a:gd name="connsiteY19" fmla="*/ 43393 h 214693"/>
                <a:gd name="connsiteX20" fmla="*/ 84630 w 116132"/>
                <a:gd name="connsiteY20" fmla="*/ 24343 h 214693"/>
                <a:gd name="connsiteX21" fmla="*/ 81011 w 116132"/>
                <a:gd name="connsiteY21" fmla="*/ 10341 h 214693"/>
                <a:gd name="connsiteX22" fmla="*/ 76534 w 116132"/>
                <a:gd name="connsiteY22" fmla="*/ 5293 h 214693"/>
                <a:gd name="connsiteX23" fmla="*/ 70724 w 116132"/>
                <a:gd name="connsiteY23" fmla="*/ 3960 h 214693"/>
                <a:gd name="connsiteX24" fmla="*/ 63771 w 116132"/>
                <a:gd name="connsiteY24" fmla="*/ -136 h 214693"/>
                <a:gd name="connsiteX25" fmla="*/ 54246 w 116132"/>
                <a:gd name="connsiteY25" fmla="*/ 1674 h 214693"/>
                <a:gd name="connsiteX26" fmla="*/ 46626 w 116132"/>
                <a:gd name="connsiteY26" fmla="*/ 150 h 214693"/>
                <a:gd name="connsiteX27" fmla="*/ 38148 w 116132"/>
                <a:gd name="connsiteY27" fmla="*/ 1960 h 214693"/>
                <a:gd name="connsiteX28" fmla="*/ 28623 w 116132"/>
                <a:gd name="connsiteY28" fmla="*/ -41 h 214693"/>
                <a:gd name="connsiteX29" fmla="*/ 21099 w 116132"/>
                <a:gd name="connsiteY29" fmla="*/ 5293 h 214693"/>
                <a:gd name="connsiteX30" fmla="*/ 20623 w 116132"/>
                <a:gd name="connsiteY30" fmla="*/ 18342 h 214693"/>
                <a:gd name="connsiteX31" fmla="*/ 16527 w 116132"/>
                <a:gd name="connsiteY31" fmla="*/ 37392 h 214693"/>
                <a:gd name="connsiteX32" fmla="*/ 13670 w 116132"/>
                <a:gd name="connsiteY32" fmla="*/ 49394 h 214693"/>
                <a:gd name="connsiteX33" fmla="*/ 12526 w 116132"/>
                <a:gd name="connsiteY33" fmla="*/ 69111 h 214693"/>
                <a:gd name="connsiteX34" fmla="*/ 9859 w 116132"/>
                <a:gd name="connsiteY34" fmla="*/ 81779 h 214693"/>
                <a:gd name="connsiteX35" fmla="*/ 7002 w 116132"/>
                <a:gd name="connsiteY35" fmla="*/ 94161 h 214693"/>
                <a:gd name="connsiteX36" fmla="*/ 3668 w 116132"/>
                <a:gd name="connsiteY36" fmla="*/ 101686 h 214693"/>
                <a:gd name="connsiteX37" fmla="*/ -333 w 116132"/>
                <a:gd name="connsiteY37" fmla="*/ 125785 h 214693"/>
                <a:gd name="connsiteX38" fmla="*/ 1192 w 116132"/>
                <a:gd name="connsiteY38" fmla="*/ 140739 h 214693"/>
                <a:gd name="connsiteX39" fmla="*/ 2430 w 116132"/>
                <a:gd name="connsiteY39" fmla="*/ 150264 h 214693"/>
                <a:gd name="connsiteX40" fmla="*/ 3096 w 116132"/>
                <a:gd name="connsiteY40" fmla="*/ 160360 h 214693"/>
                <a:gd name="connsiteX41" fmla="*/ 6430 w 116132"/>
                <a:gd name="connsiteY41" fmla="*/ 176457 h 214693"/>
                <a:gd name="connsiteX42" fmla="*/ 7383 w 116132"/>
                <a:gd name="connsiteY42" fmla="*/ 189983 h 214693"/>
                <a:gd name="connsiteX43" fmla="*/ 14622 w 116132"/>
                <a:gd name="connsiteY43" fmla="*/ 201603 h 214693"/>
                <a:gd name="connsiteX44" fmla="*/ 22432 w 116132"/>
                <a:gd name="connsiteY44" fmla="*/ 205890 h 214693"/>
                <a:gd name="connsiteX45" fmla="*/ 37863 w 116132"/>
                <a:gd name="connsiteY45" fmla="*/ 206747 h 214693"/>
                <a:gd name="connsiteX46" fmla="*/ 48435 w 116132"/>
                <a:gd name="connsiteY46" fmla="*/ 209795 h 214693"/>
                <a:gd name="connsiteX47" fmla="*/ 60913 w 116132"/>
                <a:gd name="connsiteY47" fmla="*/ 209795 h 214693"/>
                <a:gd name="connsiteX48" fmla="*/ 73581 w 116132"/>
                <a:gd name="connsiteY48" fmla="*/ 211033 h 214693"/>
                <a:gd name="connsiteX49" fmla="*/ 81773 w 116132"/>
                <a:gd name="connsiteY49" fmla="*/ 214557 h 214693"/>
                <a:gd name="connsiteX50" fmla="*/ 93489 w 116132"/>
                <a:gd name="connsiteY50" fmla="*/ 211795 h 214693"/>
                <a:gd name="connsiteX51" fmla="*/ 105395 w 116132"/>
                <a:gd name="connsiteY51" fmla="*/ 209986 h 214693"/>
                <a:gd name="connsiteX52" fmla="*/ 109967 w 116132"/>
                <a:gd name="connsiteY52" fmla="*/ 199603 h 214693"/>
                <a:gd name="connsiteX53" fmla="*/ 115491 w 116132"/>
                <a:gd name="connsiteY53" fmla="*/ 183792 h 214693"/>
                <a:gd name="connsiteX54" fmla="*/ 109300 w 116132"/>
                <a:gd name="connsiteY54" fmla="*/ 169599 h 214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16132" h="214693">
                  <a:moveTo>
                    <a:pt x="108824" y="169409"/>
                  </a:moveTo>
                  <a:cubicBezTo>
                    <a:pt x="105215" y="168497"/>
                    <a:pt x="101494" y="168112"/>
                    <a:pt x="97775" y="168266"/>
                  </a:cubicBezTo>
                  <a:cubicBezTo>
                    <a:pt x="95250" y="167879"/>
                    <a:pt x="92842" y="166935"/>
                    <a:pt x="90726" y="165504"/>
                  </a:cubicBezTo>
                  <a:cubicBezTo>
                    <a:pt x="88296" y="165260"/>
                    <a:pt x="85901" y="164749"/>
                    <a:pt x="83583" y="163980"/>
                  </a:cubicBezTo>
                  <a:cubicBezTo>
                    <a:pt x="80279" y="163153"/>
                    <a:pt x="76892" y="162705"/>
                    <a:pt x="73486" y="162646"/>
                  </a:cubicBezTo>
                  <a:cubicBezTo>
                    <a:pt x="68210" y="162210"/>
                    <a:pt x="63239" y="159994"/>
                    <a:pt x="59389" y="156360"/>
                  </a:cubicBezTo>
                  <a:cubicBezTo>
                    <a:pt x="54436" y="150645"/>
                    <a:pt x="55865" y="145215"/>
                    <a:pt x="54246" y="139500"/>
                  </a:cubicBezTo>
                  <a:cubicBezTo>
                    <a:pt x="53377" y="136404"/>
                    <a:pt x="53150" y="133163"/>
                    <a:pt x="53579" y="129975"/>
                  </a:cubicBezTo>
                  <a:cubicBezTo>
                    <a:pt x="54374" y="122833"/>
                    <a:pt x="56541" y="115912"/>
                    <a:pt x="59961" y="109592"/>
                  </a:cubicBezTo>
                  <a:cubicBezTo>
                    <a:pt x="66655" y="107867"/>
                    <a:pt x="72937" y="104823"/>
                    <a:pt x="78439" y="100638"/>
                  </a:cubicBezTo>
                  <a:cubicBezTo>
                    <a:pt x="82439" y="97400"/>
                    <a:pt x="86345" y="96828"/>
                    <a:pt x="90060" y="94161"/>
                  </a:cubicBezTo>
                  <a:cubicBezTo>
                    <a:pt x="92396" y="91679"/>
                    <a:pt x="95216" y="89702"/>
                    <a:pt x="98346" y="88351"/>
                  </a:cubicBezTo>
                  <a:cubicBezTo>
                    <a:pt x="102537" y="87113"/>
                    <a:pt x="104538" y="86637"/>
                    <a:pt x="107871" y="85875"/>
                  </a:cubicBezTo>
                  <a:cubicBezTo>
                    <a:pt x="110475" y="85393"/>
                    <a:pt x="112406" y="83185"/>
                    <a:pt x="112538" y="80541"/>
                  </a:cubicBezTo>
                  <a:cubicBezTo>
                    <a:pt x="112585" y="77045"/>
                    <a:pt x="112038" y="73566"/>
                    <a:pt x="110919" y="70254"/>
                  </a:cubicBezTo>
                  <a:cubicBezTo>
                    <a:pt x="108443" y="65967"/>
                    <a:pt x="106919" y="56728"/>
                    <a:pt x="103204" y="55871"/>
                  </a:cubicBezTo>
                  <a:cubicBezTo>
                    <a:pt x="96537" y="54347"/>
                    <a:pt x="92346" y="49585"/>
                    <a:pt x="89393" y="51013"/>
                  </a:cubicBezTo>
                  <a:cubicBezTo>
                    <a:pt x="86440" y="52442"/>
                    <a:pt x="85107" y="54919"/>
                    <a:pt x="80820" y="55871"/>
                  </a:cubicBezTo>
                  <a:cubicBezTo>
                    <a:pt x="78534" y="59586"/>
                    <a:pt x="73200" y="58157"/>
                    <a:pt x="72248" y="52918"/>
                  </a:cubicBezTo>
                  <a:cubicBezTo>
                    <a:pt x="72528" y="49674"/>
                    <a:pt x="73200" y="46476"/>
                    <a:pt x="74248" y="43393"/>
                  </a:cubicBezTo>
                  <a:cubicBezTo>
                    <a:pt x="76915" y="37011"/>
                    <a:pt x="84249" y="34725"/>
                    <a:pt x="84630" y="24343"/>
                  </a:cubicBezTo>
                  <a:cubicBezTo>
                    <a:pt x="84360" y="19483"/>
                    <a:pt x="83130" y="14724"/>
                    <a:pt x="81011" y="10341"/>
                  </a:cubicBezTo>
                  <a:cubicBezTo>
                    <a:pt x="80058" y="8151"/>
                    <a:pt x="78344" y="5579"/>
                    <a:pt x="76534" y="5293"/>
                  </a:cubicBezTo>
                  <a:cubicBezTo>
                    <a:pt x="74527" y="5246"/>
                    <a:pt x="72551" y="4792"/>
                    <a:pt x="70724" y="3960"/>
                  </a:cubicBezTo>
                  <a:cubicBezTo>
                    <a:pt x="68724" y="2531"/>
                    <a:pt x="68152" y="54"/>
                    <a:pt x="63771" y="-136"/>
                  </a:cubicBezTo>
                  <a:cubicBezTo>
                    <a:pt x="60553" y="216"/>
                    <a:pt x="57368" y="821"/>
                    <a:pt x="54246" y="1674"/>
                  </a:cubicBezTo>
                  <a:cubicBezTo>
                    <a:pt x="51740" y="1009"/>
                    <a:pt x="49195" y="500"/>
                    <a:pt x="46626" y="150"/>
                  </a:cubicBezTo>
                  <a:cubicBezTo>
                    <a:pt x="44721" y="150"/>
                    <a:pt x="40911" y="2055"/>
                    <a:pt x="38148" y="1960"/>
                  </a:cubicBezTo>
                  <a:cubicBezTo>
                    <a:pt x="35386" y="1864"/>
                    <a:pt x="30338" y="-136"/>
                    <a:pt x="28623" y="-41"/>
                  </a:cubicBezTo>
                  <a:cubicBezTo>
                    <a:pt x="24813" y="-41"/>
                    <a:pt x="22432" y="721"/>
                    <a:pt x="21099" y="5293"/>
                  </a:cubicBezTo>
                  <a:cubicBezTo>
                    <a:pt x="20462" y="9612"/>
                    <a:pt x="20302" y="13988"/>
                    <a:pt x="20623" y="18342"/>
                  </a:cubicBezTo>
                  <a:cubicBezTo>
                    <a:pt x="19662" y="24773"/>
                    <a:pt x="18295" y="31136"/>
                    <a:pt x="16527" y="37392"/>
                  </a:cubicBezTo>
                  <a:cubicBezTo>
                    <a:pt x="15014" y="41239"/>
                    <a:pt x="14052" y="45279"/>
                    <a:pt x="13670" y="49394"/>
                  </a:cubicBezTo>
                  <a:cubicBezTo>
                    <a:pt x="13669" y="51394"/>
                    <a:pt x="13669" y="61395"/>
                    <a:pt x="12526" y="69111"/>
                  </a:cubicBezTo>
                  <a:cubicBezTo>
                    <a:pt x="12526" y="70635"/>
                    <a:pt x="10526" y="76731"/>
                    <a:pt x="9859" y="81779"/>
                  </a:cubicBezTo>
                  <a:cubicBezTo>
                    <a:pt x="9192" y="86827"/>
                    <a:pt x="7573" y="86732"/>
                    <a:pt x="7002" y="94161"/>
                  </a:cubicBezTo>
                  <a:cubicBezTo>
                    <a:pt x="7002" y="95590"/>
                    <a:pt x="3858" y="100162"/>
                    <a:pt x="3668" y="101686"/>
                  </a:cubicBezTo>
                  <a:cubicBezTo>
                    <a:pt x="1858" y="116736"/>
                    <a:pt x="-428" y="117974"/>
                    <a:pt x="-333" y="125785"/>
                  </a:cubicBezTo>
                  <a:cubicBezTo>
                    <a:pt x="-505" y="130815"/>
                    <a:pt x="8" y="135846"/>
                    <a:pt x="1192" y="140739"/>
                  </a:cubicBezTo>
                  <a:cubicBezTo>
                    <a:pt x="2005" y="143849"/>
                    <a:pt x="2420" y="147049"/>
                    <a:pt x="2430" y="150264"/>
                  </a:cubicBezTo>
                  <a:lnTo>
                    <a:pt x="3096" y="160360"/>
                  </a:lnTo>
                  <a:cubicBezTo>
                    <a:pt x="3096" y="162265"/>
                    <a:pt x="6049" y="173886"/>
                    <a:pt x="6430" y="176457"/>
                  </a:cubicBezTo>
                  <a:cubicBezTo>
                    <a:pt x="6371" y="180985"/>
                    <a:pt x="6690" y="185509"/>
                    <a:pt x="7383" y="189983"/>
                  </a:cubicBezTo>
                  <a:cubicBezTo>
                    <a:pt x="9224" y="194185"/>
                    <a:pt x="11662" y="198099"/>
                    <a:pt x="14622" y="201603"/>
                  </a:cubicBezTo>
                  <a:cubicBezTo>
                    <a:pt x="16985" y="203432"/>
                    <a:pt x="19621" y="204878"/>
                    <a:pt x="22432" y="205890"/>
                  </a:cubicBezTo>
                  <a:cubicBezTo>
                    <a:pt x="25766" y="206937"/>
                    <a:pt x="33291" y="205890"/>
                    <a:pt x="37863" y="206747"/>
                  </a:cubicBezTo>
                  <a:cubicBezTo>
                    <a:pt x="42435" y="207604"/>
                    <a:pt x="46530" y="209795"/>
                    <a:pt x="48435" y="209795"/>
                  </a:cubicBezTo>
                  <a:cubicBezTo>
                    <a:pt x="48435" y="209795"/>
                    <a:pt x="57484" y="209795"/>
                    <a:pt x="60913" y="209795"/>
                  </a:cubicBezTo>
                  <a:cubicBezTo>
                    <a:pt x="65176" y="209390"/>
                    <a:pt x="69477" y="209811"/>
                    <a:pt x="73581" y="211033"/>
                  </a:cubicBezTo>
                  <a:cubicBezTo>
                    <a:pt x="75391" y="211795"/>
                    <a:pt x="78915" y="214557"/>
                    <a:pt x="81773" y="214557"/>
                  </a:cubicBezTo>
                  <a:cubicBezTo>
                    <a:pt x="85808" y="214321"/>
                    <a:pt x="89772" y="213386"/>
                    <a:pt x="93489" y="211795"/>
                  </a:cubicBezTo>
                  <a:cubicBezTo>
                    <a:pt x="96918" y="210462"/>
                    <a:pt x="103013" y="211795"/>
                    <a:pt x="105395" y="209986"/>
                  </a:cubicBezTo>
                  <a:cubicBezTo>
                    <a:pt x="107776" y="208176"/>
                    <a:pt x="108633" y="203794"/>
                    <a:pt x="109967" y="199603"/>
                  </a:cubicBezTo>
                  <a:cubicBezTo>
                    <a:pt x="112100" y="194439"/>
                    <a:pt x="113945" y="189161"/>
                    <a:pt x="115491" y="183792"/>
                  </a:cubicBezTo>
                  <a:cubicBezTo>
                    <a:pt x="116637" y="178228"/>
                    <a:pt x="114158" y="172545"/>
                    <a:pt x="109300" y="16959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237" name="任意多边形: 形状 236">
              <a:extLst>
                <a:ext uri="{FF2B5EF4-FFF2-40B4-BE49-F238E27FC236}">
                  <a16:creationId xmlns:a16="http://schemas.microsoft.com/office/drawing/2014/main" id="{CB22FB41-5599-4839-9565-8343E259F96C}"/>
                </a:ext>
              </a:extLst>
            </p:cNvPr>
            <p:cNvSpPr/>
            <p:nvPr/>
          </p:nvSpPr>
          <p:spPr>
            <a:xfrm>
              <a:off x="8567668" y="4422179"/>
              <a:ext cx="864731" cy="696391"/>
            </a:xfrm>
            <a:custGeom>
              <a:avLst/>
              <a:gdLst>
                <a:gd name="connsiteX0" fmla="*/ 240808 w 241528"/>
                <a:gd name="connsiteY0" fmla="*/ 148359 h 194509"/>
                <a:gd name="connsiteX1" fmla="*/ 239760 w 241528"/>
                <a:gd name="connsiteY1" fmla="*/ 140548 h 194509"/>
                <a:gd name="connsiteX2" fmla="*/ 228330 w 241528"/>
                <a:gd name="connsiteY2" fmla="*/ 131023 h 194509"/>
                <a:gd name="connsiteX3" fmla="*/ 219568 w 241528"/>
                <a:gd name="connsiteY3" fmla="*/ 126166 h 194509"/>
                <a:gd name="connsiteX4" fmla="*/ 210614 w 241528"/>
                <a:gd name="connsiteY4" fmla="*/ 123784 h 194509"/>
                <a:gd name="connsiteX5" fmla="*/ 202423 w 241528"/>
                <a:gd name="connsiteY5" fmla="*/ 124642 h 194509"/>
                <a:gd name="connsiteX6" fmla="*/ 193850 w 241528"/>
                <a:gd name="connsiteY6" fmla="*/ 127975 h 194509"/>
                <a:gd name="connsiteX7" fmla="*/ 160893 w 241528"/>
                <a:gd name="connsiteY7" fmla="*/ 128737 h 194509"/>
                <a:gd name="connsiteX8" fmla="*/ 159941 w 241528"/>
                <a:gd name="connsiteY8" fmla="*/ 110449 h 194509"/>
                <a:gd name="connsiteX9" fmla="*/ 161179 w 241528"/>
                <a:gd name="connsiteY9" fmla="*/ 103401 h 194509"/>
                <a:gd name="connsiteX10" fmla="*/ 162989 w 241528"/>
                <a:gd name="connsiteY10" fmla="*/ 96733 h 194509"/>
                <a:gd name="connsiteX11" fmla="*/ 165370 w 241528"/>
                <a:gd name="connsiteY11" fmla="*/ 90447 h 194509"/>
                <a:gd name="connsiteX12" fmla="*/ 168323 w 241528"/>
                <a:gd name="connsiteY12" fmla="*/ 83589 h 194509"/>
                <a:gd name="connsiteX13" fmla="*/ 164037 w 241528"/>
                <a:gd name="connsiteY13" fmla="*/ 68730 h 194509"/>
                <a:gd name="connsiteX14" fmla="*/ 181848 w 241528"/>
                <a:gd name="connsiteY14" fmla="*/ 56252 h 194509"/>
                <a:gd name="connsiteX15" fmla="*/ 190802 w 241528"/>
                <a:gd name="connsiteY15" fmla="*/ 50251 h 194509"/>
                <a:gd name="connsiteX16" fmla="*/ 202422 w 241528"/>
                <a:gd name="connsiteY16" fmla="*/ 40726 h 194509"/>
                <a:gd name="connsiteX17" fmla="*/ 217186 w 241528"/>
                <a:gd name="connsiteY17" fmla="*/ 27010 h 194509"/>
                <a:gd name="connsiteX18" fmla="*/ 213471 w 241528"/>
                <a:gd name="connsiteY18" fmla="*/ 21200 h 194509"/>
                <a:gd name="connsiteX19" fmla="*/ 210614 w 241528"/>
                <a:gd name="connsiteY19" fmla="*/ 12437 h 194509"/>
                <a:gd name="connsiteX20" fmla="*/ 201089 w 241528"/>
                <a:gd name="connsiteY20" fmla="*/ 3579 h 194509"/>
                <a:gd name="connsiteX21" fmla="*/ 194707 w 241528"/>
                <a:gd name="connsiteY21" fmla="*/ -136 h 194509"/>
                <a:gd name="connsiteX22" fmla="*/ 187373 w 241528"/>
                <a:gd name="connsiteY22" fmla="*/ 912 h 194509"/>
                <a:gd name="connsiteX23" fmla="*/ 178896 w 241528"/>
                <a:gd name="connsiteY23" fmla="*/ 1960 h 194509"/>
                <a:gd name="connsiteX24" fmla="*/ 148892 w 241528"/>
                <a:gd name="connsiteY24" fmla="*/ 14628 h 194509"/>
                <a:gd name="connsiteX25" fmla="*/ 143939 w 241528"/>
                <a:gd name="connsiteY25" fmla="*/ 16533 h 194509"/>
                <a:gd name="connsiteX26" fmla="*/ 136986 w 241528"/>
                <a:gd name="connsiteY26" fmla="*/ 18438 h 194509"/>
                <a:gd name="connsiteX27" fmla="*/ 96981 w 241528"/>
                <a:gd name="connsiteY27" fmla="*/ 25105 h 194509"/>
                <a:gd name="connsiteX28" fmla="*/ 80217 w 241528"/>
                <a:gd name="connsiteY28" fmla="*/ 21105 h 194509"/>
                <a:gd name="connsiteX29" fmla="*/ 70692 w 241528"/>
                <a:gd name="connsiteY29" fmla="*/ 29011 h 194509"/>
                <a:gd name="connsiteX30" fmla="*/ 71644 w 241528"/>
                <a:gd name="connsiteY30" fmla="*/ 39583 h 194509"/>
                <a:gd name="connsiteX31" fmla="*/ 73549 w 241528"/>
                <a:gd name="connsiteY31" fmla="*/ 50537 h 194509"/>
                <a:gd name="connsiteX32" fmla="*/ 80979 w 241528"/>
                <a:gd name="connsiteY32" fmla="*/ 64158 h 194509"/>
                <a:gd name="connsiteX33" fmla="*/ 84789 w 241528"/>
                <a:gd name="connsiteY33" fmla="*/ 75493 h 194509"/>
                <a:gd name="connsiteX34" fmla="*/ 97266 w 241528"/>
                <a:gd name="connsiteY34" fmla="*/ 74635 h 194509"/>
                <a:gd name="connsiteX35" fmla="*/ 106791 w 241528"/>
                <a:gd name="connsiteY35" fmla="*/ 73111 h 194509"/>
                <a:gd name="connsiteX36" fmla="*/ 108792 w 241528"/>
                <a:gd name="connsiteY36" fmla="*/ 81970 h 194509"/>
                <a:gd name="connsiteX37" fmla="*/ 106791 w 241528"/>
                <a:gd name="connsiteY37" fmla="*/ 93209 h 194509"/>
                <a:gd name="connsiteX38" fmla="*/ 87170 w 241528"/>
                <a:gd name="connsiteY38" fmla="*/ 126737 h 194509"/>
                <a:gd name="connsiteX39" fmla="*/ 62119 w 241528"/>
                <a:gd name="connsiteY39" fmla="*/ 137215 h 194509"/>
                <a:gd name="connsiteX40" fmla="*/ 52594 w 241528"/>
                <a:gd name="connsiteY40" fmla="*/ 139024 h 194509"/>
                <a:gd name="connsiteX41" fmla="*/ 29734 w 241528"/>
                <a:gd name="connsiteY41" fmla="*/ 147692 h 194509"/>
                <a:gd name="connsiteX42" fmla="*/ 18685 w 241528"/>
                <a:gd name="connsiteY42" fmla="*/ 146644 h 194509"/>
                <a:gd name="connsiteX43" fmla="*/ -365 w 241528"/>
                <a:gd name="connsiteY43" fmla="*/ 157027 h 194509"/>
                <a:gd name="connsiteX44" fmla="*/ 683 w 241528"/>
                <a:gd name="connsiteY44" fmla="*/ 168647 h 194509"/>
                <a:gd name="connsiteX45" fmla="*/ 683 w 241528"/>
                <a:gd name="connsiteY45" fmla="*/ 178172 h 194509"/>
                <a:gd name="connsiteX46" fmla="*/ 17828 w 241528"/>
                <a:gd name="connsiteY46" fmla="*/ 194365 h 194509"/>
                <a:gd name="connsiteX47" fmla="*/ 62786 w 241528"/>
                <a:gd name="connsiteY47" fmla="*/ 177220 h 194509"/>
                <a:gd name="connsiteX48" fmla="*/ 99457 w 241528"/>
                <a:gd name="connsiteY48" fmla="*/ 169695 h 194509"/>
                <a:gd name="connsiteX49" fmla="*/ 120126 w 241528"/>
                <a:gd name="connsiteY49" fmla="*/ 170171 h 194509"/>
                <a:gd name="connsiteX50" fmla="*/ 138319 w 241528"/>
                <a:gd name="connsiteY50" fmla="*/ 167599 h 194509"/>
                <a:gd name="connsiteX51" fmla="*/ 157369 w 241528"/>
                <a:gd name="connsiteY51" fmla="*/ 166075 h 194509"/>
                <a:gd name="connsiteX52" fmla="*/ 176419 w 241528"/>
                <a:gd name="connsiteY52" fmla="*/ 166075 h 194509"/>
                <a:gd name="connsiteX53" fmla="*/ 196898 w 241528"/>
                <a:gd name="connsiteY53" fmla="*/ 167790 h 194509"/>
                <a:gd name="connsiteX54" fmla="*/ 209280 w 241528"/>
                <a:gd name="connsiteY54" fmla="*/ 166742 h 194509"/>
                <a:gd name="connsiteX55" fmla="*/ 221377 w 241528"/>
                <a:gd name="connsiteY55" fmla="*/ 168838 h 194509"/>
                <a:gd name="connsiteX56" fmla="*/ 232521 w 241528"/>
                <a:gd name="connsiteY56" fmla="*/ 168171 h 194509"/>
                <a:gd name="connsiteX57" fmla="*/ 238236 w 241528"/>
                <a:gd name="connsiteY57" fmla="*/ 162361 h 194509"/>
                <a:gd name="connsiteX58" fmla="*/ 241094 w 241528"/>
                <a:gd name="connsiteY58" fmla="*/ 155598 h 194509"/>
                <a:gd name="connsiteX59" fmla="*/ 240331 w 241528"/>
                <a:gd name="connsiteY59" fmla="*/ 151407 h 194509"/>
                <a:gd name="connsiteX60" fmla="*/ 239188 w 241528"/>
                <a:gd name="connsiteY60" fmla="*/ 148549 h 194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41528" h="194509">
                  <a:moveTo>
                    <a:pt x="240808" y="148359"/>
                  </a:moveTo>
                  <a:cubicBezTo>
                    <a:pt x="240841" y="145718"/>
                    <a:pt x="240488" y="143087"/>
                    <a:pt x="239760" y="140548"/>
                  </a:cubicBezTo>
                  <a:cubicBezTo>
                    <a:pt x="237379" y="134548"/>
                    <a:pt x="231569" y="133309"/>
                    <a:pt x="228330" y="131023"/>
                  </a:cubicBezTo>
                  <a:cubicBezTo>
                    <a:pt x="225544" y="129172"/>
                    <a:pt x="222614" y="127547"/>
                    <a:pt x="219568" y="126166"/>
                  </a:cubicBezTo>
                  <a:cubicBezTo>
                    <a:pt x="216662" y="125101"/>
                    <a:pt x="213665" y="124304"/>
                    <a:pt x="210614" y="123784"/>
                  </a:cubicBezTo>
                  <a:cubicBezTo>
                    <a:pt x="207860" y="123758"/>
                    <a:pt x="205111" y="124046"/>
                    <a:pt x="202423" y="124642"/>
                  </a:cubicBezTo>
                  <a:cubicBezTo>
                    <a:pt x="199470" y="125308"/>
                    <a:pt x="197850" y="127975"/>
                    <a:pt x="193850" y="127975"/>
                  </a:cubicBezTo>
                  <a:cubicBezTo>
                    <a:pt x="182859" y="127598"/>
                    <a:pt x="171855" y="127852"/>
                    <a:pt x="160893" y="128737"/>
                  </a:cubicBezTo>
                  <a:cubicBezTo>
                    <a:pt x="158322" y="126547"/>
                    <a:pt x="159750" y="119212"/>
                    <a:pt x="159941" y="110449"/>
                  </a:cubicBezTo>
                  <a:cubicBezTo>
                    <a:pt x="159708" y="108031"/>
                    <a:pt x="160136" y="105595"/>
                    <a:pt x="161179" y="103401"/>
                  </a:cubicBezTo>
                  <a:cubicBezTo>
                    <a:pt x="162341" y="101369"/>
                    <a:pt x="162965" y="99074"/>
                    <a:pt x="162989" y="96733"/>
                  </a:cubicBezTo>
                  <a:cubicBezTo>
                    <a:pt x="163129" y="94445"/>
                    <a:pt x="163959" y="92253"/>
                    <a:pt x="165370" y="90447"/>
                  </a:cubicBezTo>
                  <a:cubicBezTo>
                    <a:pt x="166885" y="88427"/>
                    <a:pt x="167897" y="86077"/>
                    <a:pt x="168323" y="83589"/>
                  </a:cubicBezTo>
                  <a:cubicBezTo>
                    <a:pt x="168323" y="74064"/>
                    <a:pt x="163370" y="77683"/>
                    <a:pt x="164037" y="68730"/>
                  </a:cubicBezTo>
                  <a:cubicBezTo>
                    <a:pt x="164703" y="59776"/>
                    <a:pt x="172799" y="60157"/>
                    <a:pt x="181848" y="56252"/>
                  </a:cubicBezTo>
                  <a:cubicBezTo>
                    <a:pt x="185207" y="54877"/>
                    <a:pt x="188253" y="52836"/>
                    <a:pt x="190802" y="50251"/>
                  </a:cubicBezTo>
                  <a:cubicBezTo>
                    <a:pt x="194042" y="46374"/>
                    <a:pt x="197985" y="43143"/>
                    <a:pt x="202422" y="40726"/>
                  </a:cubicBezTo>
                  <a:cubicBezTo>
                    <a:pt x="210519" y="35011"/>
                    <a:pt x="216519" y="35202"/>
                    <a:pt x="217186" y="27010"/>
                  </a:cubicBezTo>
                  <a:cubicBezTo>
                    <a:pt x="217186" y="25867"/>
                    <a:pt x="214043" y="23296"/>
                    <a:pt x="213471" y="21200"/>
                  </a:cubicBezTo>
                  <a:cubicBezTo>
                    <a:pt x="213056" y="18130"/>
                    <a:pt x="212088" y="15161"/>
                    <a:pt x="210614" y="12437"/>
                  </a:cubicBezTo>
                  <a:cubicBezTo>
                    <a:pt x="208042" y="8818"/>
                    <a:pt x="204423" y="7103"/>
                    <a:pt x="201089" y="3579"/>
                  </a:cubicBezTo>
                  <a:cubicBezTo>
                    <a:pt x="199451" y="1645"/>
                    <a:pt x="197197" y="334"/>
                    <a:pt x="194707" y="-136"/>
                  </a:cubicBezTo>
                  <a:cubicBezTo>
                    <a:pt x="192284" y="351"/>
                    <a:pt x="189836" y="701"/>
                    <a:pt x="187373" y="912"/>
                  </a:cubicBezTo>
                  <a:cubicBezTo>
                    <a:pt x="184505" y="667"/>
                    <a:pt x="181618" y="1024"/>
                    <a:pt x="178896" y="1960"/>
                  </a:cubicBezTo>
                  <a:cubicBezTo>
                    <a:pt x="169410" y="7312"/>
                    <a:pt x="159343" y="11562"/>
                    <a:pt x="148892" y="14628"/>
                  </a:cubicBezTo>
                  <a:cubicBezTo>
                    <a:pt x="147463" y="15104"/>
                    <a:pt x="144701" y="16342"/>
                    <a:pt x="143939" y="16533"/>
                  </a:cubicBezTo>
                  <a:cubicBezTo>
                    <a:pt x="143177" y="16723"/>
                    <a:pt x="139939" y="17771"/>
                    <a:pt x="136986" y="18438"/>
                  </a:cubicBezTo>
                  <a:cubicBezTo>
                    <a:pt x="123789" y="21422"/>
                    <a:pt x="110432" y="23648"/>
                    <a:pt x="96981" y="25105"/>
                  </a:cubicBezTo>
                  <a:cubicBezTo>
                    <a:pt x="91480" y="23430"/>
                    <a:pt x="85881" y="22094"/>
                    <a:pt x="80217" y="21105"/>
                  </a:cubicBezTo>
                  <a:cubicBezTo>
                    <a:pt x="75645" y="23391"/>
                    <a:pt x="70692" y="23772"/>
                    <a:pt x="70692" y="29011"/>
                  </a:cubicBezTo>
                  <a:cubicBezTo>
                    <a:pt x="70692" y="31011"/>
                    <a:pt x="71739" y="37583"/>
                    <a:pt x="71644" y="39583"/>
                  </a:cubicBezTo>
                  <a:cubicBezTo>
                    <a:pt x="71470" y="43330"/>
                    <a:pt x="72120" y="47069"/>
                    <a:pt x="73549" y="50537"/>
                  </a:cubicBezTo>
                  <a:cubicBezTo>
                    <a:pt x="77195" y="54334"/>
                    <a:pt x="79760" y="59036"/>
                    <a:pt x="80979" y="64158"/>
                  </a:cubicBezTo>
                  <a:cubicBezTo>
                    <a:pt x="81550" y="69206"/>
                    <a:pt x="80979" y="73683"/>
                    <a:pt x="84789" y="75493"/>
                  </a:cubicBezTo>
                  <a:cubicBezTo>
                    <a:pt x="88950" y="76310"/>
                    <a:pt x="93255" y="76014"/>
                    <a:pt x="97266" y="74635"/>
                  </a:cubicBezTo>
                  <a:cubicBezTo>
                    <a:pt x="100399" y="73894"/>
                    <a:pt x="103583" y="73384"/>
                    <a:pt x="106791" y="73111"/>
                  </a:cubicBezTo>
                  <a:cubicBezTo>
                    <a:pt x="108601" y="73778"/>
                    <a:pt x="108887" y="78255"/>
                    <a:pt x="108792" y="81970"/>
                  </a:cubicBezTo>
                  <a:cubicBezTo>
                    <a:pt x="108774" y="85803"/>
                    <a:pt x="108098" y="89605"/>
                    <a:pt x="106791" y="93209"/>
                  </a:cubicBezTo>
                  <a:cubicBezTo>
                    <a:pt x="104315" y="100639"/>
                    <a:pt x="103458" y="120260"/>
                    <a:pt x="87170" y="126737"/>
                  </a:cubicBezTo>
                  <a:cubicBezTo>
                    <a:pt x="79550" y="129785"/>
                    <a:pt x="69167" y="135024"/>
                    <a:pt x="62119" y="137215"/>
                  </a:cubicBezTo>
                  <a:cubicBezTo>
                    <a:pt x="59833" y="137881"/>
                    <a:pt x="55547" y="138072"/>
                    <a:pt x="52594" y="139024"/>
                  </a:cubicBezTo>
                  <a:cubicBezTo>
                    <a:pt x="45165" y="141691"/>
                    <a:pt x="31639" y="147216"/>
                    <a:pt x="29734" y="147692"/>
                  </a:cubicBezTo>
                  <a:cubicBezTo>
                    <a:pt x="26115" y="148549"/>
                    <a:pt x="20209" y="146263"/>
                    <a:pt x="18685" y="146644"/>
                  </a:cubicBezTo>
                  <a:cubicBezTo>
                    <a:pt x="17161" y="147025"/>
                    <a:pt x="2207" y="152550"/>
                    <a:pt x="-365" y="157027"/>
                  </a:cubicBezTo>
                  <a:cubicBezTo>
                    <a:pt x="951" y="160751"/>
                    <a:pt x="1310" y="164747"/>
                    <a:pt x="683" y="168647"/>
                  </a:cubicBezTo>
                  <a:cubicBezTo>
                    <a:pt x="111" y="171796"/>
                    <a:pt x="111" y="175023"/>
                    <a:pt x="683" y="178172"/>
                  </a:cubicBezTo>
                  <a:cubicBezTo>
                    <a:pt x="7446" y="184554"/>
                    <a:pt x="14494" y="193984"/>
                    <a:pt x="17828" y="194365"/>
                  </a:cubicBezTo>
                  <a:cubicBezTo>
                    <a:pt x="21162" y="194746"/>
                    <a:pt x="47641" y="182458"/>
                    <a:pt x="62786" y="177220"/>
                  </a:cubicBezTo>
                  <a:cubicBezTo>
                    <a:pt x="74698" y="173380"/>
                    <a:pt x="86995" y="170857"/>
                    <a:pt x="99457" y="169695"/>
                  </a:cubicBezTo>
                  <a:cubicBezTo>
                    <a:pt x="105268" y="169695"/>
                    <a:pt x="113650" y="171124"/>
                    <a:pt x="120126" y="170171"/>
                  </a:cubicBezTo>
                  <a:lnTo>
                    <a:pt x="138319" y="167599"/>
                  </a:lnTo>
                  <a:cubicBezTo>
                    <a:pt x="144533" y="165992"/>
                    <a:pt x="150979" y="165477"/>
                    <a:pt x="157369" y="166075"/>
                  </a:cubicBezTo>
                  <a:cubicBezTo>
                    <a:pt x="161084" y="166552"/>
                    <a:pt x="172705" y="165599"/>
                    <a:pt x="176419" y="166075"/>
                  </a:cubicBezTo>
                  <a:cubicBezTo>
                    <a:pt x="182230" y="166742"/>
                    <a:pt x="191659" y="167695"/>
                    <a:pt x="196898" y="167790"/>
                  </a:cubicBezTo>
                  <a:cubicBezTo>
                    <a:pt x="202137" y="167885"/>
                    <a:pt x="205089" y="166742"/>
                    <a:pt x="209280" y="166742"/>
                  </a:cubicBezTo>
                  <a:cubicBezTo>
                    <a:pt x="213471" y="166742"/>
                    <a:pt x="219377" y="168742"/>
                    <a:pt x="221377" y="168838"/>
                  </a:cubicBezTo>
                  <a:cubicBezTo>
                    <a:pt x="223377" y="168933"/>
                    <a:pt x="226425" y="168361"/>
                    <a:pt x="232521" y="168171"/>
                  </a:cubicBezTo>
                  <a:cubicBezTo>
                    <a:pt x="234807" y="168171"/>
                    <a:pt x="236712" y="164742"/>
                    <a:pt x="238236" y="162361"/>
                  </a:cubicBezTo>
                  <a:cubicBezTo>
                    <a:pt x="239674" y="160343"/>
                    <a:pt x="240649" y="158035"/>
                    <a:pt x="241094" y="155598"/>
                  </a:cubicBezTo>
                  <a:cubicBezTo>
                    <a:pt x="241305" y="154155"/>
                    <a:pt x="241037" y="152683"/>
                    <a:pt x="240331" y="151407"/>
                  </a:cubicBezTo>
                  <a:cubicBezTo>
                    <a:pt x="239602" y="150634"/>
                    <a:pt x="239193" y="149612"/>
                    <a:pt x="239188" y="14854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8" name="任意多边形: 形状 237">
              <a:extLst>
                <a:ext uri="{FF2B5EF4-FFF2-40B4-BE49-F238E27FC236}">
                  <a16:creationId xmlns:a16="http://schemas.microsoft.com/office/drawing/2014/main" id="{1A38E254-B6C9-4A73-B7F2-D394F56A886B}"/>
                </a:ext>
              </a:extLst>
            </p:cNvPr>
            <p:cNvSpPr/>
            <p:nvPr/>
          </p:nvSpPr>
          <p:spPr>
            <a:xfrm>
              <a:off x="9687431" y="4380641"/>
              <a:ext cx="932487" cy="781891"/>
            </a:xfrm>
            <a:custGeom>
              <a:avLst/>
              <a:gdLst>
                <a:gd name="connsiteX0" fmla="*/ 260089 w 260453"/>
                <a:gd name="connsiteY0" fmla="*/ 192536 h 218390"/>
                <a:gd name="connsiteX1" fmla="*/ 252850 w 260453"/>
                <a:gd name="connsiteY1" fmla="*/ 189202 h 218390"/>
                <a:gd name="connsiteX2" fmla="*/ 231800 w 260453"/>
                <a:gd name="connsiteY2" fmla="*/ 181392 h 218390"/>
                <a:gd name="connsiteX3" fmla="*/ 222275 w 260453"/>
                <a:gd name="connsiteY3" fmla="*/ 175391 h 218390"/>
                <a:gd name="connsiteX4" fmla="*/ 210083 w 260453"/>
                <a:gd name="connsiteY4" fmla="*/ 170628 h 218390"/>
                <a:gd name="connsiteX5" fmla="*/ 188842 w 260453"/>
                <a:gd name="connsiteY5" fmla="*/ 156055 h 218390"/>
                <a:gd name="connsiteX6" fmla="*/ 168173 w 260453"/>
                <a:gd name="connsiteY6" fmla="*/ 132719 h 218390"/>
                <a:gd name="connsiteX7" fmla="*/ 140169 w 260453"/>
                <a:gd name="connsiteY7" fmla="*/ 104144 h 218390"/>
                <a:gd name="connsiteX8" fmla="*/ 138169 w 260453"/>
                <a:gd name="connsiteY8" fmla="*/ 90999 h 218390"/>
                <a:gd name="connsiteX9" fmla="*/ 143789 w 260453"/>
                <a:gd name="connsiteY9" fmla="*/ 82808 h 218390"/>
                <a:gd name="connsiteX10" fmla="*/ 160744 w 260453"/>
                <a:gd name="connsiteY10" fmla="*/ 76331 h 218390"/>
                <a:gd name="connsiteX11" fmla="*/ 171792 w 260453"/>
                <a:gd name="connsiteY11" fmla="*/ 74902 h 218390"/>
                <a:gd name="connsiteX12" fmla="*/ 181317 w 260453"/>
                <a:gd name="connsiteY12" fmla="*/ 70806 h 218390"/>
                <a:gd name="connsiteX13" fmla="*/ 197796 w 260453"/>
                <a:gd name="connsiteY13" fmla="*/ 63758 h 218390"/>
                <a:gd name="connsiteX14" fmla="*/ 204939 w 260453"/>
                <a:gd name="connsiteY14" fmla="*/ 58424 h 218390"/>
                <a:gd name="connsiteX15" fmla="*/ 208368 w 260453"/>
                <a:gd name="connsiteY15" fmla="*/ 54138 h 218390"/>
                <a:gd name="connsiteX16" fmla="*/ 199415 w 260453"/>
                <a:gd name="connsiteY16" fmla="*/ 37088 h 218390"/>
                <a:gd name="connsiteX17" fmla="*/ 186461 w 260453"/>
                <a:gd name="connsiteY17" fmla="*/ 32897 h 218390"/>
                <a:gd name="connsiteX18" fmla="*/ 171602 w 260453"/>
                <a:gd name="connsiteY18" fmla="*/ 32897 h 218390"/>
                <a:gd name="connsiteX19" fmla="*/ 162077 w 260453"/>
                <a:gd name="connsiteY19" fmla="*/ 39755 h 218390"/>
                <a:gd name="connsiteX20" fmla="*/ 153790 w 260453"/>
                <a:gd name="connsiteY20" fmla="*/ 42612 h 218390"/>
                <a:gd name="connsiteX21" fmla="*/ 146742 w 260453"/>
                <a:gd name="connsiteY21" fmla="*/ 45756 h 218390"/>
                <a:gd name="connsiteX22" fmla="*/ 141122 w 260453"/>
                <a:gd name="connsiteY22" fmla="*/ 47184 h 218390"/>
                <a:gd name="connsiteX23" fmla="*/ 141122 w 260453"/>
                <a:gd name="connsiteY23" fmla="*/ 38993 h 218390"/>
                <a:gd name="connsiteX24" fmla="*/ 146932 w 260453"/>
                <a:gd name="connsiteY24" fmla="*/ 24991 h 218390"/>
                <a:gd name="connsiteX25" fmla="*/ 145408 w 260453"/>
                <a:gd name="connsiteY25" fmla="*/ 17466 h 218390"/>
                <a:gd name="connsiteX26" fmla="*/ 142836 w 260453"/>
                <a:gd name="connsiteY26" fmla="*/ 9656 h 218390"/>
                <a:gd name="connsiteX27" fmla="*/ 131787 w 260453"/>
                <a:gd name="connsiteY27" fmla="*/ 607 h 218390"/>
                <a:gd name="connsiteX28" fmla="*/ 117976 w 260453"/>
                <a:gd name="connsiteY28" fmla="*/ 36 h 218390"/>
                <a:gd name="connsiteX29" fmla="*/ 110547 w 260453"/>
                <a:gd name="connsiteY29" fmla="*/ 2417 h 218390"/>
                <a:gd name="connsiteX30" fmla="*/ 101022 w 260453"/>
                <a:gd name="connsiteY30" fmla="*/ 1655 h 218390"/>
                <a:gd name="connsiteX31" fmla="*/ 97212 w 260453"/>
                <a:gd name="connsiteY31" fmla="*/ 6036 h 218390"/>
                <a:gd name="connsiteX32" fmla="*/ 97878 w 260453"/>
                <a:gd name="connsiteY32" fmla="*/ 18324 h 218390"/>
                <a:gd name="connsiteX33" fmla="*/ 96259 w 260453"/>
                <a:gd name="connsiteY33" fmla="*/ 32611 h 218390"/>
                <a:gd name="connsiteX34" fmla="*/ 91592 w 260453"/>
                <a:gd name="connsiteY34" fmla="*/ 55185 h 218390"/>
                <a:gd name="connsiteX35" fmla="*/ 67113 w 260453"/>
                <a:gd name="connsiteY35" fmla="*/ 63853 h 218390"/>
                <a:gd name="connsiteX36" fmla="*/ 52253 w 260453"/>
                <a:gd name="connsiteY36" fmla="*/ 63853 h 218390"/>
                <a:gd name="connsiteX37" fmla="*/ 46158 w 260453"/>
                <a:gd name="connsiteY37" fmla="*/ 67854 h 218390"/>
                <a:gd name="connsiteX38" fmla="*/ 38919 w 260453"/>
                <a:gd name="connsiteY38" fmla="*/ 70616 h 218390"/>
                <a:gd name="connsiteX39" fmla="*/ 33203 w 260453"/>
                <a:gd name="connsiteY39" fmla="*/ 76521 h 218390"/>
                <a:gd name="connsiteX40" fmla="*/ 29964 w 260453"/>
                <a:gd name="connsiteY40" fmla="*/ 86046 h 218390"/>
                <a:gd name="connsiteX41" fmla="*/ 42061 w 260453"/>
                <a:gd name="connsiteY41" fmla="*/ 101096 h 218390"/>
                <a:gd name="connsiteX42" fmla="*/ 52444 w 260453"/>
                <a:gd name="connsiteY42" fmla="*/ 105954 h 218390"/>
                <a:gd name="connsiteX43" fmla="*/ 59207 w 260453"/>
                <a:gd name="connsiteY43" fmla="*/ 105954 h 218390"/>
                <a:gd name="connsiteX44" fmla="*/ 66255 w 260453"/>
                <a:gd name="connsiteY44" fmla="*/ 104049 h 218390"/>
                <a:gd name="connsiteX45" fmla="*/ 71494 w 260453"/>
                <a:gd name="connsiteY45" fmla="*/ 104049 h 218390"/>
                <a:gd name="connsiteX46" fmla="*/ 78352 w 260453"/>
                <a:gd name="connsiteY46" fmla="*/ 104049 h 218390"/>
                <a:gd name="connsiteX47" fmla="*/ 75590 w 260453"/>
                <a:gd name="connsiteY47" fmla="*/ 113574 h 218390"/>
                <a:gd name="connsiteX48" fmla="*/ 62350 w 260453"/>
                <a:gd name="connsiteY48" fmla="*/ 136815 h 218390"/>
                <a:gd name="connsiteX49" fmla="*/ 28061 w 260453"/>
                <a:gd name="connsiteY49" fmla="*/ 169676 h 218390"/>
                <a:gd name="connsiteX50" fmla="*/ 22917 w 260453"/>
                <a:gd name="connsiteY50" fmla="*/ 171962 h 218390"/>
                <a:gd name="connsiteX51" fmla="*/ 15582 w 260453"/>
                <a:gd name="connsiteY51" fmla="*/ 177391 h 218390"/>
                <a:gd name="connsiteX52" fmla="*/ 4914 w 260453"/>
                <a:gd name="connsiteY52" fmla="*/ 183678 h 218390"/>
                <a:gd name="connsiteX53" fmla="*/ 247 w 260453"/>
                <a:gd name="connsiteY53" fmla="*/ 189107 h 218390"/>
                <a:gd name="connsiteX54" fmla="*/ 7486 w 260453"/>
                <a:gd name="connsiteY54" fmla="*/ 191583 h 218390"/>
                <a:gd name="connsiteX55" fmla="*/ 11772 w 260453"/>
                <a:gd name="connsiteY55" fmla="*/ 200156 h 218390"/>
                <a:gd name="connsiteX56" fmla="*/ 17392 w 260453"/>
                <a:gd name="connsiteY56" fmla="*/ 205014 h 218390"/>
                <a:gd name="connsiteX57" fmla="*/ 25679 w 260453"/>
                <a:gd name="connsiteY57" fmla="*/ 203490 h 218390"/>
                <a:gd name="connsiteX58" fmla="*/ 40824 w 260453"/>
                <a:gd name="connsiteY58" fmla="*/ 199584 h 218390"/>
                <a:gd name="connsiteX59" fmla="*/ 57302 w 260453"/>
                <a:gd name="connsiteY59" fmla="*/ 190631 h 218390"/>
                <a:gd name="connsiteX60" fmla="*/ 79495 w 260453"/>
                <a:gd name="connsiteY60" fmla="*/ 177105 h 218390"/>
                <a:gd name="connsiteX61" fmla="*/ 101117 w 260453"/>
                <a:gd name="connsiteY61" fmla="*/ 155960 h 218390"/>
                <a:gd name="connsiteX62" fmla="*/ 116071 w 260453"/>
                <a:gd name="connsiteY62" fmla="*/ 133290 h 218390"/>
                <a:gd name="connsiteX63" fmla="*/ 137693 w 260453"/>
                <a:gd name="connsiteY63" fmla="*/ 152340 h 218390"/>
                <a:gd name="connsiteX64" fmla="*/ 147218 w 260453"/>
                <a:gd name="connsiteY64" fmla="*/ 163104 h 218390"/>
                <a:gd name="connsiteX65" fmla="*/ 162744 w 260453"/>
                <a:gd name="connsiteY65" fmla="*/ 182820 h 218390"/>
                <a:gd name="connsiteX66" fmla="*/ 176460 w 260453"/>
                <a:gd name="connsiteY66" fmla="*/ 207300 h 218390"/>
                <a:gd name="connsiteX67" fmla="*/ 185413 w 260453"/>
                <a:gd name="connsiteY67" fmla="*/ 213491 h 218390"/>
                <a:gd name="connsiteX68" fmla="*/ 201224 w 260453"/>
                <a:gd name="connsiteY68" fmla="*/ 215682 h 218390"/>
                <a:gd name="connsiteX69" fmla="*/ 211321 w 260453"/>
                <a:gd name="connsiteY69" fmla="*/ 217587 h 218390"/>
                <a:gd name="connsiteX70" fmla="*/ 222846 w 260453"/>
                <a:gd name="connsiteY70" fmla="*/ 217587 h 218390"/>
                <a:gd name="connsiteX71" fmla="*/ 233990 w 260453"/>
                <a:gd name="connsiteY71" fmla="*/ 218253 h 218390"/>
                <a:gd name="connsiteX72" fmla="*/ 238944 w 260453"/>
                <a:gd name="connsiteY72" fmla="*/ 217206 h 218390"/>
                <a:gd name="connsiteX73" fmla="*/ 243897 w 260453"/>
                <a:gd name="connsiteY73" fmla="*/ 213110 h 218390"/>
                <a:gd name="connsiteX74" fmla="*/ 255994 w 260453"/>
                <a:gd name="connsiteY74" fmla="*/ 206823 h 218390"/>
                <a:gd name="connsiteX75" fmla="*/ 257041 w 260453"/>
                <a:gd name="connsiteY75" fmla="*/ 199013 h 218390"/>
                <a:gd name="connsiteX76" fmla="*/ 259327 w 260453"/>
                <a:gd name="connsiteY76" fmla="*/ 193488 h 218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260453" h="218390">
                  <a:moveTo>
                    <a:pt x="260089" y="192536"/>
                  </a:moveTo>
                  <a:cubicBezTo>
                    <a:pt x="258946" y="190440"/>
                    <a:pt x="255136" y="190155"/>
                    <a:pt x="252850" y="189202"/>
                  </a:cubicBezTo>
                  <a:cubicBezTo>
                    <a:pt x="243325" y="185392"/>
                    <a:pt x="237991" y="183487"/>
                    <a:pt x="231800" y="181392"/>
                  </a:cubicBezTo>
                  <a:cubicBezTo>
                    <a:pt x="229419" y="180534"/>
                    <a:pt x="226085" y="177010"/>
                    <a:pt x="222275" y="175391"/>
                  </a:cubicBezTo>
                  <a:cubicBezTo>
                    <a:pt x="218042" y="174276"/>
                    <a:pt x="213951" y="172677"/>
                    <a:pt x="210083" y="170628"/>
                  </a:cubicBezTo>
                  <a:cubicBezTo>
                    <a:pt x="203523" y="165053"/>
                    <a:pt x="196404" y="160169"/>
                    <a:pt x="188842" y="156055"/>
                  </a:cubicBezTo>
                  <a:cubicBezTo>
                    <a:pt x="180365" y="151769"/>
                    <a:pt x="173221" y="137005"/>
                    <a:pt x="168173" y="132719"/>
                  </a:cubicBezTo>
                  <a:cubicBezTo>
                    <a:pt x="157531" y="124570"/>
                    <a:pt x="148102" y="114948"/>
                    <a:pt x="140169" y="104144"/>
                  </a:cubicBezTo>
                  <a:cubicBezTo>
                    <a:pt x="137578" y="100279"/>
                    <a:pt x="136845" y="95460"/>
                    <a:pt x="138169" y="90999"/>
                  </a:cubicBezTo>
                  <a:cubicBezTo>
                    <a:pt x="139607" y="87995"/>
                    <a:pt x="141503" y="85231"/>
                    <a:pt x="143789" y="82808"/>
                  </a:cubicBezTo>
                  <a:cubicBezTo>
                    <a:pt x="149150" y="79954"/>
                    <a:pt x="154845" y="77779"/>
                    <a:pt x="160744" y="76331"/>
                  </a:cubicBezTo>
                  <a:cubicBezTo>
                    <a:pt x="163887" y="75664"/>
                    <a:pt x="167601" y="75474"/>
                    <a:pt x="171792" y="74902"/>
                  </a:cubicBezTo>
                  <a:cubicBezTo>
                    <a:pt x="175191" y="74129"/>
                    <a:pt x="178419" y="72741"/>
                    <a:pt x="181317" y="70806"/>
                  </a:cubicBezTo>
                  <a:cubicBezTo>
                    <a:pt x="187068" y="69113"/>
                    <a:pt x="192599" y="66747"/>
                    <a:pt x="197796" y="63758"/>
                  </a:cubicBezTo>
                  <a:cubicBezTo>
                    <a:pt x="201129" y="61567"/>
                    <a:pt x="203130" y="58519"/>
                    <a:pt x="204939" y="58424"/>
                  </a:cubicBezTo>
                  <a:cubicBezTo>
                    <a:pt x="208273" y="58424"/>
                    <a:pt x="208463" y="57186"/>
                    <a:pt x="208368" y="54138"/>
                  </a:cubicBezTo>
                  <a:cubicBezTo>
                    <a:pt x="208368" y="46708"/>
                    <a:pt x="204844" y="37945"/>
                    <a:pt x="199415" y="37088"/>
                  </a:cubicBezTo>
                  <a:cubicBezTo>
                    <a:pt x="193985" y="36231"/>
                    <a:pt x="188651" y="36612"/>
                    <a:pt x="186461" y="32897"/>
                  </a:cubicBezTo>
                  <a:cubicBezTo>
                    <a:pt x="184270" y="29182"/>
                    <a:pt x="171602" y="32897"/>
                    <a:pt x="171602" y="32897"/>
                  </a:cubicBezTo>
                  <a:cubicBezTo>
                    <a:pt x="169601" y="32897"/>
                    <a:pt x="165316" y="37469"/>
                    <a:pt x="162077" y="39755"/>
                  </a:cubicBezTo>
                  <a:cubicBezTo>
                    <a:pt x="159431" y="41017"/>
                    <a:pt x="156651" y="41975"/>
                    <a:pt x="153790" y="42612"/>
                  </a:cubicBezTo>
                  <a:cubicBezTo>
                    <a:pt x="151409" y="43470"/>
                    <a:pt x="147599" y="45375"/>
                    <a:pt x="146742" y="45756"/>
                  </a:cubicBezTo>
                  <a:cubicBezTo>
                    <a:pt x="145063" y="46804"/>
                    <a:pt x="143098" y="47304"/>
                    <a:pt x="141122" y="47184"/>
                  </a:cubicBezTo>
                  <a:cubicBezTo>
                    <a:pt x="139407" y="47184"/>
                    <a:pt x="141122" y="40326"/>
                    <a:pt x="141122" y="38993"/>
                  </a:cubicBezTo>
                  <a:cubicBezTo>
                    <a:pt x="143313" y="32897"/>
                    <a:pt x="145884" y="27849"/>
                    <a:pt x="146932" y="24991"/>
                  </a:cubicBezTo>
                  <a:cubicBezTo>
                    <a:pt x="147980" y="22134"/>
                    <a:pt x="145884" y="20800"/>
                    <a:pt x="145408" y="17466"/>
                  </a:cubicBezTo>
                  <a:cubicBezTo>
                    <a:pt x="144932" y="14133"/>
                    <a:pt x="146551" y="11561"/>
                    <a:pt x="142836" y="9656"/>
                  </a:cubicBezTo>
                  <a:cubicBezTo>
                    <a:pt x="138361" y="7761"/>
                    <a:pt x="134526" y="4620"/>
                    <a:pt x="131787" y="607"/>
                  </a:cubicBezTo>
                  <a:cubicBezTo>
                    <a:pt x="130930" y="-1012"/>
                    <a:pt x="121500" y="607"/>
                    <a:pt x="117976" y="36"/>
                  </a:cubicBezTo>
                  <a:cubicBezTo>
                    <a:pt x="114452" y="-536"/>
                    <a:pt x="113880" y="2512"/>
                    <a:pt x="110547" y="2417"/>
                  </a:cubicBezTo>
                  <a:cubicBezTo>
                    <a:pt x="107213" y="2322"/>
                    <a:pt x="107308" y="-60"/>
                    <a:pt x="101022" y="1655"/>
                  </a:cubicBezTo>
                  <a:cubicBezTo>
                    <a:pt x="99021" y="2226"/>
                    <a:pt x="97116" y="2607"/>
                    <a:pt x="97212" y="6036"/>
                  </a:cubicBezTo>
                  <a:cubicBezTo>
                    <a:pt x="98175" y="10058"/>
                    <a:pt x="98401" y="14221"/>
                    <a:pt x="97878" y="18324"/>
                  </a:cubicBezTo>
                  <a:cubicBezTo>
                    <a:pt x="97930" y="23135"/>
                    <a:pt x="97385" y="27933"/>
                    <a:pt x="96259" y="32611"/>
                  </a:cubicBezTo>
                  <a:cubicBezTo>
                    <a:pt x="92933" y="39658"/>
                    <a:pt x="91333" y="47397"/>
                    <a:pt x="91592" y="55185"/>
                  </a:cubicBezTo>
                  <a:cubicBezTo>
                    <a:pt x="84130" y="59760"/>
                    <a:pt x="75790" y="62713"/>
                    <a:pt x="67113" y="63853"/>
                  </a:cubicBezTo>
                  <a:cubicBezTo>
                    <a:pt x="62064" y="63853"/>
                    <a:pt x="55016" y="62805"/>
                    <a:pt x="52253" y="63853"/>
                  </a:cubicBezTo>
                  <a:cubicBezTo>
                    <a:pt x="49491" y="64901"/>
                    <a:pt x="47777" y="66806"/>
                    <a:pt x="46158" y="67854"/>
                  </a:cubicBezTo>
                  <a:cubicBezTo>
                    <a:pt x="44538" y="68901"/>
                    <a:pt x="40919" y="69092"/>
                    <a:pt x="38919" y="70616"/>
                  </a:cubicBezTo>
                  <a:cubicBezTo>
                    <a:pt x="36918" y="72140"/>
                    <a:pt x="35680" y="74712"/>
                    <a:pt x="33203" y="76521"/>
                  </a:cubicBezTo>
                  <a:cubicBezTo>
                    <a:pt x="30398" y="78821"/>
                    <a:pt x="29142" y="82514"/>
                    <a:pt x="29964" y="86046"/>
                  </a:cubicBezTo>
                  <a:cubicBezTo>
                    <a:pt x="30825" y="92947"/>
                    <a:pt x="35507" y="98771"/>
                    <a:pt x="42061" y="101096"/>
                  </a:cubicBezTo>
                  <a:cubicBezTo>
                    <a:pt x="46919" y="101763"/>
                    <a:pt x="48824" y="104811"/>
                    <a:pt x="52444" y="105954"/>
                  </a:cubicBezTo>
                  <a:cubicBezTo>
                    <a:pt x="54634" y="106716"/>
                    <a:pt x="57017" y="106716"/>
                    <a:pt x="59207" y="105954"/>
                  </a:cubicBezTo>
                  <a:cubicBezTo>
                    <a:pt x="61493" y="105954"/>
                    <a:pt x="64255" y="104144"/>
                    <a:pt x="66255" y="104049"/>
                  </a:cubicBezTo>
                  <a:cubicBezTo>
                    <a:pt x="68256" y="103953"/>
                    <a:pt x="69494" y="104049"/>
                    <a:pt x="71494" y="104049"/>
                  </a:cubicBezTo>
                  <a:cubicBezTo>
                    <a:pt x="73494" y="104049"/>
                    <a:pt x="78066" y="102525"/>
                    <a:pt x="78352" y="104049"/>
                  </a:cubicBezTo>
                  <a:cubicBezTo>
                    <a:pt x="78155" y="107390"/>
                    <a:pt x="77212" y="110645"/>
                    <a:pt x="75590" y="113574"/>
                  </a:cubicBezTo>
                  <a:cubicBezTo>
                    <a:pt x="73028" y="122238"/>
                    <a:pt x="68497" y="130192"/>
                    <a:pt x="62350" y="136815"/>
                  </a:cubicBezTo>
                  <a:cubicBezTo>
                    <a:pt x="51600" y="148456"/>
                    <a:pt x="40149" y="159430"/>
                    <a:pt x="28061" y="169676"/>
                  </a:cubicBezTo>
                  <a:cubicBezTo>
                    <a:pt x="26822" y="170438"/>
                    <a:pt x="23774" y="170914"/>
                    <a:pt x="22917" y="171962"/>
                  </a:cubicBezTo>
                  <a:cubicBezTo>
                    <a:pt x="20658" y="174010"/>
                    <a:pt x="18201" y="175829"/>
                    <a:pt x="15582" y="177391"/>
                  </a:cubicBezTo>
                  <a:cubicBezTo>
                    <a:pt x="12495" y="180197"/>
                    <a:pt x="8864" y="182337"/>
                    <a:pt x="4914" y="183678"/>
                  </a:cubicBezTo>
                  <a:cubicBezTo>
                    <a:pt x="-39" y="185297"/>
                    <a:pt x="-1277" y="187678"/>
                    <a:pt x="247" y="189107"/>
                  </a:cubicBezTo>
                  <a:cubicBezTo>
                    <a:pt x="2582" y="190145"/>
                    <a:pt x="5004" y="190974"/>
                    <a:pt x="7486" y="191583"/>
                  </a:cubicBezTo>
                  <a:cubicBezTo>
                    <a:pt x="10058" y="192726"/>
                    <a:pt x="10058" y="198918"/>
                    <a:pt x="11772" y="200156"/>
                  </a:cubicBezTo>
                  <a:cubicBezTo>
                    <a:pt x="13487" y="201394"/>
                    <a:pt x="15106" y="204633"/>
                    <a:pt x="17392" y="205014"/>
                  </a:cubicBezTo>
                  <a:cubicBezTo>
                    <a:pt x="20226" y="205039"/>
                    <a:pt x="23039" y="204522"/>
                    <a:pt x="25679" y="203490"/>
                  </a:cubicBezTo>
                  <a:cubicBezTo>
                    <a:pt x="29013" y="201870"/>
                    <a:pt x="36537" y="202251"/>
                    <a:pt x="40824" y="199584"/>
                  </a:cubicBezTo>
                  <a:cubicBezTo>
                    <a:pt x="45110" y="196917"/>
                    <a:pt x="53587" y="193107"/>
                    <a:pt x="57302" y="190631"/>
                  </a:cubicBezTo>
                  <a:cubicBezTo>
                    <a:pt x="65445" y="187478"/>
                    <a:pt x="72960" y="182897"/>
                    <a:pt x="79495" y="177105"/>
                  </a:cubicBezTo>
                  <a:cubicBezTo>
                    <a:pt x="88449" y="167580"/>
                    <a:pt x="93783" y="163866"/>
                    <a:pt x="101117" y="155960"/>
                  </a:cubicBezTo>
                  <a:cubicBezTo>
                    <a:pt x="108451" y="148054"/>
                    <a:pt x="114928" y="132624"/>
                    <a:pt x="116071" y="133290"/>
                  </a:cubicBezTo>
                  <a:cubicBezTo>
                    <a:pt x="119310" y="135291"/>
                    <a:pt x="127977" y="145197"/>
                    <a:pt x="137693" y="152340"/>
                  </a:cubicBezTo>
                  <a:cubicBezTo>
                    <a:pt x="141130" y="155688"/>
                    <a:pt x="144313" y="159285"/>
                    <a:pt x="147218" y="163104"/>
                  </a:cubicBezTo>
                  <a:cubicBezTo>
                    <a:pt x="151989" y="169984"/>
                    <a:pt x="157174" y="176569"/>
                    <a:pt x="162744" y="182820"/>
                  </a:cubicBezTo>
                  <a:cubicBezTo>
                    <a:pt x="177507" y="196346"/>
                    <a:pt x="173412" y="198822"/>
                    <a:pt x="176460" y="207300"/>
                  </a:cubicBezTo>
                  <a:cubicBezTo>
                    <a:pt x="178409" y="210560"/>
                    <a:pt x="181674" y="212818"/>
                    <a:pt x="185413" y="213491"/>
                  </a:cubicBezTo>
                  <a:cubicBezTo>
                    <a:pt x="190176" y="214729"/>
                    <a:pt x="194938" y="212062"/>
                    <a:pt x="201224" y="215682"/>
                  </a:cubicBezTo>
                  <a:cubicBezTo>
                    <a:pt x="204450" y="216911"/>
                    <a:pt x="207869" y="217556"/>
                    <a:pt x="211321" y="217587"/>
                  </a:cubicBezTo>
                  <a:cubicBezTo>
                    <a:pt x="215160" y="217797"/>
                    <a:pt x="219007" y="217797"/>
                    <a:pt x="222846" y="217587"/>
                  </a:cubicBezTo>
                  <a:cubicBezTo>
                    <a:pt x="226543" y="218045"/>
                    <a:pt x="230266" y="218268"/>
                    <a:pt x="233990" y="218253"/>
                  </a:cubicBezTo>
                  <a:cubicBezTo>
                    <a:pt x="235419" y="218253"/>
                    <a:pt x="237515" y="218253"/>
                    <a:pt x="238944" y="217206"/>
                  </a:cubicBezTo>
                  <a:cubicBezTo>
                    <a:pt x="240372" y="216158"/>
                    <a:pt x="241896" y="213300"/>
                    <a:pt x="243897" y="213110"/>
                  </a:cubicBezTo>
                  <a:cubicBezTo>
                    <a:pt x="248651" y="212871"/>
                    <a:pt x="253066" y="210577"/>
                    <a:pt x="255994" y="206823"/>
                  </a:cubicBezTo>
                  <a:cubicBezTo>
                    <a:pt x="257803" y="204633"/>
                    <a:pt x="256851" y="201108"/>
                    <a:pt x="257041" y="199013"/>
                  </a:cubicBezTo>
                  <a:cubicBezTo>
                    <a:pt x="257231" y="196917"/>
                    <a:pt x="260280" y="195298"/>
                    <a:pt x="259327" y="193488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pic>
          <p:nvPicPr>
            <p:cNvPr id="239" name="Graphic 3_1_1">
              <a:extLst>
                <a:ext uri="{FF2B5EF4-FFF2-40B4-BE49-F238E27FC236}">
                  <a16:creationId xmlns:a16="http://schemas.microsoft.com/office/drawing/2014/main" id="{CB751545-8858-4286-8996-DA692BB55A7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38949" y="3863116"/>
              <a:ext cx="1985674" cy="19856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7165296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>
            <a:extLst>
              <a:ext uri="{FF2B5EF4-FFF2-40B4-BE49-F238E27FC236}">
                <a16:creationId xmlns:a16="http://schemas.microsoft.com/office/drawing/2014/main" id="{EEC7E5F7-20FD-444B-9E6C-FF353F66717A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PA-矩形 7">
            <a:extLst>
              <a:ext uri="{FF2B5EF4-FFF2-40B4-BE49-F238E27FC236}">
                <a16:creationId xmlns:a16="http://schemas.microsoft.com/office/drawing/2014/main" id="{59644A98-44CE-4FDE-8172-3327AAE72C4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5220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任意多边形: 形状 19">
            <a:extLst>
              <a:ext uri="{FF2B5EF4-FFF2-40B4-BE49-F238E27FC236}">
                <a16:creationId xmlns:a16="http://schemas.microsoft.com/office/drawing/2014/main" id="{17BF7535-8F01-44D8-BF44-00C5CD915389}"/>
              </a:ext>
            </a:extLst>
          </p:cNvPr>
          <p:cNvSpPr/>
          <p:nvPr userDrawn="1"/>
        </p:nvSpPr>
        <p:spPr>
          <a:xfrm flipH="1" flipV="1">
            <a:off x="4442085" y="3759199"/>
            <a:ext cx="3307830" cy="2335892"/>
          </a:xfrm>
          <a:custGeom>
            <a:avLst/>
            <a:gdLst>
              <a:gd name="connsiteX0" fmla="*/ 3162300 w 3162300"/>
              <a:gd name="connsiteY0" fmla="*/ 2147409 h 2147409"/>
              <a:gd name="connsiteX1" fmla="*/ 0 w 3162300"/>
              <a:gd name="connsiteY1" fmla="*/ 2147409 h 2147409"/>
              <a:gd name="connsiteX2" fmla="*/ 0 w 3162300"/>
              <a:gd name="connsiteY2" fmla="*/ 1565265 h 2147409"/>
              <a:gd name="connsiteX3" fmla="*/ 0 w 3162300"/>
              <a:gd name="connsiteY3" fmla="*/ 1544697 h 2147409"/>
              <a:gd name="connsiteX4" fmla="*/ 0 w 3162300"/>
              <a:gd name="connsiteY4" fmla="*/ 0 h 2147409"/>
              <a:gd name="connsiteX5" fmla="*/ 1585774 w 3162300"/>
              <a:gd name="connsiteY5" fmla="*/ 1112898 h 2147409"/>
              <a:gd name="connsiteX6" fmla="*/ 3162300 w 3162300"/>
              <a:gd name="connsiteY6" fmla="*/ 0 h 2147409"/>
              <a:gd name="connsiteX7" fmla="*/ 3162300 w 3162300"/>
              <a:gd name="connsiteY7" fmla="*/ 1544697 h 2147409"/>
              <a:gd name="connsiteX8" fmla="*/ 3162300 w 3162300"/>
              <a:gd name="connsiteY8" fmla="*/ 1565265 h 2147409"/>
              <a:gd name="connsiteX0" fmla="*/ 0 w 3162300"/>
              <a:gd name="connsiteY0" fmla="*/ 2147409 h 2238849"/>
              <a:gd name="connsiteX1" fmla="*/ 0 w 3162300"/>
              <a:gd name="connsiteY1" fmla="*/ 1565265 h 2238849"/>
              <a:gd name="connsiteX2" fmla="*/ 0 w 3162300"/>
              <a:gd name="connsiteY2" fmla="*/ 1544697 h 2238849"/>
              <a:gd name="connsiteX3" fmla="*/ 0 w 3162300"/>
              <a:gd name="connsiteY3" fmla="*/ 0 h 2238849"/>
              <a:gd name="connsiteX4" fmla="*/ 1585774 w 3162300"/>
              <a:gd name="connsiteY4" fmla="*/ 1112898 h 2238849"/>
              <a:gd name="connsiteX5" fmla="*/ 3162300 w 3162300"/>
              <a:gd name="connsiteY5" fmla="*/ 0 h 2238849"/>
              <a:gd name="connsiteX6" fmla="*/ 3162300 w 3162300"/>
              <a:gd name="connsiteY6" fmla="*/ 1544697 h 2238849"/>
              <a:gd name="connsiteX7" fmla="*/ 3162300 w 3162300"/>
              <a:gd name="connsiteY7" fmla="*/ 1565265 h 2238849"/>
              <a:gd name="connsiteX8" fmla="*/ 3162300 w 3162300"/>
              <a:gd name="connsiteY8" fmla="*/ 2147409 h 2238849"/>
              <a:gd name="connsiteX9" fmla="*/ 91440 w 3162300"/>
              <a:gd name="connsiteY9" fmla="*/ 2238849 h 2238849"/>
              <a:gd name="connsiteX0" fmla="*/ 0 w 3162300"/>
              <a:gd name="connsiteY0" fmla="*/ 2147409 h 2147409"/>
              <a:gd name="connsiteX1" fmla="*/ 0 w 3162300"/>
              <a:gd name="connsiteY1" fmla="*/ 1565265 h 2147409"/>
              <a:gd name="connsiteX2" fmla="*/ 0 w 3162300"/>
              <a:gd name="connsiteY2" fmla="*/ 1544697 h 2147409"/>
              <a:gd name="connsiteX3" fmla="*/ 0 w 3162300"/>
              <a:gd name="connsiteY3" fmla="*/ 0 h 2147409"/>
              <a:gd name="connsiteX4" fmla="*/ 1585774 w 3162300"/>
              <a:gd name="connsiteY4" fmla="*/ 1112898 h 2147409"/>
              <a:gd name="connsiteX5" fmla="*/ 3162300 w 3162300"/>
              <a:gd name="connsiteY5" fmla="*/ 0 h 2147409"/>
              <a:gd name="connsiteX6" fmla="*/ 3162300 w 3162300"/>
              <a:gd name="connsiteY6" fmla="*/ 1544697 h 2147409"/>
              <a:gd name="connsiteX7" fmla="*/ 3162300 w 3162300"/>
              <a:gd name="connsiteY7" fmla="*/ 1565265 h 2147409"/>
              <a:gd name="connsiteX8" fmla="*/ 3162300 w 3162300"/>
              <a:gd name="connsiteY8" fmla="*/ 2147409 h 2147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62300" h="2147409">
                <a:moveTo>
                  <a:pt x="0" y="2147409"/>
                </a:moveTo>
                <a:lnTo>
                  <a:pt x="0" y="1565265"/>
                </a:lnTo>
                <a:lnTo>
                  <a:pt x="0" y="1544697"/>
                </a:lnTo>
                <a:lnTo>
                  <a:pt x="0" y="0"/>
                </a:lnTo>
                <a:lnTo>
                  <a:pt x="1585774" y="1112898"/>
                </a:lnTo>
                <a:lnTo>
                  <a:pt x="3162300" y="0"/>
                </a:lnTo>
                <a:lnTo>
                  <a:pt x="3162300" y="1544697"/>
                </a:lnTo>
                <a:lnTo>
                  <a:pt x="3162300" y="1565265"/>
                </a:lnTo>
                <a:lnTo>
                  <a:pt x="3162300" y="2147409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3">
            <a:extLst>
              <a:ext uri="{FF2B5EF4-FFF2-40B4-BE49-F238E27FC236}">
                <a16:creationId xmlns:a16="http://schemas.microsoft.com/office/drawing/2014/main" id="{65B2E1B6-E350-4024-A69C-C064D4BB9540}"/>
              </a:ext>
            </a:extLst>
          </p:cNvPr>
          <p:cNvSpPr/>
          <p:nvPr userDrawn="1"/>
        </p:nvSpPr>
        <p:spPr>
          <a:xfrm>
            <a:off x="4442085" y="1015093"/>
            <a:ext cx="3307830" cy="1428368"/>
          </a:xfrm>
          <a:custGeom>
            <a:avLst/>
            <a:gdLst>
              <a:gd name="connsiteX0" fmla="*/ 0 w 3162300"/>
              <a:gd name="connsiteY0" fmla="*/ 0 h 1871961"/>
              <a:gd name="connsiteX1" fmla="*/ 3162300 w 3162300"/>
              <a:gd name="connsiteY1" fmla="*/ 0 h 1871961"/>
              <a:gd name="connsiteX2" fmla="*/ 3162300 w 3162300"/>
              <a:gd name="connsiteY2" fmla="*/ 1871961 h 1871961"/>
              <a:gd name="connsiteX3" fmla="*/ 0 w 3162300"/>
              <a:gd name="connsiteY3" fmla="*/ 1871961 h 1871961"/>
              <a:gd name="connsiteX4" fmla="*/ 0 w 3162300"/>
              <a:gd name="connsiteY4" fmla="*/ 0 h 1871961"/>
              <a:gd name="connsiteX0" fmla="*/ 0 w 3162300"/>
              <a:gd name="connsiteY0" fmla="*/ 1871961 h 1963401"/>
              <a:gd name="connsiteX1" fmla="*/ 0 w 3162300"/>
              <a:gd name="connsiteY1" fmla="*/ 0 h 1963401"/>
              <a:gd name="connsiteX2" fmla="*/ 3162300 w 3162300"/>
              <a:gd name="connsiteY2" fmla="*/ 0 h 1963401"/>
              <a:gd name="connsiteX3" fmla="*/ 3162300 w 3162300"/>
              <a:gd name="connsiteY3" fmla="*/ 1871961 h 1963401"/>
              <a:gd name="connsiteX4" fmla="*/ 91440 w 3162300"/>
              <a:gd name="connsiteY4" fmla="*/ 1963401 h 1963401"/>
              <a:gd name="connsiteX0" fmla="*/ 0 w 3162300"/>
              <a:gd name="connsiteY0" fmla="*/ 1871961 h 1871961"/>
              <a:gd name="connsiteX1" fmla="*/ 0 w 3162300"/>
              <a:gd name="connsiteY1" fmla="*/ 0 h 1871961"/>
              <a:gd name="connsiteX2" fmla="*/ 3162300 w 3162300"/>
              <a:gd name="connsiteY2" fmla="*/ 0 h 1871961"/>
              <a:gd name="connsiteX3" fmla="*/ 3162300 w 3162300"/>
              <a:gd name="connsiteY3" fmla="*/ 1871961 h 1871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62300" h="1871961">
                <a:moveTo>
                  <a:pt x="0" y="1871961"/>
                </a:moveTo>
                <a:lnTo>
                  <a:pt x="0" y="0"/>
                </a:lnTo>
                <a:lnTo>
                  <a:pt x="3162300" y="0"/>
                </a:lnTo>
                <a:lnTo>
                  <a:pt x="3162300" y="1871961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F3B0B805-869F-4D89-BEB0-0E0DA525C8EE}"/>
              </a:ext>
            </a:extLst>
          </p:cNvPr>
          <p:cNvSpPr/>
          <p:nvPr userDrawn="1"/>
        </p:nvSpPr>
        <p:spPr>
          <a:xfrm flipV="1">
            <a:off x="6007269" y="3832178"/>
            <a:ext cx="177462" cy="152984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grpSp>
        <p:nvGrpSpPr>
          <p:cNvPr id="53" name="Group 12_1_1_1_1_1_1_1_1_1_1_1">
            <a:extLst>
              <a:ext uri="{FF2B5EF4-FFF2-40B4-BE49-F238E27FC236}">
                <a16:creationId xmlns:a16="http://schemas.microsoft.com/office/drawing/2014/main" id="{38200933-5A71-46C7-9C9F-16E792D663AA}"/>
              </a:ext>
            </a:extLst>
          </p:cNvPr>
          <p:cNvGrpSpPr/>
          <p:nvPr userDrawn="1"/>
        </p:nvGrpSpPr>
        <p:grpSpPr>
          <a:xfrm>
            <a:off x="5119303" y="1507951"/>
            <a:ext cx="1967199" cy="442651"/>
            <a:chOff x="2738949" y="3863116"/>
            <a:chExt cx="8824587" cy="1985674"/>
          </a:xfrm>
          <a:solidFill>
            <a:schemeClr val="bg1"/>
          </a:solidFill>
        </p:grpSpPr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C4C75701-F071-46C7-B11D-56B85F81B8A9}"/>
                </a:ext>
              </a:extLst>
            </p:cNvPr>
            <p:cNvSpPr/>
            <p:nvPr/>
          </p:nvSpPr>
          <p:spPr>
            <a:xfrm>
              <a:off x="5141114" y="5368371"/>
              <a:ext cx="195586" cy="255802"/>
            </a:xfrm>
            <a:custGeom>
              <a:avLst/>
              <a:gdLst>
                <a:gd name="connsiteX0" fmla="*/ -365 w 54629"/>
                <a:gd name="connsiteY0" fmla="*/ -98 h 71448"/>
                <a:gd name="connsiteX1" fmla="*/ 31734 w 54629"/>
                <a:gd name="connsiteY1" fmla="*/ -98 h 71448"/>
                <a:gd name="connsiteX2" fmla="*/ 46593 w 54629"/>
                <a:gd name="connsiteY2" fmla="*/ 4664 h 71448"/>
                <a:gd name="connsiteX3" fmla="*/ 52023 w 54629"/>
                <a:gd name="connsiteY3" fmla="*/ 17999 h 71448"/>
                <a:gd name="connsiteX4" fmla="*/ 45926 w 54629"/>
                <a:gd name="connsiteY4" fmla="*/ 31429 h 71448"/>
                <a:gd name="connsiteX5" fmla="*/ 43736 w 54629"/>
                <a:gd name="connsiteY5" fmla="*/ 32858 h 71448"/>
                <a:gd name="connsiteX6" fmla="*/ 47927 w 54629"/>
                <a:gd name="connsiteY6" fmla="*/ 35239 h 71448"/>
                <a:gd name="connsiteX7" fmla="*/ 54213 w 54629"/>
                <a:gd name="connsiteY7" fmla="*/ 48955 h 71448"/>
                <a:gd name="connsiteX8" fmla="*/ 47927 w 54629"/>
                <a:gd name="connsiteY8" fmla="*/ 65529 h 71448"/>
                <a:gd name="connsiteX9" fmla="*/ 29734 w 54629"/>
                <a:gd name="connsiteY9" fmla="*/ 71244 h 71448"/>
                <a:gd name="connsiteX10" fmla="*/ -79 w 54629"/>
                <a:gd name="connsiteY10" fmla="*/ 71244 h 71448"/>
                <a:gd name="connsiteX11" fmla="*/ 12780 w 54629"/>
                <a:gd name="connsiteY11" fmla="*/ 27905 h 71448"/>
                <a:gd name="connsiteX12" fmla="*/ 28496 w 54629"/>
                <a:gd name="connsiteY12" fmla="*/ 27905 h 71448"/>
                <a:gd name="connsiteX13" fmla="*/ 36211 w 54629"/>
                <a:gd name="connsiteY13" fmla="*/ 25810 h 71448"/>
                <a:gd name="connsiteX14" fmla="*/ 38688 w 54629"/>
                <a:gd name="connsiteY14" fmla="*/ 19428 h 71448"/>
                <a:gd name="connsiteX15" fmla="*/ 36021 w 54629"/>
                <a:gd name="connsiteY15" fmla="*/ 13999 h 71448"/>
                <a:gd name="connsiteX16" fmla="*/ 27924 w 54629"/>
                <a:gd name="connsiteY16" fmla="*/ 12189 h 71448"/>
                <a:gd name="connsiteX17" fmla="*/ 12684 w 54629"/>
                <a:gd name="connsiteY17" fmla="*/ 12189 h 71448"/>
                <a:gd name="connsiteX18" fmla="*/ 12780 w 54629"/>
                <a:gd name="connsiteY18" fmla="*/ 58861 h 71448"/>
                <a:gd name="connsiteX19" fmla="*/ 29448 w 54629"/>
                <a:gd name="connsiteY19" fmla="*/ 58861 h 71448"/>
                <a:gd name="connsiteX20" fmla="*/ 37545 w 54629"/>
                <a:gd name="connsiteY20" fmla="*/ 56385 h 71448"/>
                <a:gd name="connsiteX21" fmla="*/ 40212 w 54629"/>
                <a:gd name="connsiteY21" fmla="*/ 48765 h 71448"/>
                <a:gd name="connsiteX22" fmla="*/ 37449 w 54629"/>
                <a:gd name="connsiteY22" fmla="*/ 42097 h 71448"/>
                <a:gd name="connsiteX23" fmla="*/ 29163 w 54629"/>
                <a:gd name="connsiteY23" fmla="*/ 39907 h 71448"/>
                <a:gd name="connsiteX24" fmla="*/ 12684 w 54629"/>
                <a:gd name="connsiteY24" fmla="*/ 39907 h 71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629" h="71448">
                  <a:moveTo>
                    <a:pt x="-365" y="-98"/>
                  </a:moveTo>
                  <a:lnTo>
                    <a:pt x="31734" y="-98"/>
                  </a:lnTo>
                  <a:cubicBezTo>
                    <a:pt x="37107" y="-416"/>
                    <a:pt x="42406" y="1283"/>
                    <a:pt x="46593" y="4664"/>
                  </a:cubicBezTo>
                  <a:cubicBezTo>
                    <a:pt x="50305" y="8074"/>
                    <a:pt x="52297" y="12966"/>
                    <a:pt x="52023" y="17999"/>
                  </a:cubicBezTo>
                  <a:cubicBezTo>
                    <a:pt x="52365" y="23214"/>
                    <a:pt x="50077" y="28254"/>
                    <a:pt x="45926" y="31429"/>
                  </a:cubicBezTo>
                  <a:cubicBezTo>
                    <a:pt x="45289" y="32035"/>
                    <a:pt x="44547" y="32519"/>
                    <a:pt x="43736" y="32858"/>
                  </a:cubicBezTo>
                  <a:cubicBezTo>
                    <a:pt x="45234" y="33458"/>
                    <a:pt x="46644" y="34259"/>
                    <a:pt x="47927" y="35239"/>
                  </a:cubicBezTo>
                  <a:cubicBezTo>
                    <a:pt x="52168" y="38485"/>
                    <a:pt x="54523" y="43624"/>
                    <a:pt x="54213" y="48955"/>
                  </a:cubicBezTo>
                  <a:cubicBezTo>
                    <a:pt x="54646" y="55134"/>
                    <a:pt x="52348" y="61192"/>
                    <a:pt x="47927" y="65529"/>
                  </a:cubicBezTo>
                  <a:cubicBezTo>
                    <a:pt x="42809" y="69677"/>
                    <a:pt x="36304" y="71721"/>
                    <a:pt x="29734" y="71244"/>
                  </a:cubicBezTo>
                  <a:lnTo>
                    <a:pt x="-79" y="71244"/>
                  </a:lnTo>
                  <a:close/>
                  <a:moveTo>
                    <a:pt x="12780" y="27905"/>
                  </a:moveTo>
                  <a:lnTo>
                    <a:pt x="28496" y="27905"/>
                  </a:lnTo>
                  <a:cubicBezTo>
                    <a:pt x="31228" y="28079"/>
                    <a:pt x="33942" y="27342"/>
                    <a:pt x="36211" y="25810"/>
                  </a:cubicBezTo>
                  <a:cubicBezTo>
                    <a:pt x="37951" y="24161"/>
                    <a:pt x="38860" y="21819"/>
                    <a:pt x="38688" y="19428"/>
                  </a:cubicBezTo>
                  <a:cubicBezTo>
                    <a:pt x="38822" y="17274"/>
                    <a:pt x="37808" y="15209"/>
                    <a:pt x="36021" y="13999"/>
                  </a:cubicBezTo>
                  <a:cubicBezTo>
                    <a:pt x="33558" y="12613"/>
                    <a:pt x="30742" y="11984"/>
                    <a:pt x="27924" y="12189"/>
                  </a:cubicBezTo>
                  <a:lnTo>
                    <a:pt x="12684" y="12189"/>
                  </a:lnTo>
                  <a:close/>
                  <a:moveTo>
                    <a:pt x="12780" y="58861"/>
                  </a:moveTo>
                  <a:lnTo>
                    <a:pt x="29448" y="58861"/>
                  </a:lnTo>
                  <a:cubicBezTo>
                    <a:pt x="32366" y="59113"/>
                    <a:pt x="35267" y="58225"/>
                    <a:pt x="37545" y="56385"/>
                  </a:cubicBezTo>
                  <a:cubicBezTo>
                    <a:pt x="39435" y="54314"/>
                    <a:pt x="40398" y="51562"/>
                    <a:pt x="40212" y="48765"/>
                  </a:cubicBezTo>
                  <a:cubicBezTo>
                    <a:pt x="40387" y="46232"/>
                    <a:pt x="39365" y="43764"/>
                    <a:pt x="37449" y="42097"/>
                  </a:cubicBezTo>
                  <a:cubicBezTo>
                    <a:pt x="35026" y="40427"/>
                    <a:pt x="32096" y="39652"/>
                    <a:pt x="29163" y="39907"/>
                  </a:cubicBezTo>
                  <a:lnTo>
                    <a:pt x="12684" y="399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3126B0C4-2062-4973-8C60-1ED077A60BF7}"/>
                </a:ext>
              </a:extLst>
            </p:cNvPr>
            <p:cNvSpPr/>
            <p:nvPr/>
          </p:nvSpPr>
          <p:spPr>
            <a:xfrm>
              <a:off x="5390737" y="5368507"/>
              <a:ext cx="178350" cy="255422"/>
            </a:xfrm>
            <a:custGeom>
              <a:avLst/>
              <a:gdLst>
                <a:gd name="connsiteX0" fmla="*/ 0 w 49815"/>
                <a:gd name="connsiteY0" fmla="*/ 71342 h 71342"/>
                <a:gd name="connsiteX1" fmla="*/ 0 w 49815"/>
                <a:gd name="connsiteY1" fmla="*/ 0 h 71342"/>
                <a:gd name="connsiteX2" fmla="*/ 48292 w 49815"/>
                <a:gd name="connsiteY2" fmla="*/ 0 h 71342"/>
                <a:gd name="connsiteX3" fmla="*/ 48292 w 49815"/>
                <a:gd name="connsiteY3" fmla="*/ 6286 h 71342"/>
                <a:gd name="connsiteX4" fmla="*/ 48292 w 49815"/>
                <a:gd name="connsiteY4" fmla="*/ 12668 h 71342"/>
                <a:gd name="connsiteX5" fmla="*/ 13716 w 49815"/>
                <a:gd name="connsiteY5" fmla="*/ 12668 h 71342"/>
                <a:gd name="connsiteX6" fmla="*/ 13716 w 49815"/>
                <a:gd name="connsiteY6" fmla="*/ 27813 h 71342"/>
                <a:gd name="connsiteX7" fmla="*/ 45815 w 49815"/>
                <a:gd name="connsiteY7" fmla="*/ 27813 h 71342"/>
                <a:gd name="connsiteX8" fmla="*/ 45815 w 49815"/>
                <a:gd name="connsiteY8" fmla="*/ 33909 h 71342"/>
                <a:gd name="connsiteX9" fmla="*/ 45815 w 49815"/>
                <a:gd name="connsiteY9" fmla="*/ 40100 h 71342"/>
                <a:gd name="connsiteX10" fmla="*/ 13716 w 49815"/>
                <a:gd name="connsiteY10" fmla="*/ 40100 h 71342"/>
                <a:gd name="connsiteX11" fmla="*/ 13716 w 49815"/>
                <a:gd name="connsiteY11" fmla="*/ 58674 h 71342"/>
                <a:gd name="connsiteX12" fmla="*/ 49816 w 49815"/>
                <a:gd name="connsiteY12" fmla="*/ 58674 h 71342"/>
                <a:gd name="connsiteX13" fmla="*/ 49816 w 49815"/>
                <a:gd name="connsiteY13" fmla="*/ 65056 h 71342"/>
                <a:gd name="connsiteX14" fmla="*/ 49816 w 49815"/>
                <a:gd name="connsiteY14" fmla="*/ 71342 h 71342"/>
                <a:gd name="connsiteX15" fmla="*/ 0 w 49815"/>
                <a:gd name="connsiteY15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815" h="71342">
                  <a:moveTo>
                    <a:pt x="0" y="71342"/>
                  </a:moveTo>
                  <a:lnTo>
                    <a:pt x="0" y="0"/>
                  </a:lnTo>
                  <a:lnTo>
                    <a:pt x="48292" y="0"/>
                  </a:lnTo>
                  <a:lnTo>
                    <a:pt x="48292" y="6286"/>
                  </a:lnTo>
                  <a:lnTo>
                    <a:pt x="48292" y="12668"/>
                  </a:lnTo>
                  <a:lnTo>
                    <a:pt x="13716" y="12668"/>
                  </a:lnTo>
                  <a:lnTo>
                    <a:pt x="13716" y="27813"/>
                  </a:lnTo>
                  <a:lnTo>
                    <a:pt x="45815" y="27813"/>
                  </a:lnTo>
                  <a:lnTo>
                    <a:pt x="45815" y="33909"/>
                  </a:lnTo>
                  <a:lnTo>
                    <a:pt x="45815" y="40100"/>
                  </a:lnTo>
                  <a:lnTo>
                    <a:pt x="13716" y="40100"/>
                  </a:lnTo>
                  <a:lnTo>
                    <a:pt x="13716" y="58674"/>
                  </a:lnTo>
                  <a:lnTo>
                    <a:pt x="49816" y="58674"/>
                  </a:lnTo>
                  <a:lnTo>
                    <a:pt x="49816" y="65056"/>
                  </a:lnTo>
                  <a:lnTo>
                    <a:pt x="49816" y="71342"/>
                  </a:lnTo>
                  <a:lnTo>
                    <a:pt x="0" y="713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AF99938A-FACB-4D30-A633-B674E7D1C955}"/>
                </a:ext>
              </a:extLst>
            </p:cNvPr>
            <p:cNvSpPr/>
            <p:nvPr/>
          </p:nvSpPr>
          <p:spPr>
            <a:xfrm>
              <a:off x="5618197" y="5368507"/>
              <a:ext cx="49107" cy="255422"/>
            </a:xfrm>
            <a:custGeom>
              <a:avLst/>
              <a:gdLst>
                <a:gd name="connsiteX0" fmla="*/ 0 w 13716"/>
                <a:gd name="connsiteY0" fmla="*/ 0 h 71342"/>
                <a:gd name="connsiteX1" fmla="*/ 6858 w 13716"/>
                <a:gd name="connsiteY1" fmla="*/ 0 h 71342"/>
                <a:gd name="connsiteX2" fmla="*/ 13716 w 13716"/>
                <a:gd name="connsiteY2" fmla="*/ 0 h 71342"/>
                <a:gd name="connsiteX3" fmla="*/ 13716 w 13716"/>
                <a:gd name="connsiteY3" fmla="*/ 71342 h 71342"/>
                <a:gd name="connsiteX4" fmla="*/ 6953 w 13716"/>
                <a:gd name="connsiteY4" fmla="*/ 71342 h 71342"/>
                <a:gd name="connsiteX5" fmla="*/ 0 w 13716"/>
                <a:gd name="connsiteY5" fmla="*/ 71342 h 71342"/>
                <a:gd name="connsiteX6" fmla="*/ 0 w 13716"/>
                <a:gd name="connsiteY6" fmla="*/ 0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6" h="71342">
                  <a:moveTo>
                    <a:pt x="0" y="0"/>
                  </a:moveTo>
                  <a:lnTo>
                    <a:pt x="6858" y="0"/>
                  </a:lnTo>
                  <a:lnTo>
                    <a:pt x="13716" y="0"/>
                  </a:lnTo>
                  <a:lnTo>
                    <a:pt x="13716" y="71342"/>
                  </a:lnTo>
                  <a:lnTo>
                    <a:pt x="6953" y="71342"/>
                  </a:lnTo>
                  <a:lnTo>
                    <a:pt x="0" y="713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925D3FEA-1FC7-4D77-9183-A9B4680A399E}"/>
                </a:ext>
              </a:extLst>
            </p:cNvPr>
            <p:cNvSpPr/>
            <p:nvPr/>
          </p:nvSpPr>
          <p:spPr>
            <a:xfrm>
              <a:off x="5707925" y="5368507"/>
              <a:ext cx="152304" cy="262844"/>
            </a:xfrm>
            <a:custGeom>
              <a:avLst/>
              <a:gdLst>
                <a:gd name="connsiteX0" fmla="*/ 28485 w 42540"/>
                <a:gd name="connsiteY0" fmla="*/ -136 h 73415"/>
                <a:gd name="connsiteX1" fmla="*/ 42106 w 42540"/>
                <a:gd name="connsiteY1" fmla="*/ -136 h 73415"/>
                <a:gd name="connsiteX2" fmla="*/ 42106 w 42540"/>
                <a:gd name="connsiteY2" fmla="*/ 51204 h 73415"/>
                <a:gd name="connsiteX3" fmla="*/ 36772 w 42540"/>
                <a:gd name="connsiteY3" fmla="*/ 67587 h 73415"/>
                <a:gd name="connsiteX4" fmla="*/ 20960 w 42540"/>
                <a:gd name="connsiteY4" fmla="*/ 73207 h 73415"/>
                <a:gd name="connsiteX5" fmla="*/ 4673 w 42540"/>
                <a:gd name="connsiteY5" fmla="*/ 67015 h 73415"/>
                <a:gd name="connsiteX6" fmla="*/ -185 w 42540"/>
                <a:gd name="connsiteY6" fmla="*/ 47965 h 73415"/>
                <a:gd name="connsiteX7" fmla="*/ -185 w 42540"/>
                <a:gd name="connsiteY7" fmla="*/ 44251 h 73415"/>
                <a:gd name="connsiteX8" fmla="*/ 12864 w 42540"/>
                <a:gd name="connsiteY8" fmla="*/ 44251 h 73415"/>
                <a:gd name="connsiteX9" fmla="*/ 12864 w 42540"/>
                <a:gd name="connsiteY9" fmla="*/ 48537 h 73415"/>
                <a:gd name="connsiteX10" fmla="*/ 14674 w 42540"/>
                <a:gd name="connsiteY10" fmla="*/ 58062 h 73415"/>
                <a:gd name="connsiteX11" fmla="*/ 20865 w 42540"/>
                <a:gd name="connsiteY11" fmla="*/ 61205 h 73415"/>
                <a:gd name="connsiteX12" fmla="*/ 26675 w 42540"/>
                <a:gd name="connsiteY12" fmla="*/ 58919 h 73415"/>
                <a:gd name="connsiteX13" fmla="*/ 28485 w 42540"/>
                <a:gd name="connsiteY13" fmla="*/ 51490 h 7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540" h="73415">
                  <a:moveTo>
                    <a:pt x="28485" y="-136"/>
                  </a:moveTo>
                  <a:lnTo>
                    <a:pt x="42106" y="-136"/>
                  </a:lnTo>
                  <a:lnTo>
                    <a:pt x="42106" y="51204"/>
                  </a:lnTo>
                  <a:cubicBezTo>
                    <a:pt x="42574" y="57156"/>
                    <a:pt x="40655" y="63051"/>
                    <a:pt x="36772" y="67587"/>
                  </a:cubicBezTo>
                  <a:cubicBezTo>
                    <a:pt x="32514" y="71581"/>
                    <a:pt x="26784" y="73618"/>
                    <a:pt x="20960" y="73207"/>
                  </a:cubicBezTo>
                  <a:cubicBezTo>
                    <a:pt x="14872" y="73726"/>
                    <a:pt x="8879" y="71448"/>
                    <a:pt x="4673" y="67015"/>
                  </a:cubicBezTo>
                  <a:cubicBezTo>
                    <a:pt x="772" y="61476"/>
                    <a:pt x="-957" y="54696"/>
                    <a:pt x="-185" y="47965"/>
                  </a:cubicBezTo>
                  <a:lnTo>
                    <a:pt x="-185" y="44251"/>
                  </a:lnTo>
                  <a:lnTo>
                    <a:pt x="12864" y="44251"/>
                  </a:lnTo>
                  <a:lnTo>
                    <a:pt x="12864" y="48537"/>
                  </a:lnTo>
                  <a:cubicBezTo>
                    <a:pt x="12555" y="51819"/>
                    <a:pt x="13182" y="55122"/>
                    <a:pt x="14674" y="58062"/>
                  </a:cubicBezTo>
                  <a:cubicBezTo>
                    <a:pt x="15987" y="60186"/>
                    <a:pt x="18376" y="61399"/>
                    <a:pt x="20865" y="61205"/>
                  </a:cubicBezTo>
                  <a:cubicBezTo>
                    <a:pt x="23057" y="61420"/>
                    <a:pt x="25218" y="60570"/>
                    <a:pt x="26675" y="58919"/>
                  </a:cubicBezTo>
                  <a:cubicBezTo>
                    <a:pt x="28041" y="56693"/>
                    <a:pt x="28674" y="54094"/>
                    <a:pt x="28485" y="514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D63D7049-9A91-4014-BD08-41C43FB5091F}"/>
                </a:ext>
              </a:extLst>
            </p:cNvPr>
            <p:cNvSpPr/>
            <p:nvPr/>
          </p:nvSpPr>
          <p:spPr>
            <a:xfrm>
              <a:off x="5917613" y="5368507"/>
              <a:ext cx="49103" cy="255422"/>
            </a:xfrm>
            <a:custGeom>
              <a:avLst/>
              <a:gdLst>
                <a:gd name="connsiteX0" fmla="*/ 0 w 13715"/>
                <a:gd name="connsiteY0" fmla="*/ 0 h 71342"/>
                <a:gd name="connsiteX1" fmla="*/ 6858 w 13715"/>
                <a:gd name="connsiteY1" fmla="*/ 0 h 71342"/>
                <a:gd name="connsiteX2" fmla="*/ 13716 w 13715"/>
                <a:gd name="connsiteY2" fmla="*/ 0 h 71342"/>
                <a:gd name="connsiteX3" fmla="*/ 13716 w 13715"/>
                <a:gd name="connsiteY3" fmla="*/ 71342 h 71342"/>
                <a:gd name="connsiteX4" fmla="*/ 6858 w 13715"/>
                <a:gd name="connsiteY4" fmla="*/ 71342 h 71342"/>
                <a:gd name="connsiteX5" fmla="*/ 0 w 13715"/>
                <a:gd name="connsiteY5" fmla="*/ 71342 h 71342"/>
                <a:gd name="connsiteX6" fmla="*/ 0 w 13715"/>
                <a:gd name="connsiteY6" fmla="*/ 0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5" h="71342">
                  <a:moveTo>
                    <a:pt x="0" y="0"/>
                  </a:moveTo>
                  <a:lnTo>
                    <a:pt x="6858" y="0"/>
                  </a:lnTo>
                  <a:lnTo>
                    <a:pt x="13716" y="0"/>
                  </a:lnTo>
                  <a:lnTo>
                    <a:pt x="13716" y="71342"/>
                  </a:lnTo>
                  <a:lnTo>
                    <a:pt x="6858" y="71342"/>
                  </a:lnTo>
                  <a:lnTo>
                    <a:pt x="0" y="713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3D5D088C-9402-4881-9AAF-A139112D3771}"/>
                </a:ext>
              </a:extLst>
            </p:cNvPr>
            <p:cNvSpPr/>
            <p:nvPr/>
          </p:nvSpPr>
          <p:spPr>
            <a:xfrm>
              <a:off x="6023327" y="5368507"/>
              <a:ext cx="191651" cy="255422"/>
            </a:xfrm>
            <a:custGeom>
              <a:avLst/>
              <a:gdLst>
                <a:gd name="connsiteX0" fmla="*/ 12763 w 53530"/>
                <a:gd name="connsiteY0" fmla="*/ 71342 h 71342"/>
                <a:gd name="connsiteX1" fmla="*/ 6382 w 53530"/>
                <a:gd name="connsiteY1" fmla="*/ 71342 h 71342"/>
                <a:gd name="connsiteX2" fmla="*/ 0 w 53530"/>
                <a:gd name="connsiteY2" fmla="*/ 71342 h 71342"/>
                <a:gd name="connsiteX3" fmla="*/ 0 w 53530"/>
                <a:gd name="connsiteY3" fmla="*/ 0 h 71342"/>
                <a:gd name="connsiteX4" fmla="*/ 7144 w 53530"/>
                <a:gd name="connsiteY4" fmla="*/ 0 h 71342"/>
                <a:gd name="connsiteX5" fmla="*/ 14383 w 53530"/>
                <a:gd name="connsiteY5" fmla="*/ 0 h 71342"/>
                <a:gd name="connsiteX6" fmla="*/ 40672 w 53530"/>
                <a:gd name="connsiteY6" fmla="*/ 50102 h 71342"/>
                <a:gd name="connsiteX7" fmla="*/ 40672 w 53530"/>
                <a:gd name="connsiteY7" fmla="*/ 0 h 71342"/>
                <a:gd name="connsiteX8" fmla="*/ 47053 w 53530"/>
                <a:gd name="connsiteY8" fmla="*/ 0 h 71342"/>
                <a:gd name="connsiteX9" fmla="*/ 53530 w 53530"/>
                <a:gd name="connsiteY9" fmla="*/ 0 h 71342"/>
                <a:gd name="connsiteX10" fmla="*/ 53530 w 53530"/>
                <a:gd name="connsiteY10" fmla="*/ 71342 h 71342"/>
                <a:gd name="connsiteX11" fmla="*/ 46673 w 53530"/>
                <a:gd name="connsiteY11" fmla="*/ 71342 h 71342"/>
                <a:gd name="connsiteX12" fmla="*/ 39815 w 53530"/>
                <a:gd name="connsiteY12" fmla="*/ 71342 h 71342"/>
                <a:gd name="connsiteX13" fmla="*/ 12763 w 53530"/>
                <a:gd name="connsiteY13" fmla="*/ 19907 h 71342"/>
                <a:gd name="connsiteX14" fmla="*/ 12763 w 53530"/>
                <a:gd name="connsiteY14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530" h="71342">
                  <a:moveTo>
                    <a:pt x="12763" y="71342"/>
                  </a:moveTo>
                  <a:lnTo>
                    <a:pt x="6382" y="71342"/>
                  </a:lnTo>
                  <a:lnTo>
                    <a:pt x="0" y="71342"/>
                  </a:lnTo>
                  <a:lnTo>
                    <a:pt x="0" y="0"/>
                  </a:lnTo>
                  <a:lnTo>
                    <a:pt x="7144" y="0"/>
                  </a:lnTo>
                  <a:lnTo>
                    <a:pt x="14383" y="0"/>
                  </a:lnTo>
                  <a:lnTo>
                    <a:pt x="40672" y="50102"/>
                  </a:lnTo>
                  <a:lnTo>
                    <a:pt x="40672" y="0"/>
                  </a:lnTo>
                  <a:lnTo>
                    <a:pt x="47053" y="0"/>
                  </a:lnTo>
                  <a:lnTo>
                    <a:pt x="53530" y="0"/>
                  </a:lnTo>
                  <a:lnTo>
                    <a:pt x="53530" y="71342"/>
                  </a:lnTo>
                  <a:lnTo>
                    <a:pt x="46673" y="71342"/>
                  </a:lnTo>
                  <a:lnTo>
                    <a:pt x="39815" y="71342"/>
                  </a:lnTo>
                  <a:lnTo>
                    <a:pt x="12763" y="19907"/>
                  </a:lnTo>
                  <a:lnTo>
                    <a:pt x="12763" y="713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A0511C51-001A-426D-8A3F-DE02307F618D}"/>
                </a:ext>
              </a:extLst>
            </p:cNvPr>
            <p:cNvSpPr/>
            <p:nvPr/>
          </p:nvSpPr>
          <p:spPr>
            <a:xfrm>
              <a:off x="6264103" y="5360298"/>
              <a:ext cx="219602" cy="269485"/>
            </a:xfrm>
            <a:custGeom>
              <a:avLst/>
              <a:gdLst>
                <a:gd name="connsiteX0" fmla="*/ 30968 w 61337"/>
                <a:gd name="connsiteY0" fmla="*/ 75118 h 75270"/>
                <a:gd name="connsiteX1" fmla="*/ 8203 w 61337"/>
                <a:gd name="connsiteY1" fmla="*/ 65022 h 75270"/>
                <a:gd name="connsiteX2" fmla="*/ 8203 w 61337"/>
                <a:gd name="connsiteY2" fmla="*/ 10158 h 75270"/>
                <a:gd name="connsiteX3" fmla="*/ 51542 w 61337"/>
                <a:gd name="connsiteY3" fmla="*/ 6348 h 75270"/>
                <a:gd name="connsiteX4" fmla="*/ 60591 w 61337"/>
                <a:gd name="connsiteY4" fmla="*/ 23874 h 75270"/>
                <a:gd name="connsiteX5" fmla="*/ 46875 w 61337"/>
                <a:gd name="connsiteY5" fmla="*/ 23874 h 75270"/>
                <a:gd name="connsiteX6" fmla="*/ 42112 w 61337"/>
                <a:gd name="connsiteY6" fmla="*/ 15778 h 75270"/>
                <a:gd name="connsiteX7" fmla="*/ 32587 w 61337"/>
                <a:gd name="connsiteY7" fmla="*/ 12253 h 75270"/>
                <a:gd name="connsiteX8" fmla="*/ 18586 w 61337"/>
                <a:gd name="connsiteY8" fmla="*/ 18921 h 75270"/>
                <a:gd name="connsiteX9" fmla="*/ 13537 w 61337"/>
                <a:gd name="connsiteY9" fmla="*/ 37971 h 75270"/>
                <a:gd name="connsiteX10" fmla="*/ 18395 w 61337"/>
                <a:gd name="connsiteY10" fmla="*/ 56449 h 75270"/>
                <a:gd name="connsiteX11" fmla="*/ 32587 w 61337"/>
                <a:gd name="connsiteY11" fmla="*/ 62831 h 75270"/>
                <a:gd name="connsiteX12" fmla="*/ 32587 w 61337"/>
                <a:gd name="connsiteY12" fmla="*/ 62831 h 75270"/>
                <a:gd name="connsiteX13" fmla="*/ 44970 w 61337"/>
                <a:gd name="connsiteY13" fmla="*/ 56164 h 75270"/>
                <a:gd name="connsiteX14" fmla="*/ 48589 w 61337"/>
                <a:gd name="connsiteY14" fmla="*/ 47401 h 75270"/>
                <a:gd name="connsiteX15" fmla="*/ 33159 w 61337"/>
                <a:gd name="connsiteY15" fmla="*/ 47401 h 75270"/>
                <a:gd name="connsiteX16" fmla="*/ 33159 w 61337"/>
                <a:gd name="connsiteY16" fmla="*/ 35113 h 75270"/>
                <a:gd name="connsiteX17" fmla="*/ 60972 w 61337"/>
                <a:gd name="connsiteY17" fmla="*/ 35113 h 75270"/>
                <a:gd name="connsiteX18" fmla="*/ 60972 w 61337"/>
                <a:gd name="connsiteY18" fmla="*/ 73213 h 75270"/>
                <a:gd name="connsiteX19" fmla="*/ 51447 w 61337"/>
                <a:gd name="connsiteY19" fmla="*/ 73213 h 75270"/>
                <a:gd name="connsiteX20" fmla="*/ 50113 w 61337"/>
                <a:gd name="connsiteY20" fmla="*/ 63688 h 75270"/>
                <a:gd name="connsiteX21" fmla="*/ 49352 w 61337"/>
                <a:gd name="connsiteY21" fmla="*/ 64831 h 75270"/>
                <a:gd name="connsiteX22" fmla="*/ 30302 w 61337"/>
                <a:gd name="connsiteY22" fmla="*/ 74928 h 75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1337" h="75270">
                  <a:moveTo>
                    <a:pt x="30968" y="75118"/>
                  </a:moveTo>
                  <a:cubicBezTo>
                    <a:pt x="22235" y="75410"/>
                    <a:pt x="13849" y="71691"/>
                    <a:pt x="8203" y="65022"/>
                  </a:cubicBezTo>
                  <a:cubicBezTo>
                    <a:pt x="-3221" y="48518"/>
                    <a:pt x="-3221" y="26662"/>
                    <a:pt x="8203" y="10158"/>
                  </a:cubicBezTo>
                  <a:cubicBezTo>
                    <a:pt x="19581" y="-1945"/>
                    <a:pt x="38228" y="-3584"/>
                    <a:pt x="51542" y="6348"/>
                  </a:cubicBezTo>
                  <a:cubicBezTo>
                    <a:pt x="56785" y="10742"/>
                    <a:pt x="60044" y="17056"/>
                    <a:pt x="60591" y="23874"/>
                  </a:cubicBezTo>
                  <a:lnTo>
                    <a:pt x="46875" y="23874"/>
                  </a:lnTo>
                  <a:cubicBezTo>
                    <a:pt x="46486" y="20629"/>
                    <a:pt x="44760" y="17694"/>
                    <a:pt x="42112" y="15778"/>
                  </a:cubicBezTo>
                  <a:cubicBezTo>
                    <a:pt x="39472" y="13484"/>
                    <a:pt x="36085" y="12231"/>
                    <a:pt x="32587" y="12253"/>
                  </a:cubicBezTo>
                  <a:cubicBezTo>
                    <a:pt x="27108" y="12037"/>
                    <a:pt x="21872" y="14530"/>
                    <a:pt x="18586" y="18921"/>
                  </a:cubicBezTo>
                  <a:cubicBezTo>
                    <a:pt x="14866" y="24548"/>
                    <a:pt x="13093" y="31240"/>
                    <a:pt x="13537" y="37971"/>
                  </a:cubicBezTo>
                  <a:cubicBezTo>
                    <a:pt x="13093" y="44496"/>
                    <a:pt x="14799" y="50987"/>
                    <a:pt x="18395" y="56449"/>
                  </a:cubicBezTo>
                  <a:cubicBezTo>
                    <a:pt x="21813" y="60750"/>
                    <a:pt x="27102" y="63129"/>
                    <a:pt x="32587" y="62831"/>
                  </a:cubicBezTo>
                  <a:lnTo>
                    <a:pt x="32587" y="62831"/>
                  </a:lnTo>
                  <a:cubicBezTo>
                    <a:pt x="37608" y="62973"/>
                    <a:pt x="42325" y="60433"/>
                    <a:pt x="44970" y="56164"/>
                  </a:cubicBezTo>
                  <a:cubicBezTo>
                    <a:pt x="46685" y="53480"/>
                    <a:pt x="47910" y="50513"/>
                    <a:pt x="48589" y="47401"/>
                  </a:cubicBezTo>
                  <a:lnTo>
                    <a:pt x="33159" y="47401"/>
                  </a:lnTo>
                  <a:lnTo>
                    <a:pt x="33159" y="35113"/>
                  </a:lnTo>
                  <a:lnTo>
                    <a:pt x="60972" y="35113"/>
                  </a:lnTo>
                  <a:lnTo>
                    <a:pt x="60972" y="73213"/>
                  </a:lnTo>
                  <a:lnTo>
                    <a:pt x="51447" y="73213"/>
                  </a:lnTo>
                  <a:lnTo>
                    <a:pt x="50113" y="63688"/>
                  </a:lnTo>
                  <a:lnTo>
                    <a:pt x="49352" y="64831"/>
                  </a:lnTo>
                  <a:cubicBezTo>
                    <a:pt x="45225" y="71319"/>
                    <a:pt x="37987" y="75155"/>
                    <a:pt x="30302" y="749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BAA4F03C-3AC1-460E-B977-F55843132A35}"/>
                </a:ext>
              </a:extLst>
            </p:cNvPr>
            <p:cNvSpPr/>
            <p:nvPr/>
          </p:nvSpPr>
          <p:spPr>
            <a:xfrm>
              <a:off x="6643302" y="5368507"/>
              <a:ext cx="49103" cy="255422"/>
            </a:xfrm>
            <a:custGeom>
              <a:avLst/>
              <a:gdLst>
                <a:gd name="connsiteX0" fmla="*/ 0 w 13715"/>
                <a:gd name="connsiteY0" fmla="*/ 0 h 71342"/>
                <a:gd name="connsiteX1" fmla="*/ 6763 w 13715"/>
                <a:gd name="connsiteY1" fmla="*/ 0 h 71342"/>
                <a:gd name="connsiteX2" fmla="*/ 13716 w 13715"/>
                <a:gd name="connsiteY2" fmla="*/ 0 h 71342"/>
                <a:gd name="connsiteX3" fmla="*/ 13716 w 13715"/>
                <a:gd name="connsiteY3" fmla="*/ 71342 h 71342"/>
                <a:gd name="connsiteX4" fmla="*/ 6858 w 13715"/>
                <a:gd name="connsiteY4" fmla="*/ 71342 h 71342"/>
                <a:gd name="connsiteX5" fmla="*/ 0 w 13715"/>
                <a:gd name="connsiteY5" fmla="*/ 71342 h 71342"/>
                <a:gd name="connsiteX6" fmla="*/ 0 w 13715"/>
                <a:gd name="connsiteY6" fmla="*/ 0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5" h="71342">
                  <a:moveTo>
                    <a:pt x="0" y="0"/>
                  </a:moveTo>
                  <a:lnTo>
                    <a:pt x="6763" y="0"/>
                  </a:lnTo>
                  <a:lnTo>
                    <a:pt x="13716" y="0"/>
                  </a:lnTo>
                  <a:lnTo>
                    <a:pt x="13716" y="71342"/>
                  </a:lnTo>
                  <a:lnTo>
                    <a:pt x="6858" y="71342"/>
                  </a:lnTo>
                  <a:lnTo>
                    <a:pt x="0" y="713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DB24B439-176D-44E0-8DB1-76D3EC5720DB}"/>
                </a:ext>
              </a:extLst>
            </p:cNvPr>
            <p:cNvSpPr/>
            <p:nvPr/>
          </p:nvSpPr>
          <p:spPr>
            <a:xfrm>
              <a:off x="6748675" y="5368507"/>
              <a:ext cx="191991" cy="255422"/>
            </a:xfrm>
            <a:custGeom>
              <a:avLst/>
              <a:gdLst>
                <a:gd name="connsiteX0" fmla="*/ 12859 w 53625"/>
                <a:gd name="connsiteY0" fmla="*/ 71342 h 71342"/>
                <a:gd name="connsiteX1" fmla="*/ 6477 w 53625"/>
                <a:gd name="connsiteY1" fmla="*/ 71342 h 71342"/>
                <a:gd name="connsiteX2" fmla="*/ 0 w 53625"/>
                <a:gd name="connsiteY2" fmla="*/ 71342 h 71342"/>
                <a:gd name="connsiteX3" fmla="*/ 0 w 53625"/>
                <a:gd name="connsiteY3" fmla="*/ 0 h 71342"/>
                <a:gd name="connsiteX4" fmla="*/ 7239 w 53625"/>
                <a:gd name="connsiteY4" fmla="*/ 0 h 71342"/>
                <a:gd name="connsiteX5" fmla="*/ 14383 w 53625"/>
                <a:gd name="connsiteY5" fmla="*/ 0 h 71342"/>
                <a:gd name="connsiteX6" fmla="*/ 40767 w 53625"/>
                <a:gd name="connsiteY6" fmla="*/ 50102 h 71342"/>
                <a:gd name="connsiteX7" fmla="*/ 40767 w 53625"/>
                <a:gd name="connsiteY7" fmla="*/ 0 h 71342"/>
                <a:gd name="connsiteX8" fmla="*/ 47149 w 53625"/>
                <a:gd name="connsiteY8" fmla="*/ 0 h 71342"/>
                <a:gd name="connsiteX9" fmla="*/ 53626 w 53625"/>
                <a:gd name="connsiteY9" fmla="*/ 0 h 71342"/>
                <a:gd name="connsiteX10" fmla="*/ 53626 w 53625"/>
                <a:gd name="connsiteY10" fmla="*/ 71342 h 71342"/>
                <a:gd name="connsiteX11" fmla="*/ 46768 w 53625"/>
                <a:gd name="connsiteY11" fmla="*/ 71342 h 71342"/>
                <a:gd name="connsiteX12" fmla="*/ 39910 w 53625"/>
                <a:gd name="connsiteY12" fmla="*/ 71342 h 71342"/>
                <a:gd name="connsiteX13" fmla="*/ 12859 w 53625"/>
                <a:gd name="connsiteY13" fmla="*/ 19907 h 71342"/>
                <a:gd name="connsiteX14" fmla="*/ 12859 w 53625"/>
                <a:gd name="connsiteY14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625" h="71342">
                  <a:moveTo>
                    <a:pt x="12859" y="71342"/>
                  </a:moveTo>
                  <a:lnTo>
                    <a:pt x="6477" y="71342"/>
                  </a:lnTo>
                  <a:lnTo>
                    <a:pt x="0" y="71342"/>
                  </a:lnTo>
                  <a:lnTo>
                    <a:pt x="0" y="0"/>
                  </a:lnTo>
                  <a:lnTo>
                    <a:pt x="7239" y="0"/>
                  </a:lnTo>
                  <a:lnTo>
                    <a:pt x="14383" y="0"/>
                  </a:lnTo>
                  <a:lnTo>
                    <a:pt x="40767" y="50102"/>
                  </a:lnTo>
                  <a:lnTo>
                    <a:pt x="40767" y="0"/>
                  </a:lnTo>
                  <a:lnTo>
                    <a:pt x="47149" y="0"/>
                  </a:lnTo>
                  <a:lnTo>
                    <a:pt x="53626" y="0"/>
                  </a:lnTo>
                  <a:lnTo>
                    <a:pt x="53626" y="71342"/>
                  </a:lnTo>
                  <a:lnTo>
                    <a:pt x="46768" y="71342"/>
                  </a:lnTo>
                  <a:lnTo>
                    <a:pt x="39910" y="71342"/>
                  </a:lnTo>
                  <a:lnTo>
                    <a:pt x="12859" y="19907"/>
                  </a:lnTo>
                  <a:lnTo>
                    <a:pt x="12859" y="713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12C36AED-4ADB-445C-90F4-3B4F71937596}"/>
                </a:ext>
              </a:extLst>
            </p:cNvPr>
            <p:cNvSpPr/>
            <p:nvPr/>
          </p:nvSpPr>
          <p:spPr>
            <a:xfrm>
              <a:off x="6990793" y="5361454"/>
              <a:ext cx="191955" cy="269783"/>
            </a:xfrm>
            <a:custGeom>
              <a:avLst/>
              <a:gdLst>
                <a:gd name="connsiteX0" fmla="*/ 38022 w 53615"/>
                <a:gd name="connsiteY0" fmla="*/ 23265 h 75353"/>
                <a:gd name="connsiteX1" fmla="*/ 33926 w 53615"/>
                <a:gd name="connsiteY1" fmla="*/ 15168 h 75353"/>
                <a:gd name="connsiteX2" fmla="*/ 24401 w 53615"/>
                <a:gd name="connsiteY2" fmla="*/ 12216 h 75353"/>
                <a:gd name="connsiteX3" fmla="*/ 16305 w 53615"/>
                <a:gd name="connsiteY3" fmla="*/ 14692 h 75353"/>
                <a:gd name="connsiteX4" fmla="*/ 13352 w 53615"/>
                <a:gd name="connsiteY4" fmla="*/ 21645 h 75353"/>
                <a:gd name="connsiteX5" fmla="*/ 16400 w 53615"/>
                <a:gd name="connsiteY5" fmla="*/ 26598 h 75353"/>
                <a:gd name="connsiteX6" fmla="*/ 29354 w 53615"/>
                <a:gd name="connsiteY6" fmla="*/ 30694 h 75353"/>
                <a:gd name="connsiteX7" fmla="*/ 48404 w 53615"/>
                <a:gd name="connsiteY7" fmla="*/ 38790 h 75353"/>
                <a:gd name="connsiteX8" fmla="*/ 53167 w 53615"/>
                <a:gd name="connsiteY8" fmla="*/ 53268 h 75353"/>
                <a:gd name="connsiteX9" fmla="*/ 45927 w 53615"/>
                <a:gd name="connsiteY9" fmla="*/ 69270 h 75353"/>
                <a:gd name="connsiteX10" fmla="*/ 26211 w 53615"/>
                <a:gd name="connsiteY10" fmla="*/ 75176 h 75353"/>
                <a:gd name="connsiteX11" fmla="*/ 7161 w 53615"/>
                <a:gd name="connsiteY11" fmla="*/ 68889 h 75353"/>
                <a:gd name="connsiteX12" fmla="*/ -364 w 53615"/>
                <a:gd name="connsiteY12" fmla="*/ 51077 h 75353"/>
                <a:gd name="connsiteX13" fmla="*/ 12876 w 53615"/>
                <a:gd name="connsiteY13" fmla="*/ 51078 h 75353"/>
                <a:gd name="connsiteX14" fmla="*/ 16686 w 53615"/>
                <a:gd name="connsiteY14" fmla="*/ 59841 h 75353"/>
                <a:gd name="connsiteX15" fmla="*/ 26211 w 53615"/>
                <a:gd name="connsiteY15" fmla="*/ 62889 h 75353"/>
                <a:gd name="connsiteX16" fmla="*/ 36498 w 53615"/>
                <a:gd name="connsiteY16" fmla="*/ 60603 h 75353"/>
                <a:gd name="connsiteX17" fmla="*/ 40213 w 53615"/>
                <a:gd name="connsiteY17" fmla="*/ 54221 h 75353"/>
                <a:gd name="connsiteX18" fmla="*/ 37546 w 53615"/>
                <a:gd name="connsiteY18" fmla="*/ 48220 h 75353"/>
                <a:gd name="connsiteX19" fmla="*/ 26401 w 53615"/>
                <a:gd name="connsiteY19" fmla="*/ 44315 h 75353"/>
                <a:gd name="connsiteX20" fmla="*/ 5542 w 53615"/>
                <a:gd name="connsiteY20" fmla="*/ 36123 h 75353"/>
                <a:gd name="connsiteX21" fmla="*/ 303 w 53615"/>
                <a:gd name="connsiteY21" fmla="*/ 22503 h 75353"/>
                <a:gd name="connsiteX22" fmla="*/ 7256 w 53615"/>
                <a:gd name="connsiteY22" fmla="*/ 6024 h 75353"/>
                <a:gd name="connsiteX23" fmla="*/ 26306 w 53615"/>
                <a:gd name="connsiteY23" fmla="*/ -72 h 75353"/>
                <a:gd name="connsiteX24" fmla="*/ 44309 w 53615"/>
                <a:gd name="connsiteY24" fmla="*/ 6215 h 75353"/>
                <a:gd name="connsiteX25" fmla="*/ 51929 w 53615"/>
                <a:gd name="connsiteY25" fmla="*/ 23265 h 7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3615" h="75353">
                  <a:moveTo>
                    <a:pt x="38022" y="23265"/>
                  </a:moveTo>
                  <a:cubicBezTo>
                    <a:pt x="37916" y="20094"/>
                    <a:pt x="36418" y="17132"/>
                    <a:pt x="33926" y="15168"/>
                  </a:cubicBezTo>
                  <a:cubicBezTo>
                    <a:pt x="31179" y="13130"/>
                    <a:pt x="27820" y="12089"/>
                    <a:pt x="24401" y="12216"/>
                  </a:cubicBezTo>
                  <a:cubicBezTo>
                    <a:pt x="21489" y="12012"/>
                    <a:pt x="18605" y="12894"/>
                    <a:pt x="16305" y="14692"/>
                  </a:cubicBezTo>
                  <a:cubicBezTo>
                    <a:pt x="14285" y="16419"/>
                    <a:pt x="13192" y="18993"/>
                    <a:pt x="13352" y="21645"/>
                  </a:cubicBezTo>
                  <a:cubicBezTo>
                    <a:pt x="13347" y="23741"/>
                    <a:pt x="14527" y="25659"/>
                    <a:pt x="16400" y="26598"/>
                  </a:cubicBezTo>
                  <a:cubicBezTo>
                    <a:pt x="20534" y="28489"/>
                    <a:pt x="24885" y="29865"/>
                    <a:pt x="29354" y="30694"/>
                  </a:cubicBezTo>
                  <a:cubicBezTo>
                    <a:pt x="36238" y="31904"/>
                    <a:pt x="42755" y="34674"/>
                    <a:pt x="48404" y="38790"/>
                  </a:cubicBezTo>
                  <a:cubicBezTo>
                    <a:pt x="51937" y="42743"/>
                    <a:pt x="53663" y="47990"/>
                    <a:pt x="53167" y="53268"/>
                  </a:cubicBezTo>
                  <a:cubicBezTo>
                    <a:pt x="53503" y="59463"/>
                    <a:pt x="50802" y="65433"/>
                    <a:pt x="45927" y="69270"/>
                  </a:cubicBezTo>
                  <a:cubicBezTo>
                    <a:pt x="40235" y="73458"/>
                    <a:pt x="33268" y="75545"/>
                    <a:pt x="26211" y="75176"/>
                  </a:cubicBezTo>
                  <a:cubicBezTo>
                    <a:pt x="19302" y="75505"/>
                    <a:pt x="12516" y="73265"/>
                    <a:pt x="7161" y="68889"/>
                  </a:cubicBezTo>
                  <a:cubicBezTo>
                    <a:pt x="2305" y="64243"/>
                    <a:pt x="-418" y="57798"/>
                    <a:pt x="-364" y="51077"/>
                  </a:cubicBezTo>
                  <a:lnTo>
                    <a:pt x="12876" y="51078"/>
                  </a:lnTo>
                  <a:cubicBezTo>
                    <a:pt x="12806" y="54415"/>
                    <a:pt x="14197" y="57616"/>
                    <a:pt x="16686" y="59841"/>
                  </a:cubicBezTo>
                  <a:cubicBezTo>
                    <a:pt x="19421" y="61913"/>
                    <a:pt x="22781" y="62988"/>
                    <a:pt x="26211" y="62889"/>
                  </a:cubicBezTo>
                  <a:cubicBezTo>
                    <a:pt x="29784" y="63079"/>
                    <a:pt x="33342" y="62288"/>
                    <a:pt x="36498" y="60603"/>
                  </a:cubicBezTo>
                  <a:cubicBezTo>
                    <a:pt x="38795" y="59299"/>
                    <a:pt x="40214" y="56862"/>
                    <a:pt x="40213" y="54221"/>
                  </a:cubicBezTo>
                  <a:cubicBezTo>
                    <a:pt x="40367" y="51903"/>
                    <a:pt x="39369" y="49659"/>
                    <a:pt x="37546" y="48220"/>
                  </a:cubicBezTo>
                  <a:cubicBezTo>
                    <a:pt x="34073" y="46309"/>
                    <a:pt x="30307" y="44989"/>
                    <a:pt x="26401" y="44315"/>
                  </a:cubicBezTo>
                  <a:cubicBezTo>
                    <a:pt x="18958" y="43049"/>
                    <a:pt x="11857" y="40260"/>
                    <a:pt x="5542" y="36123"/>
                  </a:cubicBezTo>
                  <a:cubicBezTo>
                    <a:pt x="1831" y="32605"/>
                    <a:pt x="-94" y="27600"/>
                    <a:pt x="303" y="22503"/>
                  </a:cubicBezTo>
                  <a:cubicBezTo>
                    <a:pt x="-13" y="16237"/>
                    <a:pt x="2547" y="10170"/>
                    <a:pt x="7256" y="6024"/>
                  </a:cubicBezTo>
                  <a:cubicBezTo>
                    <a:pt x="12594" y="1633"/>
                    <a:pt x="19411" y="-548"/>
                    <a:pt x="26306" y="-72"/>
                  </a:cubicBezTo>
                  <a:cubicBezTo>
                    <a:pt x="32891" y="-360"/>
                    <a:pt x="39335" y="1890"/>
                    <a:pt x="44309" y="6215"/>
                  </a:cubicBezTo>
                  <a:cubicBezTo>
                    <a:pt x="49011" y="10662"/>
                    <a:pt x="51752" y="16795"/>
                    <a:pt x="51929" y="232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CF63CF33-B7E9-42CF-A537-DA27D233A3CD}"/>
                </a:ext>
              </a:extLst>
            </p:cNvPr>
            <p:cNvSpPr/>
            <p:nvPr/>
          </p:nvSpPr>
          <p:spPr>
            <a:xfrm>
              <a:off x="7212121" y="5368507"/>
              <a:ext cx="190971" cy="255422"/>
            </a:xfrm>
            <a:custGeom>
              <a:avLst/>
              <a:gdLst>
                <a:gd name="connsiteX0" fmla="*/ 19812 w 53340"/>
                <a:gd name="connsiteY0" fmla="*/ 12668 h 71342"/>
                <a:gd name="connsiteX1" fmla="*/ 0 w 53340"/>
                <a:gd name="connsiteY1" fmla="*/ 12668 h 71342"/>
                <a:gd name="connsiteX2" fmla="*/ 0 w 53340"/>
                <a:gd name="connsiteY2" fmla="*/ 6382 h 71342"/>
                <a:gd name="connsiteX3" fmla="*/ 0 w 53340"/>
                <a:gd name="connsiteY3" fmla="*/ 0 h 71342"/>
                <a:gd name="connsiteX4" fmla="*/ 53340 w 53340"/>
                <a:gd name="connsiteY4" fmla="*/ 0 h 71342"/>
                <a:gd name="connsiteX5" fmla="*/ 53340 w 53340"/>
                <a:gd name="connsiteY5" fmla="*/ 6286 h 71342"/>
                <a:gd name="connsiteX6" fmla="*/ 53340 w 53340"/>
                <a:gd name="connsiteY6" fmla="*/ 12668 h 71342"/>
                <a:gd name="connsiteX7" fmla="*/ 33528 w 53340"/>
                <a:gd name="connsiteY7" fmla="*/ 12668 h 71342"/>
                <a:gd name="connsiteX8" fmla="*/ 33528 w 53340"/>
                <a:gd name="connsiteY8" fmla="*/ 71342 h 71342"/>
                <a:gd name="connsiteX9" fmla="*/ 26670 w 53340"/>
                <a:gd name="connsiteY9" fmla="*/ 71342 h 71342"/>
                <a:gd name="connsiteX10" fmla="*/ 19812 w 53340"/>
                <a:gd name="connsiteY10" fmla="*/ 71342 h 71342"/>
                <a:gd name="connsiteX11" fmla="*/ 19812 w 53340"/>
                <a:gd name="connsiteY11" fmla="*/ 1266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" h="71342">
                  <a:moveTo>
                    <a:pt x="19812" y="12668"/>
                  </a:moveTo>
                  <a:lnTo>
                    <a:pt x="0" y="12668"/>
                  </a:lnTo>
                  <a:lnTo>
                    <a:pt x="0" y="6382"/>
                  </a:lnTo>
                  <a:lnTo>
                    <a:pt x="0" y="0"/>
                  </a:lnTo>
                  <a:lnTo>
                    <a:pt x="53340" y="0"/>
                  </a:lnTo>
                  <a:lnTo>
                    <a:pt x="53340" y="6286"/>
                  </a:lnTo>
                  <a:lnTo>
                    <a:pt x="53340" y="12668"/>
                  </a:lnTo>
                  <a:lnTo>
                    <a:pt x="33528" y="12668"/>
                  </a:lnTo>
                  <a:lnTo>
                    <a:pt x="33528" y="71342"/>
                  </a:lnTo>
                  <a:lnTo>
                    <a:pt x="26670" y="71342"/>
                  </a:lnTo>
                  <a:lnTo>
                    <a:pt x="19812" y="71342"/>
                  </a:lnTo>
                  <a:lnTo>
                    <a:pt x="19812" y="12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49B56693-2D88-454D-9BD4-7C11DE0FA8F5}"/>
                </a:ext>
              </a:extLst>
            </p:cNvPr>
            <p:cNvSpPr/>
            <p:nvPr/>
          </p:nvSpPr>
          <p:spPr>
            <a:xfrm>
              <a:off x="7441286" y="5368507"/>
              <a:ext cx="49107" cy="255422"/>
            </a:xfrm>
            <a:custGeom>
              <a:avLst/>
              <a:gdLst>
                <a:gd name="connsiteX0" fmla="*/ 0 w 13716"/>
                <a:gd name="connsiteY0" fmla="*/ 0 h 71342"/>
                <a:gd name="connsiteX1" fmla="*/ 6858 w 13716"/>
                <a:gd name="connsiteY1" fmla="*/ 0 h 71342"/>
                <a:gd name="connsiteX2" fmla="*/ 13716 w 13716"/>
                <a:gd name="connsiteY2" fmla="*/ 0 h 71342"/>
                <a:gd name="connsiteX3" fmla="*/ 13716 w 13716"/>
                <a:gd name="connsiteY3" fmla="*/ 71342 h 71342"/>
                <a:gd name="connsiteX4" fmla="*/ 6953 w 13716"/>
                <a:gd name="connsiteY4" fmla="*/ 71342 h 71342"/>
                <a:gd name="connsiteX5" fmla="*/ 0 w 13716"/>
                <a:gd name="connsiteY5" fmla="*/ 71342 h 71342"/>
                <a:gd name="connsiteX6" fmla="*/ 0 w 13716"/>
                <a:gd name="connsiteY6" fmla="*/ 0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6" h="71342">
                  <a:moveTo>
                    <a:pt x="0" y="0"/>
                  </a:moveTo>
                  <a:lnTo>
                    <a:pt x="6858" y="0"/>
                  </a:lnTo>
                  <a:lnTo>
                    <a:pt x="13716" y="0"/>
                  </a:lnTo>
                  <a:lnTo>
                    <a:pt x="13716" y="71342"/>
                  </a:lnTo>
                  <a:lnTo>
                    <a:pt x="6953" y="71342"/>
                  </a:lnTo>
                  <a:lnTo>
                    <a:pt x="0" y="713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21117A83-0FC8-4FFE-BAD8-19E2FD7A47D8}"/>
                </a:ext>
              </a:extLst>
            </p:cNvPr>
            <p:cNvSpPr/>
            <p:nvPr/>
          </p:nvSpPr>
          <p:spPr>
            <a:xfrm>
              <a:off x="7529267" y="5368507"/>
              <a:ext cx="190971" cy="255422"/>
            </a:xfrm>
            <a:custGeom>
              <a:avLst/>
              <a:gdLst>
                <a:gd name="connsiteX0" fmla="*/ 19812 w 53340"/>
                <a:gd name="connsiteY0" fmla="*/ 12668 h 71342"/>
                <a:gd name="connsiteX1" fmla="*/ 0 w 53340"/>
                <a:gd name="connsiteY1" fmla="*/ 12668 h 71342"/>
                <a:gd name="connsiteX2" fmla="*/ 0 w 53340"/>
                <a:gd name="connsiteY2" fmla="*/ 6382 h 71342"/>
                <a:gd name="connsiteX3" fmla="*/ 0 w 53340"/>
                <a:gd name="connsiteY3" fmla="*/ 0 h 71342"/>
                <a:gd name="connsiteX4" fmla="*/ 53340 w 53340"/>
                <a:gd name="connsiteY4" fmla="*/ 0 h 71342"/>
                <a:gd name="connsiteX5" fmla="*/ 53340 w 53340"/>
                <a:gd name="connsiteY5" fmla="*/ 6286 h 71342"/>
                <a:gd name="connsiteX6" fmla="*/ 53340 w 53340"/>
                <a:gd name="connsiteY6" fmla="*/ 12668 h 71342"/>
                <a:gd name="connsiteX7" fmla="*/ 33528 w 53340"/>
                <a:gd name="connsiteY7" fmla="*/ 12668 h 71342"/>
                <a:gd name="connsiteX8" fmla="*/ 33528 w 53340"/>
                <a:gd name="connsiteY8" fmla="*/ 71342 h 71342"/>
                <a:gd name="connsiteX9" fmla="*/ 26670 w 53340"/>
                <a:gd name="connsiteY9" fmla="*/ 71342 h 71342"/>
                <a:gd name="connsiteX10" fmla="*/ 19812 w 53340"/>
                <a:gd name="connsiteY10" fmla="*/ 71342 h 71342"/>
                <a:gd name="connsiteX11" fmla="*/ 19812 w 53340"/>
                <a:gd name="connsiteY11" fmla="*/ 1266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" h="71342">
                  <a:moveTo>
                    <a:pt x="19812" y="12668"/>
                  </a:moveTo>
                  <a:lnTo>
                    <a:pt x="0" y="12668"/>
                  </a:lnTo>
                  <a:lnTo>
                    <a:pt x="0" y="6382"/>
                  </a:lnTo>
                  <a:lnTo>
                    <a:pt x="0" y="0"/>
                  </a:lnTo>
                  <a:lnTo>
                    <a:pt x="53340" y="0"/>
                  </a:lnTo>
                  <a:lnTo>
                    <a:pt x="53340" y="6286"/>
                  </a:lnTo>
                  <a:lnTo>
                    <a:pt x="53340" y="12668"/>
                  </a:lnTo>
                  <a:lnTo>
                    <a:pt x="33528" y="12668"/>
                  </a:lnTo>
                  <a:lnTo>
                    <a:pt x="33528" y="71342"/>
                  </a:lnTo>
                  <a:lnTo>
                    <a:pt x="26670" y="71342"/>
                  </a:lnTo>
                  <a:lnTo>
                    <a:pt x="19812" y="71342"/>
                  </a:lnTo>
                  <a:lnTo>
                    <a:pt x="19812" y="12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CC3B8E55-D83E-4F01-A89D-638ACBC848A6}"/>
                </a:ext>
              </a:extLst>
            </p:cNvPr>
            <p:cNvSpPr/>
            <p:nvPr/>
          </p:nvSpPr>
          <p:spPr>
            <a:xfrm>
              <a:off x="7759864" y="5368167"/>
              <a:ext cx="190709" cy="262977"/>
            </a:xfrm>
            <a:custGeom>
              <a:avLst/>
              <a:gdLst>
                <a:gd name="connsiteX0" fmla="*/ 52766 w 53267"/>
                <a:gd name="connsiteY0" fmla="*/ 44346 h 73452"/>
                <a:gd name="connsiteX1" fmla="*/ 46574 w 53267"/>
                <a:gd name="connsiteY1" fmla="*/ 66444 h 73452"/>
                <a:gd name="connsiteX2" fmla="*/ 26286 w 53267"/>
                <a:gd name="connsiteY2" fmla="*/ 73207 h 73452"/>
                <a:gd name="connsiteX3" fmla="*/ 6284 w 53267"/>
                <a:gd name="connsiteY3" fmla="*/ 66158 h 73452"/>
                <a:gd name="connsiteX4" fmla="*/ -288 w 53267"/>
                <a:gd name="connsiteY4" fmla="*/ 44346 h 73452"/>
                <a:gd name="connsiteX5" fmla="*/ -288 w 53267"/>
                <a:gd name="connsiteY5" fmla="*/ -136 h 73452"/>
                <a:gd name="connsiteX6" fmla="*/ 13428 w 53267"/>
                <a:gd name="connsiteY6" fmla="*/ -136 h 73452"/>
                <a:gd name="connsiteX7" fmla="*/ 13428 w 53267"/>
                <a:gd name="connsiteY7" fmla="*/ 44822 h 73452"/>
                <a:gd name="connsiteX8" fmla="*/ 16666 w 53267"/>
                <a:gd name="connsiteY8" fmla="*/ 56347 h 73452"/>
                <a:gd name="connsiteX9" fmla="*/ 26191 w 53267"/>
                <a:gd name="connsiteY9" fmla="*/ 60157 h 73452"/>
                <a:gd name="connsiteX10" fmla="*/ 35716 w 53267"/>
                <a:gd name="connsiteY10" fmla="*/ 56633 h 73452"/>
                <a:gd name="connsiteX11" fmla="*/ 38669 w 53267"/>
                <a:gd name="connsiteY11" fmla="*/ 44822 h 73452"/>
                <a:gd name="connsiteX12" fmla="*/ 38669 w 53267"/>
                <a:gd name="connsiteY12" fmla="*/ -136 h 73452"/>
                <a:gd name="connsiteX13" fmla="*/ 52766 w 53267"/>
                <a:gd name="connsiteY13" fmla="*/ -136 h 7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267" h="73452">
                  <a:moveTo>
                    <a:pt x="52766" y="44346"/>
                  </a:moveTo>
                  <a:cubicBezTo>
                    <a:pt x="53495" y="52223"/>
                    <a:pt x="51291" y="60092"/>
                    <a:pt x="46574" y="66444"/>
                  </a:cubicBezTo>
                  <a:cubicBezTo>
                    <a:pt x="41051" y="71429"/>
                    <a:pt x="33696" y="73881"/>
                    <a:pt x="26286" y="73207"/>
                  </a:cubicBezTo>
                  <a:cubicBezTo>
                    <a:pt x="18923" y="73782"/>
                    <a:pt x="11659" y="71222"/>
                    <a:pt x="6284" y="66158"/>
                  </a:cubicBezTo>
                  <a:cubicBezTo>
                    <a:pt x="1508" y="59931"/>
                    <a:pt x="-829" y="52175"/>
                    <a:pt x="-288" y="44346"/>
                  </a:cubicBezTo>
                  <a:lnTo>
                    <a:pt x="-288" y="-136"/>
                  </a:lnTo>
                  <a:lnTo>
                    <a:pt x="13428" y="-136"/>
                  </a:lnTo>
                  <a:lnTo>
                    <a:pt x="13428" y="44822"/>
                  </a:lnTo>
                  <a:cubicBezTo>
                    <a:pt x="13153" y="48922"/>
                    <a:pt x="14296" y="52991"/>
                    <a:pt x="16666" y="56347"/>
                  </a:cubicBezTo>
                  <a:cubicBezTo>
                    <a:pt x="19087" y="59014"/>
                    <a:pt x="22600" y="60419"/>
                    <a:pt x="26191" y="60157"/>
                  </a:cubicBezTo>
                  <a:cubicBezTo>
                    <a:pt x="29731" y="60450"/>
                    <a:pt x="33219" y="59160"/>
                    <a:pt x="35716" y="56633"/>
                  </a:cubicBezTo>
                  <a:cubicBezTo>
                    <a:pt x="38028" y="53152"/>
                    <a:pt x="39070" y="48981"/>
                    <a:pt x="38669" y="44822"/>
                  </a:cubicBezTo>
                  <a:lnTo>
                    <a:pt x="38669" y="-136"/>
                  </a:lnTo>
                  <a:lnTo>
                    <a:pt x="52766" y="-1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7164E99F-8D3B-451B-92BD-0F533E608EFA}"/>
                </a:ext>
              </a:extLst>
            </p:cNvPr>
            <p:cNvSpPr/>
            <p:nvPr/>
          </p:nvSpPr>
          <p:spPr>
            <a:xfrm>
              <a:off x="7992032" y="5368507"/>
              <a:ext cx="190967" cy="255422"/>
            </a:xfrm>
            <a:custGeom>
              <a:avLst/>
              <a:gdLst>
                <a:gd name="connsiteX0" fmla="*/ 19812 w 53339"/>
                <a:gd name="connsiteY0" fmla="*/ 12668 h 71342"/>
                <a:gd name="connsiteX1" fmla="*/ 0 w 53339"/>
                <a:gd name="connsiteY1" fmla="*/ 12668 h 71342"/>
                <a:gd name="connsiteX2" fmla="*/ 0 w 53339"/>
                <a:gd name="connsiteY2" fmla="*/ 6382 h 71342"/>
                <a:gd name="connsiteX3" fmla="*/ 0 w 53339"/>
                <a:gd name="connsiteY3" fmla="*/ 0 h 71342"/>
                <a:gd name="connsiteX4" fmla="*/ 53340 w 53339"/>
                <a:gd name="connsiteY4" fmla="*/ 0 h 71342"/>
                <a:gd name="connsiteX5" fmla="*/ 53340 w 53339"/>
                <a:gd name="connsiteY5" fmla="*/ 6286 h 71342"/>
                <a:gd name="connsiteX6" fmla="*/ 53340 w 53339"/>
                <a:gd name="connsiteY6" fmla="*/ 12668 h 71342"/>
                <a:gd name="connsiteX7" fmla="*/ 33528 w 53339"/>
                <a:gd name="connsiteY7" fmla="*/ 12668 h 71342"/>
                <a:gd name="connsiteX8" fmla="*/ 33528 w 53339"/>
                <a:gd name="connsiteY8" fmla="*/ 71342 h 71342"/>
                <a:gd name="connsiteX9" fmla="*/ 26670 w 53339"/>
                <a:gd name="connsiteY9" fmla="*/ 71342 h 71342"/>
                <a:gd name="connsiteX10" fmla="*/ 19812 w 53339"/>
                <a:gd name="connsiteY10" fmla="*/ 71342 h 71342"/>
                <a:gd name="connsiteX11" fmla="*/ 19812 w 53339"/>
                <a:gd name="connsiteY11" fmla="*/ 1266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39" h="71342">
                  <a:moveTo>
                    <a:pt x="19812" y="12668"/>
                  </a:moveTo>
                  <a:lnTo>
                    <a:pt x="0" y="12668"/>
                  </a:lnTo>
                  <a:lnTo>
                    <a:pt x="0" y="6382"/>
                  </a:lnTo>
                  <a:lnTo>
                    <a:pt x="0" y="0"/>
                  </a:lnTo>
                  <a:lnTo>
                    <a:pt x="53340" y="0"/>
                  </a:lnTo>
                  <a:lnTo>
                    <a:pt x="53340" y="6286"/>
                  </a:lnTo>
                  <a:lnTo>
                    <a:pt x="53340" y="12668"/>
                  </a:lnTo>
                  <a:lnTo>
                    <a:pt x="33528" y="12668"/>
                  </a:lnTo>
                  <a:lnTo>
                    <a:pt x="33528" y="71342"/>
                  </a:lnTo>
                  <a:lnTo>
                    <a:pt x="26670" y="71342"/>
                  </a:lnTo>
                  <a:lnTo>
                    <a:pt x="19812" y="71342"/>
                  </a:lnTo>
                  <a:lnTo>
                    <a:pt x="19812" y="12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63800E1A-7E0B-499A-A1C9-B17924DBD1D0}"/>
                </a:ext>
              </a:extLst>
            </p:cNvPr>
            <p:cNvSpPr/>
            <p:nvPr/>
          </p:nvSpPr>
          <p:spPr>
            <a:xfrm>
              <a:off x="8225289" y="5368507"/>
              <a:ext cx="178694" cy="255422"/>
            </a:xfrm>
            <a:custGeom>
              <a:avLst/>
              <a:gdLst>
                <a:gd name="connsiteX0" fmla="*/ 0 w 49911"/>
                <a:gd name="connsiteY0" fmla="*/ 71342 h 71342"/>
                <a:gd name="connsiteX1" fmla="*/ 0 w 49911"/>
                <a:gd name="connsiteY1" fmla="*/ 0 h 71342"/>
                <a:gd name="connsiteX2" fmla="*/ 48387 w 49911"/>
                <a:gd name="connsiteY2" fmla="*/ 0 h 71342"/>
                <a:gd name="connsiteX3" fmla="*/ 48387 w 49911"/>
                <a:gd name="connsiteY3" fmla="*/ 6286 h 71342"/>
                <a:gd name="connsiteX4" fmla="*/ 48387 w 49911"/>
                <a:gd name="connsiteY4" fmla="*/ 12668 h 71342"/>
                <a:gd name="connsiteX5" fmla="*/ 13716 w 49911"/>
                <a:gd name="connsiteY5" fmla="*/ 12668 h 71342"/>
                <a:gd name="connsiteX6" fmla="*/ 13716 w 49911"/>
                <a:gd name="connsiteY6" fmla="*/ 27813 h 71342"/>
                <a:gd name="connsiteX7" fmla="*/ 45815 w 49911"/>
                <a:gd name="connsiteY7" fmla="*/ 27813 h 71342"/>
                <a:gd name="connsiteX8" fmla="*/ 45815 w 49911"/>
                <a:gd name="connsiteY8" fmla="*/ 33909 h 71342"/>
                <a:gd name="connsiteX9" fmla="*/ 45815 w 49911"/>
                <a:gd name="connsiteY9" fmla="*/ 40100 h 71342"/>
                <a:gd name="connsiteX10" fmla="*/ 13716 w 49911"/>
                <a:gd name="connsiteY10" fmla="*/ 40100 h 71342"/>
                <a:gd name="connsiteX11" fmla="*/ 13716 w 49911"/>
                <a:gd name="connsiteY11" fmla="*/ 58674 h 71342"/>
                <a:gd name="connsiteX12" fmla="*/ 49911 w 49911"/>
                <a:gd name="connsiteY12" fmla="*/ 58674 h 71342"/>
                <a:gd name="connsiteX13" fmla="*/ 49911 w 49911"/>
                <a:gd name="connsiteY13" fmla="*/ 65056 h 71342"/>
                <a:gd name="connsiteX14" fmla="*/ 49911 w 49911"/>
                <a:gd name="connsiteY14" fmla="*/ 71342 h 71342"/>
                <a:gd name="connsiteX15" fmla="*/ 0 w 49911"/>
                <a:gd name="connsiteY15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911" h="71342">
                  <a:moveTo>
                    <a:pt x="0" y="71342"/>
                  </a:moveTo>
                  <a:lnTo>
                    <a:pt x="0" y="0"/>
                  </a:lnTo>
                  <a:lnTo>
                    <a:pt x="48387" y="0"/>
                  </a:lnTo>
                  <a:lnTo>
                    <a:pt x="48387" y="6286"/>
                  </a:lnTo>
                  <a:lnTo>
                    <a:pt x="48387" y="12668"/>
                  </a:lnTo>
                  <a:lnTo>
                    <a:pt x="13716" y="12668"/>
                  </a:lnTo>
                  <a:lnTo>
                    <a:pt x="13716" y="27813"/>
                  </a:lnTo>
                  <a:lnTo>
                    <a:pt x="45815" y="27813"/>
                  </a:lnTo>
                  <a:lnTo>
                    <a:pt x="45815" y="33909"/>
                  </a:lnTo>
                  <a:lnTo>
                    <a:pt x="45815" y="40100"/>
                  </a:lnTo>
                  <a:lnTo>
                    <a:pt x="13716" y="40100"/>
                  </a:lnTo>
                  <a:lnTo>
                    <a:pt x="13716" y="58674"/>
                  </a:lnTo>
                  <a:lnTo>
                    <a:pt x="49911" y="58674"/>
                  </a:lnTo>
                  <a:lnTo>
                    <a:pt x="49911" y="65056"/>
                  </a:lnTo>
                  <a:lnTo>
                    <a:pt x="49911" y="71342"/>
                  </a:lnTo>
                  <a:lnTo>
                    <a:pt x="0" y="713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E71F2CC7-F832-47B3-BFE6-49DD29FAFEED}"/>
                </a:ext>
              </a:extLst>
            </p:cNvPr>
            <p:cNvSpPr/>
            <p:nvPr/>
          </p:nvSpPr>
          <p:spPr>
            <a:xfrm>
              <a:off x="8550394" y="5362346"/>
              <a:ext cx="226243" cy="269468"/>
            </a:xfrm>
            <a:custGeom>
              <a:avLst/>
              <a:gdLst>
                <a:gd name="connsiteX0" fmla="*/ 8175 w 63192"/>
                <a:gd name="connsiteY0" fmla="*/ 65022 h 75265"/>
                <a:gd name="connsiteX1" fmla="*/ -302 w 63192"/>
                <a:gd name="connsiteY1" fmla="*/ 37875 h 75265"/>
                <a:gd name="connsiteX2" fmla="*/ 8175 w 63192"/>
                <a:gd name="connsiteY2" fmla="*/ 10157 h 75265"/>
                <a:gd name="connsiteX3" fmla="*/ 51889 w 63192"/>
                <a:gd name="connsiteY3" fmla="*/ 7770 h 75265"/>
                <a:gd name="connsiteX4" fmla="*/ 54276 w 63192"/>
                <a:gd name="connsiteY4" fmla="*/ 10157 h 75265"/>
                <a:gd name="connsiteX5" fmla="*/ 62754 w 63192"/>
                <a:gd name="connsiteY5" fmla="*/ 37875 h 75265"/>
                <a:gd name="connsiteX6" fmla="*/ 54276 w 63192"/>
                <a:gd name="connsiteY6" fmla="*/ 65022 h 75265"/>
                <a:gd name="connsiteX7" fmla="*/ 9997 w 63192"/>
                <a:gd name="connsiteY7" fmla="*/ 66842 h 75265"/>
                <a:gd name="connsiteX8" fmla="*/ 8176 w 63192"/>
                <a:gd name="connsiteY8" fmla="*/ 65022 h 75265"/>
                <a:gd name="connsiteX9" fmla="*/ 44370 w 63192"/>
                <a:gd name="connsiteY9" fmla="*/ 55497 h 75265"/>
                <a:gd name="connsiteX10" fmla="*/ 49037 w 63192"/>
                <a:gd name="connsiteY10" fmla="*/ 37399 h 75265"/>
                <a:gd name="connsiteX11" fmla="*/ 44370 w 63192"/>
                <a:gd name="connsiteY11" fmla="*/ 18349 h 75265"/>
                <a:gd name="connsiteX12" fmla="*/ 21607 w 63192"/>
                <a:gd name="connsiteY12" fmla="*/ 14823 h 75265"/>
                <a:gd name="connsiteX13" fmla="*/ 18081 w 63192"/>
                <a:gd name="connsiteY13" fmla="*/ 18349 h 75265"/>
                <a:gd name="connsiteX14" fmla="*/ 13414 w 63192"/>
                <a:gd name="connsiteY14" fmla="*/ 37399 h 75265"/>
                <a:gd name="connsiteX15" fmla="*/ 18081 w 63192"/>
                <a:gd name="connsiteY15" fmla="*/ 55497 h 75265"/>
                <a:gd name="connsiteX16" fmla="*/ 41004 w 63192"/>
                <a:gd name="connsiteY16" fmla="*/ 58862 h 75265"/>
                <a:gd name="connsiteX17" fmla="*/ 44370 w 63192"/>
                <a:gd name="connsiteY17" fmla="*/ 55497 h 75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3192" h="75265">
                  <a:moveTo>
                    <a:pt x="8175" y="65022"/>
                  </a:moveTo>
                  <a:cubicBezTo>
                    <a:pt x="2183" y="57284"/>
                    <a:pt x="-827" y="47648"/>
                    <a:pt x="-302" y="37875"/>
                  </a:cubicBezTo>
                  <a:cubicBezTo>
                    <a:pt x="-846" y="27924"/>
                    <a:pt x="2158" y="18102"/>
                    <a:pt x="8175" y="10157"/>
                  </a:cubicBezTo>
                  <a:cubicBezTo>
                    <a:pt x="19587" y="-2573"/>
                    <a:pt x="39158" y="-3642"/>
                    <a:pt x="51889" y="7770"/>
                  </a:cubicBezTo>
                  <a:cubicBezTo>
                    <a:pt x="52728" y="8522"/>
                    <a:pt x="53524" y="9319"/>
                    <a:pt x="54276" y="10157"/>
                  </a:cubicBezTo>
                  <a:cubicBezTo>
                    <a:pt x="60339" y="18079"/>
                    <a:pt x="63349" y="27918"/>
                    <a:pt x="62754" y="37875"/>
                  </a:cubicBezTo>
                  <a:cubicBezTo>
                    <a:pt x="63322" y="47654"/>
                    <a:pt x="60308" y="57304"/>
                    <a:pt x="54276" y="65022"/>
                  </a:cubicBezTo>
                  <a:cubicBezTo>
                    <a:pt x="42552" y="77752"/>
                    <a:pt x="22727" y="78567"/>
                    <a:pt x="9997" y="66842"/>
                  </a:cubicBezTo>
                  <a:cubicBezTo>
                    <a:pt x="9365" y="66261"/>
                    <a:pt x="8758" y="65653"/>
                    <a:pt x="8176" y="65022"/>
                  </a:cubicBezTo>
                  <a:moveTo>
                    <a:pt x="44370" y="55497"/>
                  </a:moveTo>
                  <a:cubicBezTo>
                    <a:pt x="47783" y="50102"/>
                    <a:pt x="49415" y="43771"/>
                    <a:pt x="49037" y="37399"/>
                  </a:cubicBezTo>
                  <a:cubicBezTo>
                    <a:pt x="49520" y="30717"/>
                    <a:pt x="47887" y="24052"/>
                    <a:pt x="44370" y="18349"/>
                  </a:cubicBezTo>
                  <a:cubicBezTo>
                    <a:pt x="39058" y="11090"/>
                    <a:pt x="28867" y="9511"/>
                    <a:pt x="21607" y="14823"/>
                  </a:cubicBezTo>
                  <a:cubicBezTo>
                    <a:pt x="20258" y="15810"/>
                    <a:pt x="19068" y="17000"/>
                    <a:pt x="18081" y="18349"/>
                  </a:cubicBezTo>
                  <a:cubicBezTo>
                    <a:pt x="14564" y="24052"/>
                    <a:pt x="12931" y="30717"/>
                    <a:pt x="13414" y="37399"/>
                  </a:cubicBezTo>
                  <a:cubicBezTo>
                    <a:pt x="13036" y="43772"/>
                    <a:pt x="14668" y="50102"/>
                    <a:pt x="18081" y="55497"/>
                  </a:cubicBezTo>
                  <a:cubicBezTo>
                    <a:pt x="23482" y="62756"/>
                    <a:pt x="33745" y="64263"/>
                    <a:pt x="41004" y="58862"/>
                  </a:cubicBezTo>
                  <a:cubicBezTo>
                    <a:pt x="42284" y="57910"/>
                    <a:pt x="43418" y="56776"/>
                    <a:pt x="44370" y="55497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EA887DBC-00FB-4240-A236-325B76818208}"/>
                </a:ext>
              </a:extLst>
            </p:cNvPr>
            <p:cNvSpPr/>
            <p:nvPr/>
          </p:nvSpPr>
          <p:spPr>
            <a:xfrm>
              <a:off x="8828891" y="5368507"/>
              <a:ext cx="167097" cy="255422"/>
            </a:xfrm>
            <a:custGeom>
              <a:avLst/>
              <a:gdLst>
                <a:gd name="connsiteX0" fmla="*/ 0 w 46672"/>
                <a:gd name="connsiteY0" fmla="*/ 71342 h 71342"/>
                <a:gd name="connsiteX1" fmla="*/ 0 w 46672"/>
                <a:gd name="connsiteY1" fmla="*/ 0 h 71342"/>
                <a:gd name="connsiteX2" fmla="*/ 46672 w 46672"/>
                <a:gd name="connsiteY2" fmla="*/ 0 h 71342"/>
                <a:gd name="connsiteX3" fmla="*/ 46672 w 46672"/>
                <a:gd name="connsiteY3" fmla="*/ 6286 h 71342"/>
                <a:gd name="connsiteX4" fmla="*/ 46672 w 46672"/>
                <a:gd name="connsiteY4" fmla="*/ 12668 h 71342"/>
                <a:gd name="connsiteX5" fmla="*/ 13716 w 46672"/>
                <a:gd name="connsiteY5" fmla="*/ 12668 h 71342"/>
                <a:gd name="connsiteX6" fmla="*/ 13716 w 46672"/>
                <a:gd name="connsiteY6" fmla="*/ 28861 h 71342"/>
                <a:gd name="connsiteX7" fmla="*/ 42482 w 46672"/>
                <a:gd name="connsiteY7" fmla="*/ 28861 h 71342"/>
                <a:gd name="connsiteX8" fmla="*/ 42482 w 46672"/>
                <a:gd name="connsiteY8" fmla="*/ 35052 h 71342"/>
                <a:gd name="connsiteX9" fmla="*/ 42482 w 46672"/>
                <a:gd name="connsiteY9" fmla="*/ 41148 h 71342"/>
                <a:gd name="connsiteX10" fmla="*/ 13716 w 46672"/>
                <a:gd name="connsiteY10" fmla="*/ 41148 h 71342"/>
                <a:gd name="connsiteX11" fmla="*/ 13716 w 46672"/>
                <a:gd name="connsiteY11" fmla="*/ 71342 h 71342"/>
                <a:gd name="connsiteX12" fmla="*/ 6858 w 46672"/>
                <a:gd name="connsiteY12" fmla="*/ 71342 h 71342"/>
                <a:gd name="connsiteX13" fmla="*/ 0 w 46672"/>
                <a:gd name="connsiteY13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71342">
                  <a:moveTo>
                    <a:pt x="0" y="71342"/>
                  </a:moveTo>
                  <a:lnTo>
                    <a:pt x="0" y="0"/>
                  </a:lnTo>
                  <a:lnTo>
                    <a:pt x="46672" y="0"/>
                  </a:lnTo>
                  <a:lnTo>
                    <a:pt x="46672" y="6286"/>
                  </a:lnTo>
                  <a:lnTo>
                    <a:pt x="46672" y="12668"/>
                  </a:lnTo>
                  <a:lnTo>
                    <a:pt x="13716" y="12668"/>
                  </a:lnTo>
                  <a:lnTo>
                    <a:pt x="13716" y="28861"/>
                  </a:lnTo>
                  <a:lnTo>
                    <a:pt x="42482" y="28861"/>
                  </a:lnTo>
                  <a:lnTo>
                    <a:pt x="42482" y="35052"/>
                  </a:lnTo>
                  <a:lnTo>
                    <a:pt x="42482" y="41148"/>
                  </a:lnTo>
                  <a:lnTo>
                    <a:pt x="13716" y="41148"/>
                  </a:lnTo>
                  <a:lnTo>
                    <a:pt x="13716" y="71342"/>
                  </a:lnTo>
                  <a:lnTo>
                    <a:pt x="6858" y="71342"/>
                  </a:lnTo>
                  <a:lnTo>
                    <a:pt x="0" y="713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7B0AA173-CE9A-4E83-9AA9-0B7B67BBC506}"/>
                </a:ext>
              </a:extLst>
            </p:cNvPr>
            <p:cNvSpPr/>
            <p:nvPr/>
          </p:nvSpPr>
          <p:spPr>
            <a:xfrm>
              <a:off x="9125575" y="5368507"/>
              <a:ext cx="191311" cy="255422"/>
            </a:xfrm>
            <a:custGeom>
              <a:avLst/>
              <a:gdLst>
                <a:gd name="connsiteX0" fmla="*/ 19907 w 53435"/>
                <a:gd name="connsiteY0" fmla="*/ 12668 h 71342"/>
                <a:gd name="connsiteX1" fmla="*/ 0 w 53435"/>
                <a:gd name="connsiteY1" fmla="*/ 12668 h 71342"/>
                <a:gd name="connsiteX2" fmla="*/ 0 w 53435"/>
                <a:gd name="connsiteY2" fmla="*/ 6382 h 71342"/>
                <a:gd name="connsiteX3" fmla="*/ 0 w 53435"/>
                <a:gd name="connsiteY3" fmla="*/ 0 h 71342"/>
                <a:gd name="connsiteX4" fmla="*/ 53435 w 53435"/>
                <a:gd name="connsiteY4" fmla="*/ 0 h 71342"/>
                <a:gd name="connsiteX5" fmla="*/ 53435 w 53435"/>
                <a:gd name="connsiteY5" fmla="*/ 6286 h 71342"/>
                <a:gd name="connsiteX6" fmla="*/ 53435 w 53435"/>
                <a:gd name="connsiteY6" fmla="*/ 12668 h 71342"/>
                <a:gd name="connsiteX7" fmla="*/ 33528 w 53435"/>
                <a:gd name="connsiteY7" fmla="*/ 12668 h 71342"/>
                <a:gd name="connsiteX8" fmla="*/ 33528 w 53435"/>
                <a:gd name="connsiteY8" fmla="*/ 71342 h 71342"/>
                <a:gd name="connsiteX9" fmla="*/ 26765 w 53435"/>
                <a:gd name="connsiteY9" fmla="*/ 71342 h 71342"/>
                <a:gd name="connsiteX10" fmla="*/ 19907 w 53435"/>
                <a:gd name="connsiteY10" fmla="*/ 71342 h 71342"/>
                <a:gd name="connsiteX11" fmla="*/ 19907 w 53435"/>
                <a:gd name="connsiteY11" fmla="*/ 1266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435" h="71342">
                  <a:moveTo>
                    <a:pt x="19907" y="12668"/>
                  </a:moveTo>
                  <a:lnTo>
                    <a:pt x="0" y="12668"/>
                  </a:lnTo>
                  <a:lnTo>
                    <a:pt x="0" y="6382"/>
                  </a:lnTo>
                  <a:lnTo>
                    <a:pt x="0" y="0"/>
                  </a:lnTo>
                  <a:lnTo>
                    <a:pt x="53435" y="0"/>
                  </a:lnTo>
                  <a:lnTo>
                    <a:pt x="53435" y="6286"/>
                  </a:lnTo>
                  <a:lnTo>
                    <a:pt x="53435" y="12668"/>
                  </a:lnTo>
                  <a:lnTo>
                    <a:pt x="33528" y="12668"/>
                  </a:lnTo>
                  <a:lnTo>
                    <a:pt x="33528" y="71342"/>
                  </a:lnTo>
                  <a:lnTo>
                    <a:pt x="26765" y="71342"/>
                  </a:lnTo>
                  <a:lnTo>
                    <a:pt x="19907" y="71342"/>
                  </a:lnTo>
                  <a:lnTo>
                    <a:pt x="19907" y="12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567C4B99-1ECB-4578-8BA3-6CB3B0ADCE22}"/>
                </a:ext>
              </a:extLst>
            </p:cNvPr>
            <p:cNvSpPr/>
            <p:nvPr/>
          </p:nvSpPr>
          <p:spPr>
            <a:xfrm>
              <a:off x="9359176" y="5368507"/>
              <a:ext cx="178350" cy="255422"/>
            </a:xfrm>
            <a:custGeom>
              <a:avLst/>
              <a:gdLst>
                <a:gd name="connsiteX0" fmla="*/ 0 w 49815"/>
                <a:gd name="connsiteY0" fmla="*/ 71342 h 71342"/>
                <a:gd name="connsiteX1" fmla="*/ 0 w 49815"/>
                <a:gd name="connsiteY1" fmla="*/ 0 h 71342"/>
                <a:gd name="connsiteX2" fmla="*/ 48292 w 49815"/>
                <a:gd name="connsiteY2" fmla="*/ 0 h 71342"/>
                <a:gd name="connsiteX3" fmla="*/ 48292 w 49815"/>
                <a:gd name="connsiteY3" fmla="*/ 6286 h 71342"/>
                <a:gd name="connsiteX4" fmla="*/ 48292 w 49815"/>
                <a:gd name="connsiteY4" fmla="*/ 12668 h 71342"/>
                <a:gd name="connsiteX5" fmla="*/ 13716 w 49815"/>
                <a:gd name="connsiteY5" fmla="*/ 12668 h 71342"/>
                <a:gd name="connsiteX6" fmla="*/ 13716 w 49815"/>
                <a:gd name="connsiteY6" fmla="*/ 27813 h 71342"/>
                <a:gd name="connsiteX7" fmla="*/ 45815 w 49815"/>
                <a:gd name="connsiteY7" fmla="*/ 27813 h 71342"/>
                <a:gd name="connsiteX8" fmla="*/ 45815 w 49815"/>
                <a:gd name="connsiteY8" fmla="*/ 33909 h 71342"/>
                <a:gd name="connsiteX9" fmla="*/ 45815 w 49815"/>
                <a:gd name="connsiteY9" fmla="*/ 40100 h 71342"/>
                <a:gd name="connsiteX10" fmla="*/ 13716 w 49815"/>
                <a:gd name="connsiteY10" fmla="*/ 40100 h 71342"/>
                <a:gd name="connsiteX11" fmla="*/ 13716 w 49815"/>
                <a:gd name="connsiteY11" fmla="*/ 58674 h 71342"/>
                <a:gd name="connsiteX12" fmla="*/ 49816 w 49815"/>
                <a:gd name="connsiteY12" fmla="*/ 58674 h 71342"/>
                <a:gd name="connsiteX13" fmla="*/ 49816 w 49815"/>
                <a:gd name="connsiteY13" fmla="*/ 65056 h 71342"/>
                <a:gd name="connsiteX14" fmla="*/ 49816 w 49815"/>
                <a:gd name="connsiteY14" fmla="*/ 71342 h 71342"/>
                <a:gd name="connsiteX15" fmla="*/ 0 w 49815"/>
                <a:gd name="connsiteY15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815" h="71342">
                  <a:moveTo>
                    <a:pt x="0" y="71342"/>
                  </a:moveTo>
                  <a:lnTo>
                    <a:pt x="0" y="0"/>
                  </a:lnTo>
                  <a:lnTo>
                    <a:pt x="48292" y="0"/>
                  </a:lnTo>
                  <a:lnTo>
                    <a:pt x="48292" y="6286"/>
                  </a:lnTo>
                  <a:lnTo>
                    <a:pt x="48292" y="12668"/>
                  </a:lnTo>
                  <a:lnTo>
                    <a:pt x="13716" y="12668"/>
                  </a:lnTo>
                  <a:lnTo>
                    <a:pt x="13716" y="27813"/>
                  </a:lnTo>
                  <a:lnTo>
                    <a:pt x="45815" y="27813"/>
                  </a:lnTo>
                  <a:lnTo>
                    <a:pt x="45815" y="33909"/>
                  </a:lnTo>
                  <a:lnTo>
                    <a:pt x="45815" y="40100"/>
                  </a:lnTo>
                  <a:lnTo>
                    <a:pt x="13716" y="40100"/>
                  </a:lnTo>
                  <a:lnTo>
                    <a:pt x="13716" y="58674"/>
                  </a:lnTo>
                  <a:lnTo>
                    <a:pt x="49816" y="58674"/>
                  </a:lnTo>
                  <a:lnTo>
                    <a:pt x="49816" y="65056"/>
                  </a:lnTo>
                  <a:lnTo>
                    <a:pt x="49816" y="71342"/>
                  </a:lnTo>
                  <a:lnTo>
                    <a:pt x="0" y="713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11D655DA-BD82-4026-ABA8-64120E42A656}"/>
                </a:ext>
              </a:extLst>
            </p:cNvPr>
            <p:cNvSpPr/>
            <p:nvPr/>
          </p:nvSpPr>
          <p:spPr>
            <a:xfrm>
              <a:off x="9582992" y="5361619"/>
              <a:ext cx="210640" cy="269550"/>
            </a:xfrm>
            <a:custGeom>
              <a:avLst/>
              <a:gdLst>
                <a:gd name="connsiteX0" fmla="*/ 57898 w 58834"/>
                <a:gd name="connsiteY0" fmla="*/ 48174 h 75288"/>
                <a:gd name="connsiteX1" fmla="*/ 48944 w 58834"/>
                <a:gd name="connsiteY1" fmla="*/ 67796 h 75288"/>
                <a:gd name="connsiteX2" fmla="*/ 29894 w 58834"/>
                <a:gd name="connsiteY2" fmla="*/ 75130 h 75288"/>
                <a:gd name="connsiteX3" fmla="*/ 7891 w 58834"/>
                <a:gd name="connsiteY3" fmla="*/ 65034 h 75288"/>
                <a:gd name="connsiteX4" fmla="*/ -300 w 58834"/>
                <a:gd name="connsiteY4" fmla="*/ 37887 h 75288"/>
                <a:gd name="connsiteX5" fmla="*/ 7891 w 58834"/>
                <a:gd name="connsiteY5" fmla="*/ 10170 h 75288"/>
                <a:gd name="connsiteX6" fmla="*/ 29894 w 58834"/>
                <a:gd name="connsiteY6" fmla="*/ -117 h 75288"/>
                <a:gd name="connsiteX7" fmla="*/ 48944 w 58834"/>
                <a:gd name="connsiteY7" fmla="*/ 6741 h 75288"/>
                <a:gd name="connsiteX8" fmla="*/ 58469 w 58834"/>
                <a:gd name="connsiteY8" fmla="*/ 25314 h 75288"/>
                <a:gd name="connsiteX9" fmla="*/ 44753 w 58834"/>
                <a:gd name="connsiteY9" fmla="*/ 25314 h 75288"/>
                <a:gd name="connsiteX10" fmla="*/ 40181 w 58834"/>
                <a:gd name="connsiteY10" fmla="*/ 15789 h 75288"/>
                <a:gd name="connsiteX11" fmla="*/ 30656 w 58834"/>
                <a:gd name="connsiteY11" fmla="*/ 12360 h 75288"/>
                <a:gd name="connsiteX12" fmla="*/ 18655 w 58834"/>
                <a:gd name="connsiteY12" fmla="*/ 19028 h 75288"/>
                <a:gd name="connsiteX13" fmla="*/ 14368 w 58834"/>
                <a:gd name="connsiteY13" fmla="*/ 37411 h 75288"/>
                <a:gd name="connsiteX14" fmla="*/ 18655 w 58834"/>
                <a:gd name="connsiteY14" fmla="*/ 55318 h 75288"/>
                <a:gd name="connsiteX15" fmla="*/ 39019 w 58834"/>
                <a:gd name="connsiteY15" fmla="*/ 59269 h 75288"/>
                <a:gd name="connsiteX16" fmla="*/ 40657 w 58834"/>
                <a:gd name="connsiteY16" fmla="*/ 57985 h 75288"/>
                <a:gd name="connsiteX17" fmla="*/ 45229 w 58834"/>
                <a:gd name="connsiteY17" fmla="*/ 47793 h 7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834" h="75288">
                  <a:moveTo>
                    <a:pt x="57898" y="48174"/>
                  </a:moveTo>
                  <a:cubicBezTo>
                    <a:pt x="57422" y="55592"/>
                    <a:pt x="54235" y="62576"/>
                    <a:pt x="48944" y="67796"/>
                  </a:cubicBezTo>
                  <a:cubicBezTo>
                    <a:pt x="43796" y="72635"/>
                    <a:pt x="36958" y="75267"/>
                    <a:pt x="29894" y="75130"/>
                  </a:cubicBezTo>
                  <a:cubicBezTo>
                    <a:pt x="21367" y="75479"/>
                    <a:pt x="13188" y="71726"/>
                    <a:pt x="7891" y="65034"/>
                  </a:cubicBezTo>
                  <a:cubicBezTo>
                    <a:pt x="2076" y="57219"/>
                    <a:pt x="-823" y="47615"/>
                    <a:pt x="-300" y="37887"/>
                  </a:cubicBezTo>
                  <a:cubicBezTo>
                    <a:pt x="-845" y="27980"/>
                    <a:pt x="2049" y="18189"/>
                    <a:pt x="7891" y="10170"/>
                  </a:cubicBezTo>
                  <a:cubicBezTo>
                    <a:pt x="13138" y="3393"/>
                    <a:pt x="21330" y="-437"/>
                    <a:pt x="29894" y="-117"/>
                  </a:cubicBezTo>
                  <a:cubicBezTo>
                    <a:pt x="36879" y="-297"/>
                    <a:pt x="43676" y="2151"/>
                    <a:pt x="48944" y="6741"/>
                  </a:cubicBezTo>
                  <a:cubicBezTo>
                    <a:pt x="54348" y="11509"/>
                    <a:pt x="57750" y="18143"/>
                    <a:pt x="58469" y="25314"/>
                  </a:cubicBezTo>
                  <a:lnTo>
                    <a:pt x="44753" y="25314"/>
                  </a:lnTo>
                  <a:cubicBezTo>
                    <a:pt x="44522" y="21667"/>
                    <a:pt x="42882" y="18251"/>
                    <a:pt x="40181" y="15789"/>
                  </a:cubicBezTo>
                  <a:cubicBezTo>
                    <a:pt x="37514" y="13552"/>
                    <a:pt x="34138" y="12337"/>
                    <a:pt x="30656" y="12360"/>
                  </a:cubicBezTo>
                  <a:cubicBezTo>
                    <a:pt x="25746" y="12257"/>
                    <a:pt x="21161" y="14804"/>
                    <a:pt x="18655" y="19028"/>
                  </a:cubicBezTo>
                  <a:cubicBezTo>
                    <a:pt x="15500" y="24621"/>
                    <a:pt x="14013" y="31000"/>
                    <a:pt x="14368" y="37411"/>
                  </a:cubicBezTo>
                  <a:cubicBezTo>
                    <a:pt x="14018" y="43670"/>
                    <a:pt x="15508" y="49896"/>
                    <a:pt x="18655" y="55318"/>
                  </a:cubicBezTo>
                  <a:cubicBezTo>
                    <a:pt x="23187" y="62033"/>
                    <a:pt x="32305" y="63801"/>
                    <a:pt x="39019" y="59269"/>
                  </a:cubicBezTo>
                  <a:cubicBezTo>
                    <a:pt x="39595" y="58880"/>
                    <a:pt x="40142" y="58451"/>
                    <a:pt x="40657" y="57985"/>
                  </a:cubicBezTo>
                  <a:cubicBezTo>
                    <a:pt x="43349" y="55242"/>
                    <a:pt x="44971" y="51627"/>
                    <a:pt x="45229" y="47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329D196E-25AE-4E95-BE29-B4378481393E}"/>
                </a:ext>
              </a:extLst>
            </p:cNvPr>
            <p:cNvSpPr/>
            <p:nvPr/>
          </p:nvSpPr>
          <p:spPr>
            <a:xfrm>
              <a:off x="9838646" y="5368507"/>
              <a:ext cx="189947" cy="255422"/>
            </a:xfrm>
            <a:custGeom>
              <a:avLst/>
              <a:gdLst>
                <a:gd name="connsiteX0" fmla="*/ 0 w 53054"/>
                <a:gd name="connsiteY0" fmla="*/ 0 h 71342"/>
                <a:gd name="connsiteX1" fmla="*/ 6763 w 53054"/>
                <a:gd name="connsiteY1" fmla="*/ 0 h 71342"/>
                <a:gd name="connsiteX2" fmla="*/ 13621 w 53054"/>
                <a:gd name="connsiteY2" fmla="*/ 0 h 71342"/>
                <a:gd name="connsiteX3" fmla="*/ 13621 w 53054"/>
                <a:gd name="connsiteY3" fmla="*/ 26765 h 71342"/>
                <a:gd name="connsiteX4" fmla="*/ 39338 w 53054"/>
                <a:gd name="connsiteY4" fmla="*/ 26765 h 71342"/>
                <a:gd name="connsiteX5" fmla="*/ 39338 w 53054"/>
                <a:gd name="connsiteY5" fmla="*/ 0 h 71342"/>
                <a:gd name="connsiteX6" fmla="*/ 46196 w 53054"/>
                <a:gd name="connsiteY6" fmla="*/ 0 h 71342"/>
                <a:gd name="connsiteX7" fmla="*/ 53054 w 53054"/>
                <a:gd name="connsiteY7" fmla="*/ 0 h 71342"/>
                <a:gd name="connsiteX8" fmla="*/ 53054 w 53054"/>
                <a:gd name="connsiteY8" fmla="*/ 71342 h 71342"/>
                <a:gd name="connsiteX9" fmla="*/ 46196 w 53054"/>
                <a:gd name="connsiteY9" fmla="*/ 71342 h 71342"/>
                <a:gd name="connsiteX10" fmla="*/ 39338 w 53054"/>
                <a:gd name="connsiteY10" fmla="*/ 71342 h 71342"/>
                <a:gd name="connsiteX11" fmla="*/ 39338 w 53054"/>
                <a:gd name="connsiteY11" fmla="*/ 39053 h 71342"/>
                <a:gd name="connsiteX12" fmla="*/ 13621 w 53054"/>
                <a:gd name="connsiteY12" fmla="*/ 39053 h 71342"/>
                <a:gd name="connsiteX13" fmla="*/ 13621 w 53054"/>
                <a:gd name="connsiteY13" fmla="*/ 71342 h 71342"/>
                <a:gd name="connsiteX14" fmla="*/ 6858 w 53054"/>
                <a:gd name="connsiteY14" fmla="*/ 71342 h 71342"/>
                <a:gd name="connsiteX15" fmla="*/ 0 w 53054"/>
                <a:gd name="connsiteY15" fmla="*/ 71342 h 71342"/>
                <a:gd name="connsiteX16" fmla="*/ 0 w 53054"/>
                <a:gd name="connsiteY16" fmla="*/ 0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3054" h="71342">
                  <a:moveTo>
                    <a:pt x="0" y="0"/>
                  </a:moveTo>
                  <a:lnTo>
                    <a:pt x="6763" y="0"/>
                  </a:lnTo>
                  <a:lnTo>
                    <a:pt x="13621" y="0"/>
                  </a:lnTo>
                  <a:lnTo>
                    <a:pt x="13621" y="26765"/>
                  </a:lnTo>
                  <a:lnTo>
                    <a:pt x="39338" y="26765"/>
                  </a:lnTo>
                  <a:lnTo>
                    <a:pt x="39338" y="0"/>
                  </a:lnTo>
                  <a:lnTo>
                    <a:pt x="46196" y="0"/>
                  </a:lnTo>
                  <a:lnTo>
                    <a:pt x="53054" y="0"/>
                  </a:lnTo>
                  <a:lnTo>
                    <a:pt x="53054" y="71342"/>
                  </a:lnTo>
                  <a:lnTo>
                    <a:pt x="46196" y="71342"/>
                  </a:lnTo>
                  <a:lnTo>
                    <a:pt x="39338" y="71342"/>
                  </a:lnTo>
                  <a:lnTo>
                    <a:pt x="39338" y="39053"/>
                  </a:lnTo>
                  <a:lnTo>
                    <a:pt x="13621" y="39053"/>
                  </a:lnTo>
                  <a:lnTo>
                    <a:pt x="13621" y="71342"/>
                  </a:lnTo>
                  <a:lnTo>
                    <a:pt x="6858" y="71342"/>
                  </a:lnTo>
                  <a:lnTo>
                    <a:pt x="0" y="713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EEF50404-9DC1-4DE2-A850-9E215131A741}"/>
                </a:ext>
              </a:extLst>
            </p:cNvPr>
            <p:cNvSpPr/>
            <p:nvPr/>
          </p:nvSpPr>
          <p:spPr>
            <a:xfrm>
              <a:off x="10087592" y="5368507"/>
              <a:ext cx="191651" cy="255422"/>
            </a:xfrm>
            <a:custGeom>
              <a:avLst/>
              <a:gdLst>
                <a:gd name="connsiteX0" fmla="*/ 12763 w 53530"/>
                <a:gd name="connsiteY0" fmla="*/ 71342 h 71342"/>
                <a:gd name="connsiteX1" fmla="*/ 6382 w 53530"/>
                <a:gd name="connsiteY1" fmla="*/ 71342 h 71342"/>
                <a:gd name="connsiteX2" fmla="*/ 0 w 53530"/>
                <a:gd name="connsiteY2" fmla="*/ 71342 h 71342"/>
                <a:gd name="connsiteX3" fmla="*/ 0 w 53530"/>
                <a:gd name="connsiteY3" fmla="*/ 0 h 71342"/>
                <a:gd name="connsiteX4" fmla="*/ 7144 w 53530"/>
                <a:gd name="connsiteY4" fmla="*/ 0 h 71342"/>
                <a:gd name="connsiteX5" fmla="*/ 14288 w 53530"/>
                <a:gd name="connsiteY5" fmla="*/ 0 h 71342"/>
                <a:gd name="connsiteX6" fmla="*/ 40672 w 53530"/>
                <a:gd name="connsiteY6" fmla="*/ 50102 h 71342"/>
                <a:gd name="connsiteX7" fmla="*/ 40672 w 53530"/>
                <a:gd name="connsiteY7" fmla="*/ 0 h 71342"/>
                <a:gd name="connsiteX8" fmla="*/ 47054 w 53530"/>
                <a:gd name="connsiteY8" fmla="*/ 0 h 71342"/>
                <a:gd name="connsiteX9" fmla="*/ 53530 w 53530"/>
                <a:gd name="connsiteY9" fmla="*/ 0 h 71342"/>
                <a:gd name="connsiteX10" fmla="*/ 53530 w 53530"/>
                <a:gd name="connsiteY10" fmla="*/ 71342 h 71342"/>
                <a:gd name="connsiteX11" fmla="*/ 46672 w 53530"/>
                <a:gd name="connsiteY11" fmla="*/ 71342 h 71342"/>
                <a:gd name="connsiteX12" fmla="*/ 39814 w 53530"/>
                <a:gd name="connsiteY12" fmla="*/ 71342 h 71342"/>
                <a:gd name="connsiteX13" fmla="*/ 12763 w 53530"/>
                <a:gd name="connsiteY13" fmla="*/ 19907 h 71342"/>
                <a:gd name="connsiteX14" fmla="*/ 12763 w 53530"/>
                <a:gd name="connsiteY14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530" h="71342">
                  <a:moveTo>
                    <a:pt x="12763" y="71342"/>
                  </a:moveTo>
                  <a:lnTo>
                    <a:pt x="6382" y="71342"/>
                  </a:lnTo>
                  <a:lnTo>
                    <a:pt x="0" y="71342"/>
                  </a:lnTo>
                  <a:lnTo>
                    <a:pt x="0" y="0"/>
                  </a:lnTo>
                  <a:lnTo>
                    <a:pt x="7144" y="0"/>
                  </a:lnTo>
                  <a:lnTo>
                    <a:pt x="14288" y="0"/>
                  </a:lnTo>
                  <a:lnTo>
                    <a:pt x="40672" y="50102"/>
                  </a:lnTo>
                  <a:lnTo>
                    <a:pt x="40672" y="0"/>
                  </a:lnTo>
                  <a:lnTo>
                    <a:pt x="47054" y="0"/>
                  </a:lnTo>
                  <a:lnTo>
                    <a:pt x="53530" y="0"/>
                  </a:lnTo>
                  <a:lnTo>
                    <a:pt x="53530" y="71342"/>
                  </a:lnTo>
                  <a:lnTo>
                    <a:pt x="46672" y="71342"/>
                  </a:lnTo>
                  <a:lnTo>
                    <a:pt x="39814" y="71342"/>
                  </a:lnTo>
                  <a:lnTo>
                    <a:pt x="12763" y="19907"/>
                  </a:lnTo>
                  <a:lnTo>
                    <a:pt x="12763" y="713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C5EF15EB-E6F3-41BB-B0B6-179628CA7CD6}"/>
                </a:ext>
              </a:extLst>
            </p:cNvPr>
            <p:cNvSpPr/>
            <p:nvPr/>
          </p:nvSpPr>
          <p:spPr>
            <a:xfrm>
              <a:off x="10328808" y="5362346"/>
              <a:ext cx="226243" cy="269468"/>
            </a:xfrm>
            <a:custGeom>
              <a:avLst/>
              <a:gdLst>
                <a:gd name="connsiteX0" fmla="*/ 8175 w 63192"/>
                <a:gd name="connsiteY0" fmla="*/ 65022 h 75265"/>
                <a:gd name="connsiteX1" fmla="*/ -302 w 63192"/>
                <a:gd name="connsiteY1" fmla="*/ 37875 h 75265"/>
                <a:gd name="connsiteX2" fmla="*/ 8175 w 63192"/>
                <a:gd name="connsiteY2" fmla="*/ 10157 h 75265"/>
                <a:gd name="connsiteX3" fmla="*/ 51889 w 63192"/>
                <a:gd name="connsiteY3" fmla="*/ 7770 h 75265"/>
                <a:gd name="connsiteX4" fmla="*/ 54276 w 63192"/>
                <a:gd name="connsiteY4" fmla="*/ 10157 h 75265"/>
                <a:gd name="connsiteX5" fmla="*/ 62754 w 63192"/>
                <a:gd name="connsiteY5" fmla="*/ 37875 h 75265"/>
                <a:gd name="connsiteX6" fmla="*/ 54276 w 63192"/>
                <a:gd name="connsiteY6" fmla="*/ 65022 h 75265"/>
                <a:gd name="connsiteX7" fmla="*/ 9997 w 63192"/>
                <a:gd name="connsiteY7" fmla="*/ 66842 h 75265"/>
                <a:gd name="connsiteX8" fmla="*/ 8176 w 63192"/>
                <a:gd name="connsiteY8" fmla="*/ 65022 h 75265"/>
                <a:gd name="connsiteX9" fmla="*/ 44370 w 63192"/>
                <a:gd name="connsiteY9" fmla="*/ 55497 h 75265"/>
                <a:gd name="connsiteX10" fmla="*/ 49037 w 63192"/>
                <a:gd name="connsiteY10" fmla="*/ 37399 h 75265"/>
                <a:gd name="connsiteX11" fmla="*/ 44370 w 63192"/>
                <a:gd name="connsiteY11" fmla="*/ 18349 h 75265"/>
                <a:gd name="connsiteX12" fmla="*/ 21607 w 63192"/>
                <a:gd name="connsiteY12" fmla="*/ 14823 h 75265"/>
                <a:gd name="connsiteX13" fmla="*/ 18081 w 63192"/>
                <a:gd name="connsiteY13" fmla="*/ 18349 h 75265"/>
                <a:gd name="connsiteX14" fmla="*/ 13414 w 63192"/>
                <a:gd name="connsiteY14" fmla="*/ 37399 h 75265"/>
                <a:gd name="connsiteX15" fmla="*/ 18081 w 63192"/>
                <a:gd name="connsiteY15" fmla="*/ 55497 h 75265"/>
                <a:gd name="connsiteX16" fmla="*/ 41004 w 63192"/>
                <a:gd name="connsiteY16" fmla="*/ 58862 h 75265"/>
                <a:gd name="connsiteX17" fmla="*/ 44370 w 63192"/>
                <a:gd name="connsiteY17" fmla="*/ 55497 h 75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3192" h="75265">
                  <a:moveTo>
                    <a:pt x="8175" y="65022"/>
                  </a:moveTo>
                  <a:cubicBezTo>
                    <a:pt x="2183" y="57284"/>
                    <a:pt x="-827" y="47648"/>
                    <a:pt x="-302" y="37875"/>
                  </a:cubicBezTo>
                  <a:cubicBezTo>
                    <a:pt x="-846" y="27924"/>
                    <a:pt x="2158" y="18102"/>
                    <a:pt x="8175" y="10157"/>
                  </a:cubicBezTo>
                  <a:cubicBezTo>
                    <a:pt x="19587" y="-2573"/>
                    <a:pt x="39158" y="-3642"/>
                    <a:pt x="51889" y="7770"/>
                  </a:cubicBezTo>
                  <a:cubicBezTo>
                    <a:pt x="52728" y="8522"/>
                    <a:pt x="53524" y="9319"/>
                    <a:pt x="54276" y="10157"/>
                  </a:cubicBezTo>
                  <a:cubicBezTo>
                    <a:pt x="60339" y="18079"/>
                    <a:pt x="63349" y="27918"/>
                    <a:pt x="62754" y="37875"/>
                  </a:cubicBezTo>
                  <a:cubicBezTo>
                    <a:pt x="63322" y="47654"/>
                    <a:pt x="60308" y="57304"/>
                    <a:pt x="54276" y="65022"/>
                  </a:cubicBezTo>
                  <a:cubicBezTo>
                    <a:pt x="42552" y="77752"/>
                    <a:pt x="22727" y="78567"/>
                    <a:pt x="9997" y="66842"/>
                  </a:cubicBezTo>
                  <a:cubicBezTo>
                    <a:pt x="9365" y="66261"/>
                    <a:pt x="8758" y="65653"/>
                    <a:pt x="8176" y="65022"/>
                  </a:cubicBezTo>
                  <a:moveTo>
                    <a:pt x="44370" y="55497"/>
                  </a:moveTo>
                  <a:cubicBezTo>
                    <a:pt x="47783" y="50102"/>
                    <a:pt x="49415" y="43771"/>
                    <a:pt x="49037" y="37399"/>
                  </a:cubicBezTo>
                  <a:cubicBezTo>
                    <a:pt x="49520" y="30717"/>
                    <a:pt x="47887" y="24052"/>
                    <a:pt x="44370" y="18349"/>
                  </a:cubicBezTo>
                  <a:cubicBezTo>
                    <a:pt x="39058" y="11090"/>
                    <a:pt x="28867" y="9511"/>
                    <a:pt x="21607" y="14823"/>
                  </a:cubicBezTo>
                  <a:cubicBezTo>
                    <a:pt x="20258" y="15810"/>
                    <a:pt x="19068" y="17000"/>
                    <a:pt x="18081" y="18349"/>
                  </a:cubicBezTo>
                  <a:cubicBezTo>
                    <a:pt x="14564" y="24052"/>
                    <a:pt x="12931" y="30717"/>
                    <a:pt x="13414" y="37399"/>
                  </a:cubicBezTo>
                  <a:cubicBezTo>
                    <a:pt x="13036" y="43772"/>
                    <a:pt x="14668" y="50102"/>
                    <a:pt x="18081" y="55497"/>
                  </a:cubicBezTo>
                  <a:cubicBezTo>
                    <a:pt x="23482" y="62756"/>
                    <a:pt x="33745" y="64263"/>
                    <a:pt x="41004" y="58862"/>
                  </a:cubicBezTo>
                  <a:cubicBezTo>
                    <a:pt x="42284" y="57910"/>
                    <a:pt x="43418" y="56776"/>
                    <a:pt x="44370" y="55497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C045E0E7-A019-4E45-9AC0-9550C8175FC5}"/>
                </a:ext>
              </a:extLst>
            </p:cNvPr>
            <p:cNvSpPr/>
            <p:nvPr/>
          </p:nvSpPr>
          <p:spPr>
            <a:xfrm>
              <a:off x="10607305" y="5368507"/>
              <a:ext cx="165733" cy="255422"/>
            </a:xfrm>
            <a:custGeom>
              <a:avLst/>
              <a:gdLst>
                <a:gd name="connsiteX0" fmla="*/ 0 w 46291"/>
                <a:gd name="connsiteY0" fmla="*/ 71342 h 71342"/>
                <a:gd name="connsiteX1" fmla="*/ 0 w 46291"/>
                <a:gd name="connsiteY1" fmla="*/ 0 h 71342"/>
                <a:gd name="connsiteX2" fmla="*/ 6858 w 46291"/>
                <a:gd name="connsiteY2" fmla="*/ 0 h 71342"/>
                <a:gd name="connsiteX3" fmla="*/ 13716 w 46291"/>
                <a:gd name="connsiteY3" fmla="*/ 0 h 71342"/>
                <a:gd name="connsiteX4" fmla="*/ 13716 w 46291"/>
                <a:gd name="connsiteY4" fmla="*/ 58674 h 71342"/>
                <a:gd name="connsiteX5" fmla="*/ 46292 w 46291"/>
                <a:gd name="connsiteY5" fmla="*/ 58674 h 71342"/>
                <a:gd name="connsiteX6" fmla="*/ 46292 w 46291"/>
                <a:gd name="connsiteY6" fmla="*/ 65056 h 71342"/>
                <a:gd name="connsiteX7" fmla="*/ 46292 w 46291"/>
                <a:gd name="connsiteY7" fmla="*/ 71342 h 71342"/>
                <a:gd name="connsiteX8" fmla="*/ 0 w 46291"/>
                <a:gd name="connsiteY8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291" h="71342">
                  <a:moveTo>
                    <a:pt x="0" y="71342"/>
                  </a:moveTo>
                  <a:lnTo>
                    <a:pt x="0" y="0"/>
                  </a:lnTo>
                  <a:lnTo>
                    <a:pt x="6858" y="0"/>
                  </a:lnTo>
                  <a:lnTo>
                    <a:pt x="13716" y="0"/>
                  </a:lnTo>
                  <a:lnTo>
                    <a:pt x="13716" y="58674"/>
                  </a:lnTo>
                  <a:lnTo>
                    <a:pt x="46292" y="58674"/>
                  </a:lnTo>
                  <a:lnTo>
                    <a:pt x="46292" y="65056"/>
                  </a:lnTo>
                  <a:lnTo>
                    <a:pt x="46292" y="71342"/>
                  </a:lnTo>
                  <a:lnTo>
                    <a:pt x="0" y="713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476EDA2B-189F-4D46-B506-93D5CAAAC553}"/>
                </a:ext>
              </a:extLst>
            </p:cNvPr>
            <p:cNvSpPr/>
            <p:nvPr/>
          </p:nvSpPr>
          <p:spPr>
            <a:xfrm>
              <a:off x="10809635" y="5362364"/>
              <a:ext cx="226565" cy="269425"/>
            </a:xfrm>
            <a:custGeom>
              <a:avLst/>
              <a:gdLst>
                <a:gd name="connsiteX0" fmla="*/ 8273 w 63282"/>
                <a:gd name="connsiteY0" fmla="*/ 65016 h 75253"/>
                <a:gd name="connsiteX1" fmla="*/ -300 w 63282"/>
                <a:gd name="connsiteY1" fmla="*/ 37870 h 75253"/>
                <a:gd name="connsiteX2" fmla="*/ 8273 w 63282"/>
                <a:gd name="connsiteY2" fmla="*/ 10152 h 75253"/>
                <a:gd name="connsiteX3" fmla="*/ 51850 w 63282"/>
                <a:gd name="connsiteY3" fmla="*/ 7722 h 75253"/>
                <a:gd name="connsiteX4" fmla="*/ 54279 w 63282"/>
                <a:gd name="connsiteY4" fmla="*/ 10152 h 75253"/>
                <a:gd name="connsiteX5" fmla="*/ 62852 w 63282"/>
                <a:gd name="connsiteY5" fmla="*/ 37870 h 75253"/>
                <a:gd name="connsiteX6" fmla="*/ 54279 w 63282"/>
                <a:gd name="connsiteY6" fmla="*/ 65016 h 75253"/>
                <a:gd name="connsiteX7" fmla="*/ 10135 w 63282"/>
                <a:gd name="connsiteY7" fmla="*/ 66878 h 75253"/>
                <a:gd name="connsiteX8" fmla="*/ 8273 w 63282"/>
                <a:gd name="connsiteY8" fmla="*/ 65016 h 75253"/>
                <a:gd name="connsiteX9" fmla="*/ 44373 w 63282"/>
                <a:gd name="connsiteY9" fmla="*/ 55491 h 75253"/>
                <a:gd name="connsiteX10" fmla="*/ 49135 w 63282"/>
                <a:gd name="connsiteY10" fmla="*/ 37393 h 75253"/>
                <a:gd name="connsiteX11" fmla="*/ 44373 w 63282"/>
                <a:gd name="connsiteY11" fmla="*/ 18343 h 75253"/>
                <a:gd name="connsiteX12" fmla="*/ 21754 w 63282"/>
                <a:gd name="connsiteY12" fmla="*/ 14769 h 75253"/>
                <a:gd name="connsiteX13" fmla="*/ 18179 w 63282"/>
                <a:gd name="connsiteY13" fmla="*/ 18343 h 75253"/>
                <a:gd name="connsiteX14" fmla="*/ 13416 w 63282"/>
                <a:gd name="connsiteY14" fmla="*/ 37393 h 75253"/>
                <a:gd name="connsiteX15" fmla="*/ 18084 w 63282"/>
                <a:gd name="connsiteY15" fmla="*/ 55491 h 75253"/>
                <a:gd name="connsiteX16" fmla="*/ 41007 w 63282"/>
                <a:gd name="connsiteY16" fmla="*/ 58857 h 75253"/>
                <a:gd name="connsiteX17" fmla="*/ 44372 w 63282"/>
                <a:gd name="connsiteY17" fmla="*/ 55491 h 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3282" h="75253">
                  <a:moveTo>
                    <a:pt x="8273" y="65016"/>
                  </a:moveTo>
                  <a:cubicBezTo>
                    <a:pt x="2208" y="57312"/>
                    <a:pt x="-840" y="47660"/>
                    <a:pt x="-300" y="37870"/>
                  </a:cubicBezTo>
                  <a:cubicBezTo>
                    <a:pt x="-859" y="27901"/>
                    <a:pt x="2183" y="18064"/>
                    <a:pt x="8273" y="10152"/>
                  </a:cubicBezTo>
                  <a:cubicBezTo>
                    <a:pt x="19636" y="-2552"/>
                    <a:pt x="39145" y="-3640"/>
                    <a:pt x="51850" y="7722"/>
                  </a:cubicBezTo>
                  <a:cubicBezTo>
                    <a:pt x="52704" y="8487"/>
                    <a:pt x="53515" y="9298"/>
                    <a:pt x="54279" y="10152"/>
                  </a:cubicBezTo>
                  <a:cubicBezTo>
                    <a:pt x="60368" y="18064"/>
                    <a:pt x="63410" y="27901"/>
                    <a:pt x="62852" y="37870"/>
                  </a:cubicBezTo>
                  <a:cubicBezTo>
                    <a:pt x="63392" y="47660"/>
                    <a:pt x="60345" y="57312"/>
                    <a:pt x="54279" y="65016"/>
                  </a:cubicBezTo>
                  <a:cubicBezTo>
                    <a:pt x="42604" y="77720"/>
                    <a:pt x="22840" y="78554"/>
                    <a:pt x="10135" y="66878"/>
                  </a:cubicBezTo>
                  <a:cubicBezTo>
                    <a:pt x="9489" y="66284"/>
                    <a:pt x="8867" y="65663"/>
                    <a:pt x="8273" y="65016"/>
                  </a:cubicBezTo>
                  <a:moveTo>
                    <a:pt x="44373" y="55491"/>
                  </a:moveTo>
                  <a:cubicBezTo>
                    <a:pt x="47818" y="50107"/>
                    <a:pt x="49485" y="43776"/>
                    <a:pt x="49135" y="37393"/>
                  </a:cubicBezTo>
                  <a:cubicBezTo>
                    <a:pt x="49590" y="30701"/>
                    <a:pt x="47923" y="24035"/>
                    <a:pt x="44373" y="18343"/>
                  </a:cubicBezTo>
                  <a:cubicBezTo>
                    <a:pt x="39114" y="11110"/>
                    <a:pt x="28987" y="9510"/>
                    <a:pt x="21754" y="14769"/>
                  </a:cubicBezTo>
                  <a:cubicBezTo>
                    <a:pt x="20382" y="15766"/>
                    <a:pt x="19176" y="16972"/>
                    <a:pt x="18179" y="18343"/>
                  </a:cubicBezTo>
                  <a:cubicBezTo>
                    <a:pt x="14629" y="24035"/>
                    <a:pt x="12962" y="30701"/>
                    <a:pt x="13416" y="37393"/>
                  </a:cubicBezTo>
                  <a:cubicBezTo>
                    <a:pt x="13083" y="43762"/>
                    <a:pt x="14712" y="50078"/>
                    <a:pt x="18084" y="55491"/>
                  </a:cubicBezTo>
                  <a:cubicBezTo>
                    <a:pt x="23484" y="62750"/>
                    <a:pt x="33747" y="64257"/>
                    <a:pt x="41007" y="58857"/>
                  </a:cubicBezTo>
                  <a:cubicBezTo>
                    <a:pt x="42286" y="57904"/>
                    <a:pt x="43420" y="56771"/>
                    <a:pt x="44372" y="55491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457C2880-013C-46DF-BE7E-DC8892F55D4C}"/>
                </a:ext>
              </a:extLst>
            </p:cNvPr>
            <p:cNvSpPr/>
            <p:nvPr/>
          </p:nvSpPr>
          <p:spPr>
            <a:xfrm>
              <a:off x="11076794" y="5362260"/>
              <a:ext cx="220730" cy="269550"/>
            </a:xfrm>
            <a:custGeom>
              <a:avLst/>
              <a:gdLst>
                <a:gd name="connsiteX0" fmla="*/ 31189 w 61652"/>
                <a:gd name="connsiteY0" fmla="*/ 74570 h 75288"/>
                <a:gd name="connsiteX1" fmla="*/ 8329 w 61652"/>
                <a:gd name="connsiteY1" fmla="*/ 65045 h 75288"/>
                <a:gd name="connsiteX2" fmla="*/ 8329 w 61652"/>
                <a:gd name="connsiteY2" fmla="*/ 10181 h 75288"/>
                <a:gd name="connsiteX3" fmla="*/ 32046 w 61652"/>
                <a:gd name="connsiteY3" fmla="*/ -106 h 75288"/>
                <a:gd name="connsiteX4" fmla="*/ 51763 w 61652"/>
                <a:gd name="connsiteY4" fmla="*/ 6371 h 75288"/>
                <a:gd name="connsiteX5" fmla="*/ 60812 w 61652"/>
                <a:gd name="connsiteY5" fmla="*/ 23897 h 75288"/>
                <a:gd name="connsiteX6" fmla="*/ 47382 w 61652"/>
                <a:gd name="connsiteY6" fmla="*/ 23897 h 75288"/>
                <a:gd name="connsiteX7" fmla="*/ 42524 w 61652"/>
                <a:gd name="connsiteY7" fmla="*/ 15801 h 75288"/>
                <a:gd name="connsiteX8" fmla="*/ 32999 w 61652"/>
                <a:gd name="connsiteY8" fmla="*/ 12277 h 75288"/>
                <a:gd name="connsiteX9" fmla="*/ 18997 w 61652"/>
                <a:gd name="connsiteY9" fmla="*/ 18944 h 75288"/>
                <a:gd name="connsiteX10" fmla="*/ 18997 w 61652"/>
                <a:gd name="connsiteY10" fmla="*/ 56091 h 75288"/>
                <a:gd name="connsiteX11" fmla="*/ 33190 w 61652"/>
                <a:gd name="connsiteY11" fmla="*/ 62473 h 75288"/>
                <a:gd name="connsiteX12" fmla="*/ 33190 w 61652"/>
                <a:gd name="connsiteY12" fmla="*/ 62473 h 75288"/>
                <a:gd name="connsiteX13" fmla="*/ 45572 w 61652"/>
                <a:gd name="connsiteY13" fmla="*/ 55806 h 75288"/>
                <a:gd name="connsiteX14" fmla="*/ 49191 w 61652"/>
                <a:gd name="connsiteY14" fmla="*/ 47043 h 75288"/>
                <a:gd name="connsiteX15" fmla="*/ 33761 w 61652"/>
                <a:gd name="connsiteY15" fmla="*/ 47043 h 75288"/>
                <a:gd name="connsiteX16" fmla="*/ 33761 w 61652"/>
                <a:gd name="connsiteY16" fmla="*/ 34756 h 75288"/>
                <a:gd name="connsiteX17" fmla="*/ 61288 w 61652"/>
                <a:gd name="connsiteY17" fmla="*/ 34756 h 75288"/>
                <a:gd name="connsiteX18" fmla="*/ 61288 w 61652"/>
                <a:gd name="connsiteY18" fmla="*/ 72856 h 75288"/>
                <a:gd name="connsiteX19" fmla="*/ 51763 w 61652"/>
                <a:gd name="connsiteY19" fmla="*/ 72856 h 75288"/>
                <a:gd name="connsiteX20" fmla="*/ 50430 w 61652"/>
                <a:gd name="connsiteY20" fmla="*/ 63331 h 75288"/>
                <a:gd name="connsiteX21" fmla="*/ 50239 w 61652"/>
                <a:gd name="connsiteY21" fmla="*/ 65045 h 75288"/>
                <a:gd name="connsiteX22" fmla="*/ 31189 w 61652"/>
                <a:gd name="connsiteY22" fmla="*/ 75142 h 7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1652" h="75288">
                  <a:moveTo>
                    <a:pt x="31189" y="74570"/>
                  </a:moveTo>
                  <a:cubicBezTo>
                    <a:pt x="22517" y="75034"/>
                    <a:pt x="14106" y="71529"/>
                    <a:pt x="8329" y="65045"/>
                  </a:cubicBezTo>
                  <a:cubicBezTo>
                    <a:pt x="-3263" y="48594"/>
                    <a:pt x="-3263" y="26632"/>
                    <a:pt x="8329" y="10181"/>
                  </a:cubicBezTo>
                  <a:cubicBezTo>
                    <a:pt x="14242" y="3301"/>
                    <a:pt x="22982" y="-489"/>
                    <a:pt x="32046" y="-106"/>
                  </a:cubicBezTo>
                  <a:cubicBezTo>
                    <a:pt x="39189" y="-430"/>
                    <a:pt x="46203" y="1874"/>
                    <a:pt x="51763" y="6371"/>
                  </a:cubicBezTo>
                  <a:cubicBezTo>
                    <a:pt x="56972" y="10791"/>
                    <a:pt x="60224" y="17090"/>
                    <a:pt x="60812" y="23897"/>
                  </a:cubicBezTo>
                  <a:lnTo>
                    <a:pt x="47382" y="23897"/>
                  </a:lnTo>
                  <a:cubicBezTo>
                    <a:pt x="46906" y="20659"/>
                    <a:pt x="45157" y="17745"/>
                    <a:pt x="42524" y="15801"/>
                  </a:cubicBezTo>
                  <a:cubicBezTo>
                    <a:pt x="39883" y="13507"/>
                    <a:pt x="36497" y="12254"/>
                    <a:pt x="32999" y="12277"/>
                  </a:cubicBezTo>
                  <a:cubicBezTo>
                    <a:pt x="27508" y="12009"/>
                    <a:pt x="22250" y="14513"/>
                    <a:pt x="18997" y="18944"/>
                  </a:cubicBezTo>
                  <a:cubicBezTo>
                    <a:pt x="12401" y="30448"/>
                    <a:pt x="12401" y="44588"/>
                    <a:pt x="18997" y="56091"/>
                  </a:cubicBezTo>
                  <a:cubicBezTo>
                    <a:pt x="22405" y="60405"/>
                    <a:pt x="27701" y="62787"/>
                    <a:pt x="33190" y="62473"/>
                  </a:cubicBezTo>
                  <a:lnTo>
                    <a:pt x="33190" y="62473"/>
                  </a:lnTo>
                  <a:cubicBezTo>
                    <a:pt x="38219" y="62655"/>
                    <a:pt x="42955" y="60105"/>
                    <a:pt x="45572" y="55806"/>
                  </a:cubicBezTo>
                  <a:cubicBezTo>
                    <a:pt x="47325" y="53142"/>
                    <a:pt x="48554" y="50168"/>
                    <a:pt x="49191" y="47043"/>
                  </a:cubicBezTo>
                  <a:lnTo>
                    <a:pt x="33761" y="47043"/>
                  </a:lnTo>
                  <a:lnTo>
                    <a:pt x="33761" y="34756"/>
                  </a:lnTo>
                  <a:lnTo>
                    <a:pt x="61288" y="34756"/>
                  </a:lnTo>
                  <a:lnTo>
                    <a:pt x="61288" y="72856"/>
                  </a:lnTo>
                  <a:lnTo>
                    <a:pt x="51763" y="72856"/>
                  </a:lnTo>
                  <a:lnTo>
                    <a:pt x="50430" y="63331"/>
                  </a:lnTo>
                  <a:lnTo>
                    <a:pt x="50239" y="65045"/>
                  </a:lnTo>
                  <a:cubicBezTo>
                    <a:pt x="46126" y="71548"/>
                    <a:pt x="38879" y="75388"/>
                    <a:pt x="31189" y="751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A8A889D4-F0F8-47B3-93FE-28647AD33DDF}"/>
                </a:ext>
              </a:extLst>
            </p:cNvPr>
            <p:cNvSpPr/>
            <p:nvPr/>
          </p:nvSpPr>
          <p:spPr>
            <a:xfrm>
              <a:off x="11336061" y="5368507"/>
              <a:ext cx="208704" cy="255762"/>
            </a:xfrm>
            <a:custGeom>
              <a:avLst/>
              <a:gdLst>
                <a:gd name="connsiteX0" fmla="*/ 22860 w 58293"/>
                <a:gd name="connsiteY0" fmla="*/ 44577 h 71437"/>
                <a:gd name="connsiteX1" fmla="*/ 0 w 58293"/>
                <a:gd name="connsiteY1" fmla="*/ 0 h 71437"/>
                <a:gd name="connsiteX2" fmla="*/ 8096 w 58293"/>
                <a:gd name="connsiteY2" fmla="*/ 0 h 71437"/>
                <a:gd name="connsiteX3" fmla="*/ 16288 w 58293"/>
                <a:gd name="connsiteY3" fmla="*/ 0 h 71437"/>
                <a:gd name="connsiteX4" fmla="*/ 30004 w 58293"/>
                <a:gd name="connsiteY4" fmla="*/ 30956 h 71437"/>
                <a:gd name="connsiteX5" fmla="*/ 29909 w 58293"/>
                <a:gd name="connsiteY5" fmla="*/ 30956 h 71437"/>
                <a:gd name="connsiteX6" fmla="*/ 42767 w 58293"/>
                <a:gd name="connsiteY6" fmla="*/ 0 h 71437"/>
                <a:gd name="connsiteX7" fmla="*/ 50578 w 58293"/>
                <a:gd name="connsiteY7" fmla="*/ 0 h 71437"/>
                <a:gd name="connsiteX8" fmla="*/ 58293 w 58293"/>
                <a:gd name="connsiteY8" fmla="*/ 0 h 71437"/>
                <a:gd name="connsiteX9" fmla="*/ 36576 w 58293"/>
                <a:gd name="connsiteY9" fmla="*/ 44291 h 71437"/>
                <a:gd name="connsiteX10" fmla="*/ 36576 w 58293"/>
                <a:gd name="connsiteY10" fmla="*/ 71438 h 71437"/>
                <a:gd name="connsiteX11" fmla="*/ 29813 w 58293"/>
                <a:gd name="connsiteY11" fmla="*/ 71438 h 71437"/>
                <a:gd name="connsiteX12" fmla="*/ 22860 w 58293"/>
                <a:gd name="connsiteY12" fmla="*/ 71438 h 71437"/>
                <a:gd name="connsiteX13" fmla="*/ 22860 w 58293"/>
                <a:gd name="connsiteY13" fmla="*/ 44577 h 7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293" h="71437">
                  <a:moveTo>
                    <a:pt x="22860" y="44577"/>
                  </a:moveTo>
                  <a:lnTo>
                    <a:pt x="0" y="0"/>
                  </a:lnTo>
                  <a:lnTo>
                    <a:pt x="8096" y="0"/>
                  </a:lnTo>
                  <a:lnTo>
                    <a:pt x="16288" y="0"/>
                  </a:lnTo>
                  <a:lnTo>
                    <a:pt x="30004" y="30956"/>
                  </a:lnTo>
                  <a:lnTo>
                    <a:pt x="29909" y="30956"/>
                  </a:lnTo>
                  <a:lnTo>
                    <a:pt x="42767" y="0"/>
                  </a:lnTo>
                  <a:lnTo>
                    <a:pt x="50578" y="0"/>
                  </a:lnTo>
                  <a:lnTo>
                    <a:pt x="58293" y="0"/>
                  </a:lnTo>
                  <a:lnTo>
                    <a:pt x="36576" y="44291"/>
                  </a:lnTo>
                  <a:lnTo>
                    <a:pt x="36576" y="71438"/>
                  </a:lnTo>
                  <a:lnTo>
                    <a:pt x="29813" y="71438"/>
                  </a:lnTo>
                  <a:lnTo>
                    <a:pt x="22860" y="71438"/>
                  </a:lnTo>
                  <a:lnTo>
                    <a:pt x="22860" y="445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632D8CBB-D800-4CB0-A494-E3AF0CA45C58}"/>
                </a:ext>
              </a:extLst>
            </p:cNvPr>
            <p:cNvSpPr/>
            <p:nvPr/>
          </p:nvSpPr>
          <p:spPr>
            <a:xfrm>
              <a:off x="7739657" y="4315441"/>
              <a:ext cx="601915" cy="803025"/>
            </a:xfrm>
            <a:custGeom>
              <a:avLst/>
              <a:gdLst>
                <a:gd name="connsiteX0" fmla="*/ 157088 w 168121"/>
                <a:gd name="connsiteY0" fmla="*/ 5007 h 224293"/>
                <a:gd name="connsiteX1" fmla="*/ 138038 w 168121"/>
                <a:gd name="connsiteY1" fmla="*/ 3579 h 224293"/>
                <a:gd name="connsiteX2" fmla="*/ 128513 w 168121"/>
                <a:gd name="connsiteY2" fmla="*/ -136 h 224293"/>
                <a:gd name="connsiteX3" fmla="*/ 86032 w 168121"/>
                <a:gd name="connsiteY3" fmla="*/ 13675 h 224293"/>
                <a:gd name="connsiteX4" fmla="*/ 71839 w 168121"/>
                <a:gd name="connsiteY4" fmla="*/ 15104 h 224293"/>
                <a:gd name="connsiteX5" fmla="*/ 53933 w 168121"/>
                <a:gd name="connsiteY5" fmla="*/ 22438 h 224293"/>
                <a:gd name="connsiteX6" fmla="*/ 43455 w 168121"/>
                <a:gd name="connsiteY6" fmla="*/ 25772 h 224293"/>
                <a:gd name="connsiteX7" fmla="*/ 35454 w 168121"/>
                <a:gd name="connsiteY7" fmla="*/ 26629 h 224293"/>
                <a:gd name="connsiteX8" fmla="*/ 26977 w 168121"/>
                <a:gd name="connsiteY8" fmla="*/ 21486 h 224293"/>
                <a:gd name="connsiteX9" fmla="*/ 20405 w 168121"/>
                <a:gd name="connsiteY9" fmla="*/ 35011 h 224293"/>
                <a:gd name="connsiteX10" fmla="*/ 17737 w 168121"/>
                <a:gd name="connsiteY10" fmla="*/ 48346 h 224293"/>
                <a:gd name="connsiteX11" fmla="*/ 16499 w 168121"/>
                <a:gd name="connsiteY11" fmla="*/ 56157 h 224293"/>
                <a:gd name="connsiteX12" fmla="*/ 19547 w 168121"/>
                <a:gd name="connsiteY12" fmla="*/ 66444 h 224293"/>
                <a:gd name="connsiteX13" fmla="*/ 22024 w 168121"/>
                <a:gd name="connsiteY13" fmla="*/ 90542 h 224293"/>
                <a:gd name="connsiteX14" fmla="*/ 16880 w 168121"/>
                <a:gd name="connsiteY14" fmla="*/ 105496 h 224293"/>
                <a:gd name="connsiteX15" fmla="*/ 19548 w 168121"/>
                <a:gd name="connsiteY15" fmla="*/ 115021 h 224293"/>
                <a:gd name="connsiteX16" fmla="*/ 24310 w 168121"/>
                <a:gd name="connsiteY16" fmla="*/ 123879 h 224293"/>
                <a:gd name="connsiteX17" fmla="*/ 26405 w 168121"/>
                <a:gd name="connsiteY17" fmla="*/ 129975 h 224293"/>
                <a:gd name="connsiteX18" fmla="*/ 29072 w 168121"/>
                <a:gd name="connsiteY18" fmla="*/ 134166 h 224293"/>
                <a:gd name="connsiteX19" fmla="*/ 34406 w 168121"/>
                <a:gd name="connsiteY19" fmla="*/ 134928 h 224293"/>
                <a:gd name="connsiteX20" fmla="*/ 40978 w 168121"/>
                <a:gd name="connsiteY20" fmla="*/ 133500 h 224293"/>
                <a:gd name="connsiteX21" fmla="*/ 48122 w 168121"/>
                <a:gd name="connsiteY21" fmla="*/ 131499 h 224293"/>
                <a:gd name="connsiteX22" fmla="*/ 53742 w 168121"/>
                <a:gd name="connsiteY22" fmla="*/ 132261 h 224293"/>
                <a:gd name="connsiteX23" fmla="*/ 52695 w 168121"/>
                <a:gd name="connsiteY23" fmla="*/ 141786 h 224293"/>
                <a:gd name="connsiteX24" fmla="*/ 48599 w 168121"/>
                <a:gd name="connsiteY24" fmla="*/ 145501 h 224293"/>
                <a:gd name="connsiteX25" fmla="*/ 44027 w 168121"/>
                <a:gd name="connsiteY25" fmla="*/ 145501 h 224293"/>
                <a:gd name="connsiteX26" fmla="*/ 39359 w 168121"/>
                <a:gd name="connsiteY26" fmla="*/ 146358 h 224293"/>
                <a:gd name="connsiteX27" fmla="*/ 34978 w 168121"/>
                <a:gd name="connsiteY27" fmla="*/ 144930 h 224293"/>
                <a:gd name="connsiteX28" fmla="*/ 30692 w 168121"/>
                <a:gd name="connsiteY28" fmla="*/ 150645 h 224293"/>
                <a:gd name="connsiteX29" fmla="*/ 29834 w 168121"/>
                <a:gd name="connsiteY29" fmla="*/ 158455 h 224293"/>
                <a:gd name="connsiteX30" fmla="*/ 29834 w 168121"/>
                <a:gd name="connsiteY30" fmla="*/ 164837 h 224293"/>
                <a:gd name="connsiteX31" fmla="*/ 36407 w 168121"/>
                <a:gd name="connsiteY31" fmla="*/ 168171 h 224293"/>
                <a:gd name="connsiteX32" fmla="*/ 44217 w 168121"/>
                <a:gd name="connsiteY32" fmla="*/ 169219 h 224293"/>
                <a:gd name="connsiteX33" fmla="*/ 47361 w 168121"/>
                <a:gd name="connsiteY33" fmla="*/ 174553 h 224293"/>
                <a:gd name="connsiteX34" fmla="*/ 28311 w 168121"/>
                <a:gd name="connsiteY34" fmla="*/ 182935 h 224293"/>
                <a:gd name="connsiteX35" fmla="*/ 13261 w 168121"/>
                <a:gd name="connsiteY35" fmla="*/ 188078 h 224293"/>
                <a:gd name="connsiteX36" fmla="*/ 8117 w 168121"/>
                <a:gd name="connsiteY36" fmla="*/ 185602 h 224293"/>
                <a:gd name="connsiteX37" fmla="*/ 4021 w 168121"/>
                <a:gd name="connsiteY37" fmla="*/ 188935 h 224293"/>
                <a:gd name="connsiteX38" fmla="*/ 306 w 168121"/>
                <a:gd name="connsiteY38" fmla="*/ 196746 h 224293"/>
                <a:gd name="connsiteX39" fmla="*/ -264 w 168121"/>
                <a:gd name="connsiteY39" fmla="*/ 203508 h 224293"/>
                <a:gd name="connsiteX40" fmla="*/ 2212 w 168121"/>
                <a:gd name="connsiteY40" fmla="*/ 218272 h 224293"/>
                <a:gd name="connsiteX41" fmla="*/ 13261 w 168121"/>
                <a:gd name="connsiteY41" fmla="*/ 224082 h 224293"/>
                <a:gd name="connsiteX42" fmla="*/ 30787 w 168121"/>
                <a:gd name="connsiteY42" fmla="*/ 218748 h 224293"/>
                <a:gd name="connsiteX43" fmla="*/ 47837 w 168121"/>
                <a:gd name="connsiteY43" fmla="*/ 217034 h 224293"/>
                <a:gd name="connsiteX44" fmla="*/ 64315 w 168121"/>
                <a:gd name="connsiteY44" fmla="*/ 213796 h 224293"/>
                <a:gd name="connsiteX45" fmla="*/ 77840 w 168121"/>
                <a:gd name="connsiteY45" fmla="*/ 211510 h 224293"/>
                <a:gd name="connsiteX46" fmla="*/ 89937 w 168121"/>
                <a:gd name="connsiteY46" fmla="*/ 210271 h 224293"/>
                <a:gd name="connsiteX47" fmla="*/ 103748 w 168121"/>
                <a:gd name="connsiteY47" fmla="*/ 211128 h 224293"/>
                <a:gd name="connsiteX48" fmla="*/ 129085 w 168121"/>
                <a:gd name="connsiteY48" fmla="*/ 210081 h 224293"/>
                <a:gd name="connsiteX49" fmla="*/ 144420 w 168121"/>
                <a:gd name="connsiteY49" fmla="*/ 212748 h 224293"/>
                <a:gd name="connsiteX50" fmla="*/ 161279 w 168121"/>
                <a:gd name="connsiteY50" fmla="*/ 188459 h 224293"/>
                <a:gd name="connsiteX51" fmla="*/ 151754 w 168121"/>
                <a:gd name="connsiteY51" fmla="*/ 173505 h 224293"/>
                <a:gd name="connsiteX52" fmla="*/ 140229 w 168121"/>
                <a:gd name="connsiteY52" fmla="*/ 173505 h 224293"/>
                <a:gd name="connsiteX53" fmla="*/ 127085 w 168121"/>
                <a:gd name="connsiteY53" fmla="*/ 176172 h 224293"/>
                <a:gd name="connsiteX54" fmla="*/ 116417 w 168121"/>
                <a:gd name="connsiteY54" fmla="*/ 176172 h 224293"/>
                <a:gd name="connsiteX55" fmla="*/ 102224 w 168121"/>
                <a:gd name="connsiteY55" fmla="*/ 178839 h 224293"/>
                <a:gd name="connsiteX56" fmla="*/ 97081 w 168121"/>
                <a:gd name="connsiteY56" fmla="*/ 174743 h 224293"/>
                <a:gd name="connsiteX57" fmla="*/ 100414 w 168121"/>
                <a:gd name="connsiteY57" fmla="*/ 168552 h 224293"/>
                <a:gd name="connsiteX58" fmla="*/ 111083 w 168121"/>
                <a:gd name="connsiteY58" fmla="*/ 164646 h 224293"/>
                <a:gd name="connsiteX59" fmla="*/ 120608 w 168121"/>
                <a:gd name="connsiteY59" fmla="*/ 158074 h 224293"/>
                <a:gd name="connsiteX60" fmla="*/ 122227 w 168121"/>
                <a:gd name="connsiteY60" fmla="*/ 152740 h 224293"/>
                <a:gd name="connsiteX61" fmla="*/ 119560 w 168121"/>
                <a:gd name="connsiteY61" fmla="*/ 139786 h 224293"/>
                <a:gd name="connsiteX62" fmla="*/ 115464 w 168121"/>
                <a:gd name="connsiteY62" fmla="*/ 135024 h 224293"/>
                <a:gd name="connsiteX63" fmla="*/ 105177 w 168121"/>
                <a:gd name="connsiteY63" fmla="*/ 131785 h 224293"/>
                <a:gd name="connsiteX64" fmla="*/ 97747 w 168121"/>
                <a:gd name="connsiteY64" fmla="*/ 135214 h 224293"/>
                <a:gd name="connsiteX65" fmla="*/ 88223 w 168121"/>
                <a:gd name="connsiteY65" fmla="*/ 136929 h 224293"/>
                <a:gd name="connsiteX66" fmla="*/ 88223 w 168121"/>
                <a:gd name="connsiteY66" fmla="*/ 127404 h 224293"/>
                <a:gd name="connsiteX67" fmla="*/ 100414 w 168121"/>
                <a:gd name="connsiteY67" fmla="*/ 123689 h 224293"/>
                <a:gd name="connsiteX68" fmla="*/ 108606 w 168121"/>
                <a:gd name="connsiteY68" fmla="*/ 121022 h 224293"/>
                <a:gd name="connsiteX69" fmla="*/ 116417 w 168121"/>
                <a:gd name="connsiteY69" fmla="*/ 121022 h 224293"/>
                <a:gd name="connsiteX70" fmla="*/ 122798 w 168121"/>
                <a:gd name="connsiteY70" fmla="*/ 114640 h 224293"/>
                <a:gd name="connsiteX71" fmla="*/ 141848 w 168121"/>
                <a:gd name="connsiteY71" fmla="*/ 74826 h 224293"/>
                <a:gd name="connsiteX72" fmla="*/ 150421 w 168121"/>
                <a:gd name="connsiteY72" fmla="*/ 65301 h 224293"/>
                <a:gd name="connsiteX73" fmla="*/ 159946 w 168121"/>
                <a:gd name="connsiteY73" fmla="*/ 48441 h 224293"/>
                <a:gd name="connsiteX74" fmla="*/ 162422 w 168121"/>
                <a:gd name="connsiteY74" fmla="*/ 37964 h 224293"/>
                <a:gd name="connsiteX75" fmla="*/ 167756 w 168121"/>
                <a:gd name="connsiteY75" fmla="*/ 26629 h 224293"/>
                <a:gd name="connsiteX76" fmla="*/ 161184 w 168121"/>
                <a:gd name="connsiteY76" fmla="*/ 13294 h 224293"/>
                <a:gd name="connsiteX77" fmla="*/ 157946 w 168121"/>
                <a:gd name="connsiteY77" fmla="*/ 5484 h 224293"/>
                <a:gd name="connsiteX78" fmla="*/ 62696 w 168121"/>
                <a:gd name="connsiteY78" fmla="*/ 96733 h 224293"/>
                <a:gd name="connsiteX79" fmla="*/ 53171 w 168121"/>
                <a:gd name="connsiteY79" fmla="*/ 95686 h 224293"/>
                <a:gd name="connsiteX80" fmla="*/ 52313 w 168121"/>
                <a:gd name="connsiteY80" fmla="*/ 90161 h 224293"/>
                <a:gd name="connsiteX81" fmla="*/ 54980 w 168121"/>
                <a:gd name="connsiteY81" fmla="*/ 84256 h 224293"/>
                <a:gd name="connsiteX82" fmla="*/ 66125 w 168121"/>
                <a:gd name="connsiteY82" fmla="*/ 82351 h 224293"/>
                <a:gd name="connsiteX83" fmla="*/ 69195 w 168121"/>
                <a:gd name="connsiteY83" fmla="*/ 85181 h 224293"/>
                <a:gd name="connsiteX84" fmla="*/ 69173 w 168121"/>
                <a:gd name="connsiteY84" fmla="*/ 85684 h 224293"/>
                <a:gd name="connsiteX85" fmla="*/ 62791 w 168121"/>
                <a:gd name="connsiteY85" fmla="*/ 96733 h 224293"/>
                <a:gd name="connsiteX86" fmla="*/ 69744 w 168121"/>
                <a:gd name="connsiteY86" fmla="*/ 54157 h 224293"/>
                <a:gd name="connsiteX87" fmla="*/ 58885 w 168121"/>
                <a:gd name="connsiteY87" fmla="*/ 64444 h 224293"/>
                <a:gd name="connsiteX88" fmla="*/ 54790 w 168121"/>
                <a:gd name="connsiteY88" fmla="*/ 61967 h 224293"/>
                <a:gd name="connsiteX89" fmla="*/ 53742 w 168121"/>
                <a:gd name="connsiteY89" fmla="*/ 52442 h 224293"/>
                <a:gd name="connsiteX90" fmla="*/ 63267 w 168121"/>
                <a:gd name="connsiteY90" fmla="*/ 45870 h 224293"/>
                <a:gd name="connsiteX91" fmla="*/ 70220 w 168121"/>
                <a:gd name="connsiteY91" fmla="*/ 53871 h 224293"/>
                <a:gd name="connsiteX92" fmla="*/ 104605 w 168121"/>
                <a:gd name="connsiteY92" fmla="*/ 81684 h 224293"/>
                <a:gd name="connsiteX93" fmla="*/ 95080 w 168121"/>
                <a:gd name="connsiteY93" fmla="*/ 88827 h 224293"/>
                <a:gd name="connsiteX94" fmla="*/ 89746 w 168121"/>
                <a:gd name="connsiteY94" fmla="*/ 83970 h 224293"/>
                <a:gd name="connsiteX95" fmla="*/ 90795 w 168121"/>
                <a:gd name="connsiteY95" fmla="*/ 75302 h 224293"/>
                <a:gd name="connsiteX96" fmla="*/ 99462 w 168121"/>
                <a:gd name="connsiteY96" fmla="*/ 72444 h 224293"/>
                <a:gd name="connsiteX97" fmla="*/ 104987 w 168121"/>
                <a:gd name="connsiteY97" fmla="*/ 74445 h 224293"/>
                <a:gd name="connsiteX98" fmla="*/ 104987 w 168121"/>
                <a:gd name="connsiteY98" fmla="*/ 81684 h 224293"/>
                <a:gd name="connsiteX99" fmla="*/ 115559 w 168121"/>
                <a:gd name="connsiteY99" fmla="*/ 40250 h 224293"/>
                <a:gd name="connsiteX100" fmla="*/ 107749 w 168121"/>
                <a:gd name="connsiteY100" fmla="*/ 51394 h 224293"/>
                <a:gd name="connsiteX101" fmla="*/ 96033 w 168121"/>
                <a:gd name="connsiteY101" fmla="*/ 50727 h 224293"/>
                <a:gd name="connsiteX102" fmla="*/ 92890 w 168121"/>
                <a:gd name="connsiteY102" fmla="*/ 40440 h 224293"/>
                <a:gd name="connsiteX103" fmla="*/ 114702 w 168121"/>
                <a:gd name="connsiteY103" fmla="*/ 31868 h 224293"/>
                <a:gd name="connsiteX104" fmla="*/ 115559 w 168121"/>
                <a:gd name="connsiteY104" fmla="*/ 40250 h 22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168121" h="224293">
                  <a:moveTo>
                    <a:pt x="157088" y="5007"/>
                  </a:moveTo>
                  <a:cubicBezTo>
                    <a:pt x="150843" y="3595"/>
                    <a:pt x="144424" y="3114"/>
                    <a:pt x="138038" y="3579"/>
                  </a:cubicBezTo>
                  <a:cubicBezTo>
                    <a:pt x="134895" y="3579"/>
                    <a:pt x="132037" y="-136"/>
                    <a:pt x="128513" y="-136"/>
                  </a:cubicBezTo>
                  <a:cubicBezTo>
                    <a:pt x="124989" y="-136"/>
                    <a:pt x="96319" y="10151"/>
                    <a:pt x="86032" y="13675"/>
                  </a:cubicBezTo>
                  <a:cubicBezTo>
                    <a:pt x="82317" y="14913"/>
                    <a:pt x="76507" y="13675"/>
                    <a:pt x="71839" y="15104"/>
                  </a:cubicBezTo>
                  <a:cubicBezTo>
                    <a:pt x="64886" y="17295"/>
                    <a:pt x="60314" y="20152"/>
                    <a:pt x="53933" y="22438"/>
                  </a:cubicBezTo>
                  <a:cubicBezTo>
                    <a:pt x="51742" y="23295"/>
                    <a:pt x="44408" y="25105"/>
                    <a:pt x="43455" y="25772"/>
                  </a:cubicBezTo>
                  <a:cubicBezTo>
                    <a:pt x="40850" y="26479"/>
                    <a:pt x="38149" y="26768"/>
                    <a:pt x="35454" y="26629"/>
                  </a:cubicBezTo>
                  <a:cubicBezTo>
                    <a:pt x="30977" y="26629"/>
                    <a:pt x="31073" y="21486"/>
                    <a:pt x="26977" y="21486"/>
                  </a:cubicBezTo>
                  <a:cubicBezTo>
                    <a:pt x="22881" y="21486"/>
                    <a:pt x="19833" y="29011"/>
                    <a:pt x="20405" y="35011"/>
                  </a:cubicBezTo>
                  <a:cubicBezTo>
                    <a:pt x="19998" y="39539"/>
                    <a:pt x="19104" y="44010"/>
                    <a:pt x="17737" y="48346"/>
                  </a:cubicBezTo>
                  <a:cubicBezTo>
                    <a:pt x="17055" y="50900"/>
                    <a:pt x="16640" y="53517"/>
                    <a:pt x="16499" y="56157"/>
                  </a:cubicBezTo>
                  <a:cubicBezTo>
                    <a:pt x="16499" y="60538"/>
                    <a:pt x="19833" y="64253"/>
                    <a:pt x="19547" y="66444"/>
                  </a:cubicBezTo>
                  <a:cubicBezTo>
                    <a:pt x="19463" y="74544"/>
                    <a:pt x="20294" y="82628"/>
                    <a:pt x="22024" y="90542"/>
                  </a:cubicBezTo>
                  <a:cubicBezTo>
                    <a:pt x="22691" y="94447"/>
                    <a:pt x="16880" y="99305"/>
                    <a:pt x="16880" y="105496"/>
                  </a:cubicBezTo>
                  <a:cubicBezTo>
                    <a:pt x="17209" y="108802"/>
                    <a:pt x="18112" y="112025"/>
                    <a:pt x="19548" y="115021"/>
                  </a:cubicBezTo>
                  <a:cubicBezTo>
                    <a:pt x="20309" y="116450"/>
                    <a:pt x="24691" y="118450"/>
                    <a:pt x="24310" y="123879"/>
                  </a:cubicBezTo>
                  <a:cubicBezTo>
                    <a:pt x="24617" y="126026"/>
                    <a:pt x="25328" y="128094"/>
                    <a:pt x="26405" y="129975"/>
                  </a:cubicBezTo>
                  <a:cubicBezTo>
                    <a:pt x="27072" y="131881"/>
                    <a:pt x="26405" y="133500"/>
                    <a:pt x="29072" y="134166"/>
                  </a:cubicBezTo>
                  <a:cubicBezTo>
                    <a:pt x="30803" y="134680"/>
                    <a:pt x="32600" y="134936"/>
                    <a:pt x="34406" y="134928"/>
                  </a:cubicBezTo>
                  <a:cubicBezTo>
                    <a:pt x="36621" y="134568"/>
                    <a:pt x="38814" y="134091"/>
                    <a:pt x="40978" y="133500"/>
                  </a:cubicBezTo>
                  <a:cubicBezTo>
                    <a:pt x="43407" y="133016"/>
                    <a:pt x="45796" y="132347"/>
                    <a:pt x="48122" y="131499"/>
                  </a:cubicBezTo>
                  <a:cubicBezTo>
                    <a:pt x="51075" y="130071"/>
                    <a:pt x="53361" y="129690"/>
                    <a:pt x="53742" y="132261"/>
                  </a:cubicBezTo>
                  <a:cubicBezTo>
                    <a:pt x="53906" y="135472"/>
                    <a:pt x="53551" y="138688"/>
                    <a:pt x="52695" y="141786"/>
                  </a:cubicBezTo>
                  <a:cubicBezTo>
                    <a:pt x="51706" y="143385"/>
                    <a:pt x="50286" y="144672"/>
                    <a:pt x="48599" y="145501"/>
                  </a:cubicBezTo>
                  <a:cubicBezTo>
                    <a:pt x="47086" y="145753"/>
                    <a:pt x="45540" y="145753"/>
                    <a:pt x="44027" y="145501"/>
                  </a:cubicBezTo>
                  <a:cubicBezTo>
                    <a:pt x="42121" y="145501"/>
                    <a:pt x="41264" y="146358"/>
                    <a:pt x="39359" y="146358"/>
                  </a:cubicBezTo>
                  <a:cubicBezTo>
                    <a:pt x="37454" y="146358"/>
                    <a:pt x="36978" y="144930"/>
                    <a:pt x="34978" y="144930"/>
                  </a:cubicBezTo>
                  <a:cubicBezTo>
                    <a:pt x="31358" y="144930"/>
                    <a:pt x="31073" y="148359"/>
                    <a:pt x="30692" y="150645"/>
                  </a:cubicBezTo>
                  <a:cubicBezTo>
                    <a:pt x="30310" y="152931"/>
                    <a:pt x="30120" y="155788"/>
                    <a:pt x="29834" y="158455"/>
                  </a:cubicBezTo>
                  <a:cubicBezTo>
                    <a:pt x="29548" y="161122"/>
                    <a:pt x="28787" y="163123"/>
                    <a:pt x="29834" y="164837"/>
                  </a:cubicBezTo>
                  <a:cubicBezTo>
                    <a:pt x="30882" y="166552"/>
                    <a:pt x="32502" y="167504"/>
                    <a:pt x="36407" y="168171"/>
                  </a:cubicBezTo>
                  <a:cubicBezTo>
                    <a:pt x="38764" y="169553"/>
                    <a:pt x="41578" y="169931"/>
                    <a:pt x="44217" y="169219"/>
                  </a:cubicBezTo>
                  <a:cubicBezTo>
                    <a:pt x="45741" y="169219"/>
                    <a:pt x="49837" y="171028"/>
                    <a:pt x="47361" y="174553"/>
                  </a:cubicBezTo>
                  <a:cubicBezTo>
                    <a:pt x="40855" y="176978"/>
                    <a:pt x="34494" y="179776"/>
                    <a:pt x="28311" y="182935"/>
                  </a:cubicBezTo>
                  <a:cubicBezTo>
                    <a:pt x="23510" y="185227"/>
                    <a:pt x="18460" y="186953"/>
                    <a:pt x="13261" y="188078"/>
                  </a:cubicBezTo>
                  <a:cubicBezTo>
                    <a:pt x="10404" y="188078"/>
                    <a:pt x="10022" y="185792"/>
                    <a:pt x="8117" y="185602"/>
                  </a:cubicBezTo>
                  <a:cubicBezTo>
                    <a:pt x="6212" y="185411"/>
                    <a:pt x="4688" y="188745"/>
                    <a:pt x="4021" y="188935"/>
                  </a:cubicBezTo>
                  <a:cubicBezTo>
                    <a:pt x="1685" y="190858"/>
                    <a:pt x="324" y="193720"/>
                    <a:pt x="306" y="196746"/>
                  </a:cubicBezTo>
                  <a:cubicBezTo>
                    <a:pt x="307" y="198270"/>
                    <a:pt x="307" y="201508"/>
                    <a:pt x="-264" y="203508"/>
                  </a:cubicBezTo>
                  <a:cubicBezTo>
                    <a:pt x="-931" y="210271"/>
                    <a:pt x="1926" y="213033"/>
                    <a:pt x="2212" y="218272"/>
                  </a:cubicBezTo>
                  <a:cubicBezTo>
                    <a:pt x="2498" y="223511"/>
                    <a:pt x="10022" y="224463"/>
                    <a:pt x="13261" y="224082"/>
                  </a:cubicBezTo>
                  <a:cubicBezTo>
                    <a:pt x="19277" y="222936"/>
                    <a:pt x="25152" y="221147"/>
                    <a:pt x="30787" y="218748"/>
                  </a:cubicBezTo>
                  <a:cubicBezTo>
                    <a:pt x="36514" y="218755"/>
                    <a:pt x="42226" y="218181"/>
                    <a:pt x="47837" y="217034"/>
                  </a:cubicBezTo>
                  <a:cubicBezTo>
                    <a:pt x="53043" y="214817"/>
                    <a:pt x="58656" y="213714"/>
                    <a:pt x="64315" y="213796"/>
                  </a:cubicBezTo>
                  <a:cubicBezTo>
                    <a:pt x="68880" y="213416"/>
                    <a:pt x="73404" y="212651"/>
                    <a:pt x="77840" y="211510"/>
                  </a:cubicBezTo>
                  <a:cubicBezTo>
                    <a:pt x="81832" y="210771"/>
                    <a:pt x="85878" y="210357"/>
                    <a:pt x="89937" y="210271"/>
                  </a:cubicBezTo>
                  <a:cubicBezTo>
                    <a:pt x="94513" y="210899"/>
                    <a:pt x="99129" y="211186"/>
                    <a:pt x="103748" y="211128"/>
                  </a:cubicBezTo>
                  <a:cubicBezTo>
                    <a:pt x="105748" y="211128"/>
                    <a:pt x="116512" y="210271"/>
                    <a:pt x="129085" y="210081"/>
                  </a:cubicBezTo>
                  <a:cubicBezTo>
                    <a:pt x="143182" y="210081"/>
                    <a:pt x="140419" y="213129"/>
                    <a:pt x="144420" y="212748"/>
                  </a:cubicBezTo>
                  <a:cubicBezTo>
                    <a:pt x="153945" y="211986"/>
                    <a:pt x="161279" y="199508"/>
                    <a:pt x="161279" y="188459"/>
                  </a:cubicBezTo>
                  <a:cubicBezTo>
                    <a:pt x="161279" y="180744"/>
                    <a:pt x="151754" y="178458"/>
                    <a:pt x="151754" y="173505"/>
                  </a:cubicBezTo>
                  <a:cubicBezTo>
                    <a:pt x="149087" y="170647"/>
                    <a:pt x="144420" y="174553"/>
                    <a:pt x="140229" y="173505"/>
                  </a:cubicBezTo>
                  <a:cubicBezTo>
                    <a:pt x="135753" y="173839"/>
                    <a:pt x="131337" y="174735"/>
                    <a:pt x="127085" y="176172"/>
                  </a:cubicBezTo>
                  <a:cubicBezTo>
                    <a:pt x="123531" y="176351"/>
                    <a:pt x="119971" y="176351"/>
                    <a:pt x="116417" y="176172"/>
                  </a:cubicBezTo>
                  <a:cubicBezTo>
                    <a:pt x="112511" y="176172"/>
                    <a:pt x="104225" y="178839"/>
                    <a:pt x="102224" y="178839"/>
                  </a:cubicBezTo>
                  <a:cubicBezTo>
                    <a:pt x="100224" y="178839"/>
                    <a:pt x="97081" y="178839"/>
                    <a:pt x="97081" y="174743"/>
                  </a:cubicBezTo>
                  <a:cubicBezTo>
                    <a:pt x="97231" y="172290"/>
                    <a:pt x="98449" y="170027"/>
                    <a:pt x="100414" y="168552"/>
                  </a:cubicBezTo>
                  <a:cubicBezTo>
                    <a:pt x="103653" y="166456"/>
                    <a:pt x="108796" y="166075"/>
                    <a:pt x="111083" y="164646"/>
                  </a:cubicBezTo>
                  <a:cubicBezTo>
                    <a:pt x="114523" y="162867"/>
                    <a:pt x="117723" y="160659"/>
                    <a:pt x="120608" y="158074"/>
                  </a:cubicBezTo>
                  <a:cubicBezTo>
                    <a:pt x="121733" y="156529"/>
                    <a:pt x="122304" y="154650"/>
                    <a:pt x="122227" y="152740"/>
                  </a:cubicBezTo>
                  <a:cubicBezTo>
                    <a:pt x="120524" y="148631"/>
                    <a:pt x="119619" y="144234"/>
                    <a:pt x="119560" y="139786"/>
                  </a:cubicBezTo>
                  <a:cubicBezTo>
                    <a:pt x="119542" y="137411"/>
                    <a:pt x="117810" y="135396"/>
                    <a:pt x="115464" y="135024"/>
                  </a:cubicBezTo>
                  <a:cubicBezTo>
                    <a:pt x="111929" y="134314"/>
                    <a:pt x="108481" y="133228"/>
                    <a:pt x="105177" y="131785"/>
                  </a:cubicBezTo>
                  <a:cubicBezTo>
                    <a:pt x="102311" y="131752"/>
                    <a:pt x="99582" y="133011"/>
                    <a:pt x="97747" y="135214"/>
                  </a:cubicBezTo>
                  <a:cubicBezTo>
                    <a:pt x="96605" y="136929"/>
                    <a:pt x="90985" y="140167"/>
                    <a:pt x="88223" y="136929"/>
                  </a:cubicBezTo>
                  <a:cubicBezTo>
                    <a:pt x="86984" y="133875"/>
                    <a:pt x="86984" y="130458"/>
                    <a:pt x="88223" y="127404"/>
                  </a:cubicBezTo>
                  <a:cubicBezTo>
                    <a:pt x="89937" y="124070"/>
                    <a:pt x="98700" y="125403"/>
                    <a:pt x="100414" y="123689"/>
                  </a:cubicBezTo>
                  <a:cubicBezTo>
                    <a:pt x="102129" y="121974"/>
                    <a:pt x="107368" y="122070"/>
                    <a:pt x="108606" y="121022"/>
                  </a:cubicBezTo>
                  <a:cubicBezTo>
                    <a:pt x="111090" y="119905"/>
                    <a:pt x="113933" y="119905"/>
                    <a:pt x="116417" y="121022"/>
                  </a:cubicBezTo>
                  <a:cubicBezTo>
                    <a:pt x="118227" y="121879"/>
                    <a:pt x="121941" y="117021"/>
                    <a:pt x="122798" y="114640"/>
                  </a:cubicBezTo>
                  <a:cubicBezTo>
                    <a:pt x="128132" y="99877"/>
                    <a:pt x="135371" y="89590"/>
                    <a:pt x="141848" y="74826"/>
                  </a:cubicBezTo>
                  <a:cubicBezTo>
                    <a:pt x="142896" y="72444"/>
                    <a:pt x="149373" y="67301"/>
                    <a:pt x="150421" y="65301"/>
                  </a:cubicBezTo>
                  <a:cubicBezTo>
                    <a:pt x="152918" y="59324"/>
                    <a:pt x="156115" y="53665"/>
                    <a:pt x="159946" y="48441"/>
                  </a:cubicBezTo>
                  <a:cubicBezTo>
                    <a:pt x="161838" y="45290"/>
                    <a:pt x="162704" y="41629"/>
                    <a:pt x="162422" y="37964"/>
                  </a:cubicBezTo>
                  <a:cubicBezTo>
                    <a:pt x="162422" y="36535"/>
                    <a:pt x="167471" y="30439"/>
                    <a:pt x="167756" y="26629"/>
                  </a:cubicBezTo>
                  <a:cubicBezTo>
                    <a:pt x="167243" y="21538"/>
                    <a:pt x="164909" y="16802"/>
                    <a:pt x="161184" y="13294"/>
                  </a:cubicBezTo>
                  <a:cubicBezTo>
                    <a:pt x="159851" y="12056"/>
                    <a:pt x="159089" y="6436"/>
                    <a:pt x="157946" y="5484"/>
                  </a:cubicBezTo>
                  <a:moveTo>
                    <a:pt x="62696" y="96733"/>
                  </a:moveTo>
                  <a:cubicBezTo>
                    <a:pt x="60791" y="97781"/>
                    <a:pt x="56314" y="96733"/>
                    <a:pt x="53171" y="95686"/>
                  </a:cubicBezTo>
                  <a:cubicBezTo>
                    <a:pt x="52339" y="93971"/>
                    <a:pt x="52040" y="92047"/>
                    <a:pt x="52313" y="90161"/>
                  </a:cubicBezTo>
                  <a:cubicBezTo>
                    <a:pt x="52485" y="87941"/>
                    <a:pt x="53428" y="85852"/>
                    <a:pt x="54980" y="84256"/>
                  </a:cubicBezTo>
                  <a:cubicBezTo>
                    <a:pt x="58640" y="83332"/>
                    <a:pt x="62366" y="82695"/>
                    <a:pt x="66125" y="82351"/>
                  </a:cubicBezTo>
                  <a:cubicBezTo>
                    <a:pt x="67754" y="82284"/>
                    <a:pt x="69128" y="83551"/>
                    <a:pt x="69195" y="85181"/>
                  </a:cubicBezTo>
                  <a:cubicBezTo>
                    <a:pt x="69202" y="85349"/>
                    <a:pt x="69195" y="85517"/>
                    <a:pt x="69173" y="85684"/>
                  </a:cubicBezTo>
                  <a:cubicBezTo>
                    <a:pt x="68816" y="90140"/>
                    <a:pt x="66472" y="94198"/>
                    <a:pt x="62791" y="96733"/>
                  </a:cubicBezTo>
                  <a:moveTo>
                    <a:pt x="69744" y="54157"/>
                  </a:moveTo>
                  <a:cubicBezTo>
                    <a:pt x="69173" y="59586"/>
                    <a:pt x="63458" y="61015"/>
                    <a:pt x="58885" y="64444"/>
                  </a:cubicBezTo>
                  <a:cubicBezTo>
                    <a:pt x="56600" y="66253"/>
                    <a:pt x="54790" y="61967"/>
                    <a:pt x="54790" y="61967"/>
                  </a:cubicBezTo>
                  <a:cubicBezTo>
                    <a:pt x="52504" y="59967"/>
                    <a:pt x="53837" y="55681"/>
                    <a:pt x="53742" y="52442"/>
                  </a:cubicBezTo>
                  <a:cubicBezTo>
                    <a:pt x="53742" y="45870"/>
                    <a:pt x="60981" y="48156"/>
                    <a:pt x="63267" y="45870"/>
                  </a:cubicBezTo>
                  <a:cubicBezTo>
                    <a:pt x="69268" y="44441"/>
                    <a:pt x="71078" y="46536"/>
                    <a:pt x="70220" y="53871"/>
                  </a:cubicBezTo>
                  <a:moveTo>
                    <a:pt x="104605" y="81684"/>
                  </a:moveTo>
                  <a:cubicBezTo>
                    <a:pt x="102753" y="85449"/>
                    <a:pt x="99214" y="88103"/>
                    <a:pt x="95080" y="88827"/>
                  </a:cubicBezTo>
                  <a:cubicBezTo>
                    <a:pt x="93842" y="88827"/>
                    <a:pt x="89842" y="85970"/>
                    <a:pt x="89746" y="83970"/>
                  </a:cubicBezTo>
                  <a:cubicBezTo>
                    <a:pt x="89652" y="81969"/>
                    <a:pt x="88794" y="77588"/>
                    <a:pt x="90795" y="75302"/>
                  </a:cubicBezTo>
                  <a:cubicBezTo>
                    <a:pt x="94890" y="75302"/>
                    <a:pt x="96795" y="73207"/>
                    <a:pt x="99462" y="72444"/>
                  </a:cubicBezTo>
                  <a:cubicBezTo>
                    <a:pt x="102129" y="71682"/>
                    <a:pt x="104605" y="71968"/>
                    <a:pt x="104987" y="74445"/>
                  </a:cubicBezTo>
                  <a:cubicBezTo>
                    <a:pt x="105230" y="76851"/>
                    <a:pt x="105230" y="79277"/>
                    <a:pt x="104987" y="81684"/>
                  </a:cubicBezTo>
                  <a:moveTo>
                    <a:pt x="115559" y="40250"/>
                  </a:moveTo>
                  <a:cubicBezTo>
                    <a:pt x="114181" y="44688"/>
                    <a:pt x="111450" y="48584"/>
                    <a:pt x="107749" y="51394"/>
                  </a:cubicBezTo>
                  <a:cubicBezTo>
                    <a:pt x="103837" y="51916"/>
                    <a:pt x="99861" y="51690"/>
                    <a:pt x="96033" y="50727"/>
                  </a:cubicBezTo>
                  <a:cubicBezTo>
                    <a:pt x="92604" y="49489"/>
                    <a:pt x="92604" y="43774"/>
                    <a:pt x="92890" y="40440"/>
                  </a:cubicBezTo>
                  <a:cubicBezTo>
                    <a:pt x="93557" y="34059"/>
                    <a:pt x="106606" y="34440"/>
                    <a:pt x="114702" y="31868"/>
                  </a:cubicBezTo>
                  <a:cubicBezTo>
                    <a:pt x="115655" y="32725"/>
                    <a:pt x="115559" y="38250"/>
                    <a:pt x="115559" y="40250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B70C773A-747A-46CC-9040-FDE6012FB9F0}"/>
                </a:ext>
              </a:extLst>
            </p:cNvPr>
            <p:cNvSpPr/>
            <p:nvPr/>
          </p:nvSpPr>
          <p:spPr>
            <a:xfrm>
              <a:off x="7368181" y="4380956"/>
              <a:ext cx="420543" cy="743077"/>
            </a:xfrm>
            <a:custGeom>
              <a:avLst/>
              <a:gdLst>
                <a:gd name="connsiteX0" fmla="*/ 92444 w 117462"/>
                <a:gd name="connsiteY0" fmla="*/ 134632 h 207549"/>
                <a:gd name="connsiteX1" fmla="*/ 84062 w 117462"/>
                <a:gd name="connsiteY1" fmla="*/ 134632 h 207549"/>
                <a:gd name="connsiteX2" fmla="*/ 83014 w 117462"/>
                <a:gd name="connsiteY2" fmla="*/ 125964 h 207549"/>
                <a:gd name="connsiteX3" fmla="*/ 105017 w 117462"/>
                <a:gd name="connsiteY3" fmla="*/ 104818 h 207549"/>
                <a:gd name="connsiteX4" fmla="*/ 106636 w 117462"/>
                <a:gd name="connsiteY4" fmla="*/ 100342 h 207549"/>
                <a:gd name="connsiteX5" fmla="*/ 101969 w 117462"/>
                <a:gd name="connsiteY5" fmla="*/ 89197 h 207549"/>
                <a:gd name="connsiteX6" fmla="*/ 99492 w 117462"/>
                <a:gd name="connsiteY6" fmla="*/ 82244 h 207549"/>
                <a:gd name="connsiteX7" fmla="*/ 91872 w 117462"/>
                <a:gd name="connsiteY7" fmla="*/ 82244 h 207549"/>
                <a:gd name="connsiteX8" fmla="*/ 91015 w 117462"/>
                <a:gd name="connsiteY8" fmla="*/ 72719 h 207549"/>
                <a:gd name="connsiteX9" fmla="*/ 92254 w 117462"/>
                <a:gd name="connsiteY9" fmla="*/ 58336 h 207549"/>
                <a:gd name="connsiteX10" fmla="*/ 103969 w 117462"/>
                <a:gd name="connsiteY10" fmla="*/ 45382 h 207549"/>
                <a:gd name="connsiteX11" fmla="*/ 111017 w 117462"/>
                <a:gd name="connsiteY11" fmla="*/ 35857 h 207549"/>
                <a:gd name="connsiteX12" fmla="*/ 114922 w 117462"/>
                <a:gd name="connsiteY12" fmla="*/ 22903 h 207549"/>
                <a:gd name="connsiteX13" fmla="*/ 116923 w 117462"/>
                <a:gd name="connsiteY13" fmla="*/ 11569 h 207549"/>
                <a:gd name="connsiteX14" fmla="*/ 108350 w 117462"/>
                <a:gd name="connsiteY14" fmla="*/ 329 h 207549"/>
                <a:gd name="connsiteX15" fmla="*/ 94920 w 117462"/>
                <a:gd name="connsiteY15" fmla="*/ 1282 h 207549"/>
                <a:gd name="connsiteX16" fmla="*/ 47867 w 117462"/>
                <a:gd name="connsiteY16" fmla="*/ 23761 h 207549"/>
                <a:gd name="connsiteX17" fmla="*/ 37008 w 117462"/>
                <a:gd name="connsiteY17" fmla="*/ 24999 h 207549"/>
                <a:gd name="connsiteX18" fmla="*/ 28721 w 117462"/>
                <a:gd name="connsiteY18" fmla="*/ 29857 h 207549"/>
                <a:gd name="connsiteX19" fmla="*/ 24816 w 117462"/>
                <a:gd name="connsiteY19" fmla="*/ 35857 h 207549"/>
                <a:gd name="connsiteX20" fmla="*/ 19672 w 117462"/>
                <a:gd name="connsiteY20" fmla="*/ 39096 h 207549"/>
                <a:gd name="connsiteX21" fmla="*/ 22340 w 117462"/>
                <a:gd name="connsiteY21" fmla="*/ 50240 h 207549"/>
                <a:gd name="connsiteX22" fmla="*/ 27293 w 117462"/>
                <a:gd name="connsiteY22" fmla="*/ 53574 h 207549"/>
                <a:gd name="connsiteX23" fmla="*/ 33293 w 117462"/>
                <a:gd name="connsiteY23" fmla="*/ 60146 h 207549"/>
                <a:gd name="connsiteX24" fmla="*/ 42818 w 117462"/>
                <a:gd name="connsiteY24" fmla="*/ 63575 h 207549"/>
                <a:gd name="connsiteX25" fmla="*/ 50819 w 117462"/>
                <a:gd name="connsiteY25" fmla="*/ 71005 h 207549"/>
                <a:gd name="connsiteX26" fmla="*/ 48534 w 117462"/>
                <a:gd name="connsiteY26" fmla="*/ 86626 h 207549"/>
                <a:gd name="connsiteX27" fmla="*/ 38246 w 117462"/>
                <a:gd name="connsiteY27" fmla="*/ 95103 h 207549"/>
                <a:gd name="connsiteX28" fmla="*/ 30912 w 117462"/>
                <a:gd name="connsiteY28" fmla="*/ 95103 h 207549"/>
                <a:gd name="connsiteX29" fmla="*/ 19958 w 117462"/>
                <a:gd name="connsiteY29" fmla="*/ 106438 h 207549"/>
                <a:gd name="connsiteX30" fmla="*/ 26816 w 117462"/>
                <a:gd name="connsiteY30" fmla="*/ 118344 h 207549"/>
                <a:gd name="connsiteX31" fmla="*/ 30245 w 117462"/>
                <a:gd name="connsiteY31" fmla="*/ 123869 h 207549"/>
                <a:gd name="connsiteX32" fmla="*/ 33102 w 117462"/>
                <a:gd name="connsiteY32" fmla="*/ 130250 h 207549"/>
                <a:gd name="connsiteX33" fmla="*/ 31293 w 117462"/>
                <a:gd name="connsiteY33" fmla="*/ 138251 h 207549"/>
                <a:gd name="connsiteX34" fmla="*/ 29674 w 117462"/>
                <a:gd name="connsiteY34" fmla="*/ 144442 h 207549"/>
                <a:gd name="connsiteX35" fmla="*/ 23483 w 117462"/>
                <a:gd name="connsiteY35" fmla="*/ 150824 h 207549"/>
                <a:gd name="connsiteX36" fmla="*/ 14815 w 117462"/>
                <a:gd name="connsiteY36" fmla="*/ 157206 h 207549"/>
                <a:gd name="connsiteX37" fmla="*/ -330 w 117462"/>
                <a:gd name="connsiteY37" fmla="*/ 171779 h 207549"/>
                <a:gd name="connsiteX38" fmla="*/ 2337 w 117462"/>
                <a:gd name="connsiteY38" fmla="*/ 187210 h 207549"/>
                <a:gd name="connsiteX39" fmla="*/ 8243 w 117462"/>
                <a:gd name="connsiteY39" fmla="*/ 195687 h 207549"/>
                <a:gd name="connsiteX40" fmla="*/ 12339 w 117462"/>
                <a:gd name="connsiteY40" fmla="*/ 204069 h 207549"/>
                <a:gd name="connsiteX41" fmla="*/ 21864 w 117462"/>
                <a:gd name="connsiteY41" fmla="*/ 206736 h 207549"/>
                <a:gd name="connsiteX42" fmla="*/ 28626 w 117462"/>
                <a:gd name="connsiteY42" fmla="*/ 206736 h 207549"/>
                <a:gd name="connsiteX43" fmla="*/ 45676 w 117462"/>
                <a:gd name="connsiteY43" fmla="*/ 191496 h 207549"/>
                <a:gd name="connsiteX44" fmla="*/ 80633 w 117462"/>
                <a:gd name="connsiteY44" fmla="*/ 174065 h 207549"/>
                <a:gd name="connsiteX45" fmla="*/ 102064 w 117462"/>
                <a:gd name="connsiteY45" fmla="*/ 148348 h 207549"/>
                <a:gd name="connsiteX46" fmla="*/ 99778 w 117462"/>
                <a:gd name="connsiteY46" fmla="*/ 140156 h 207549"/>
                <a:gd name="connsiteX47" fmla="*/ 92158 w 117462"/>
                <a:gd name="connsiteY47" fmla="*/ 135203 h 20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7462" h="207549">
                  <a:moveTo>
                    <a:pt x="92444" y="134632"/>
                  </a:moveTo>
                  <a:cubicBezTo>
                    <a:pt x="90443" y="134632"/>
                    <a:pt x="85871" y="134632"/>
                    <a:pt x="84062" y="134632"/>
                  </a:cubicBezTo>
                  <a:cubicBezTo>
                    <a:pt x="82757" y="131940"/>
                    <a:pt x="82388" y="128889"/>
                    <a:pt x="83014" y="125964"/>
                  </a:cubicBezTo>
                  <a:cubicBezTo>
                    <a:pt x="88677" y="117361"/>
                    <a:pt x="96195" y="110135"/>
                    <a:pt x="105017" y="104818"/>
                  </a:cubicBezTo>
                  <a:cubicBezTo>
                    <a:pt x="106540" y="103866"/>
                    <a:pt x="106540" y="102247"/>
                    <a:pt x="106636" y="100342"/>
                  </a:cubicBezTo>
                  <a:cubicBezTo>
                    <a:pt x="106636" y="97008"/>
                    <a:pt x="105493" y="95960"/>
                    <a:pt x="101969" y="89197"/>
                  </a:cubicBezTo>
                  <a:cubicBezTo>
                    <a:pt x="100064" y="85673"/>
                    <a:pt x="101112" y="82435"/>
                    <a:pt x="99492" y="82244"/>
                  </a:cubicBezTo>
                  <a:cubicBezTo>
                    <a:pt x="97873" y="82054"/>
                    <a:pt x="94730" y="85007"/>
                    <a:pt x="91872" y="82244"/>
                  </a:cubicBezTo>
                  <a:cubicBezTo>
                    <a:pt x="89015" y="79482"/>
                    <a:pt x="91015" y="74338"/>
                    <a:pt x="91015" y="72719"/>
                  </a:cubicBezTo>
                  <a:cubicBezTo>
                    <a:pt x="89911" y="67914"/>
                    <a:pt x="90344" y="62882"/>
                    <a:pt x="92254" y="58336"/>
                  </a:cubicBezTo>
                  <a:cubicBezTo>
                    <a:pt x="95866" y="53762"/>
                    <a:pt x="99779" y="49434"/>
                    <a:pt x="103969" y="45382"/>
                  </a:cubicBezTo>
                  <a:cubicBezTo>
                    <a:pt x="108065" y="41668"/>
                    <a:pt x="111113" y="39191"/>
                    <a:pt x="111017" y="35857"/>
                  </a:cubicBezTo>
                  <a:cubicBezTo>
                    <a:pt x="111017" y="28428"/>
                    <a:pt x="114637" y="25380"/>
                    <a:pt x="114922" y="22903"/>
                  </a:cubicBezTo>
                  <a:cubicBezTo>
                    <a:pt x="115209" y="20427"/>
                    <a:pt x="117780" y="13378"/>
                    <a:pt x="116923" y="11569"/>
                  </a:cubicBezTo>
                  <a:cubicBezTo>
                    <a:pt x="115399" y="7854"/>
                    <a:pt x="113018" y="-2433"/>
                    <a:pt x="108350" y="329"/>
                  </a:cubicBezTo>
                  <a:cubicBezTo>
                    <a:pt x="105397" y="1949"/>
                    <a:pt x="102349" y="1758"/>
                    <a:pt x="94920" y="1282"/>
                  </a:cubicBezTo>
                  <a:cubicBezTo>
                    <a:pt x="80347" y="520"/>
                    <a:pt x="63106" y="17570"/>
                    <a:pt x="47867" y="23761"/>
                  </a:cubicBezTo>
                  <a:cubicBezTo>
                    <a:pt x="44273" y="24371"/>
                    <a:pt x="40647" y="24785"/>
                    <a:pt x="37008" y="24999"/>
                  </a:cubicBezTo>
                  <a:cubicBezTo>
                    <a:pt x="33770" y="25856"/>
                    <a:pt x="30246" y="26618"/>
                    <a:pt x="28721" y="29857"/>
                  </a:cubicBezTo>
                  <a:cubicBezTo>
                    <a:pt x="27198" y="33095"/>
                    <a:pt x="27198" y="34810"/>
                    <a:pt x="24816" y="35857"/>
                  </a:cubicBezTo>
                  <a:cubicBezTo>
                    <a:pt x="22435" y="36905"/>
                    <a:pt x="19672" y="38048"/>
                    <a:pt x="19672" y="39096"/>
                  </a:cubicBezTo>
                  <a:cubicBezTo>
                    <a:pt x="19672" y="40144"/>
                    <a:pt x="19672" y="49192"/>
                    <a:pt x="22340" y="50240"/>
                  </a:cubicBezTo>
                  <a:cubicBezTo>
                    <a:pt x="25006" y="51288"/>
                    <a:pt x="26055" y="50240"/>
                    <a:pt x="27293" y="53574"/>
                  </a:cubicBezTo>
                  <a:cubicBezTo>
                    <a:pt x="28531" y="56908"/>
                    <a:pt x="30722" y="59956"/>
                    <a:pt x="33293" y="60146"/>
                  </a:cubicBezTo>
                  <a:cubicBezTo>
                    <a:pt x="36596" y="60898"/>
                    <a:pt x="39795" y="62049"/>
                    <a:pt x="42818" y="63575"/>
                  </a:cubicBezTo>
                  <a:cubicBezTo>
                    <a:pt x="45962" y="64813"/>
                    <a:pt x="52343" y="65671"/>
                    <a:pt x="50819" y="71005"/>
                  </a:cubicBezTo>
                  <a:cubicBezTo>
                    <a:pt x="50623" y="76279"/>
                    <a:pt x="49857" y="81516"/>
                    <a:pt x="48534" y="86626"/>
                  </a:cubicBezTo>
                  <a:cubicBezTo>
                    <a:pt x="46057" y="90340"/>
                    <a:pt x="42818" y="94722"/>
                    <a:pt x="38246" y="95103"/>
                  </a:cubicBezTo>
                  <a:cubicBezTo>
                    <a:pt x="36341" y="95103"/>
                    <a:pt x="32817" y="94341"/>
                    <a:pt x="30912" y="95103"/>
                  </a:cubicBezTo>
                  <a:cubicBezTo>
                    <a:pt x="24905" y="95536"/>
                    <a:pt x="20185" y="100419"/>
                    <a:pt x="19958" y="106438"/>
                  </a:cubicBezTo>
                  <a:cubicBezTo>
                    <a:pt x="19959" y="110343"/>
                    <a:pt x="26816" y="118249"/>
                    <a:pt x="26816" y="118344"/>
                  </a:cubicBezTo>
                  <a:cubicBezTo>
                    <a:pt x="27534" y="120417"/>
                    <a:pt x="28706" y="122305"/>
                    <a:pt x="30245" y="123869"/>
                  </a:cubicBezTo>
                  <a:cubicBezTo>
                    <a:pt x="31841" y="125645"/>
                    <a:pt x="32840" y="127877"/>
                    <a:pt x="33102" y="130250"/>
                  </a:cubicBezTo>
                  <a:cubicBezTo>
                    <a:pt x="33103" y="132632"/>
                    <a:pt x="31484" y="135013"/>
                    <a:pt x="31293" y="138251"/>
                  </a:cubicBezTo>
                  <a:cubicBezTo>
                    <a:pt x="31047" y="140381"/>
                    <a:pt x="30501" y="142465"/>
                    <a:pt x="29674" y="144442"/>
                  </a:cubicBezTo>
                  <a:cubicBezTo>
                    <a:pt x="28286" y="147134"/>
                    <a:pt x="26131" y="149355"/>
                    <a:pt x="23483" y="150824"/>
                  </a:cubicBezTo>
                  <a:cubicBezTo>
                    <a:pt x="20716" y="153113"/>
                    <a:pt x="17822" y="155244"/>
                    <a:pt x="14815" y="157206"/>
                  </a:cubicBezTo>
                  <a:cubicBezTo>
                    <a:pt x="7985" y="159786"/>
                    <a:pt x="2511" y="165053"/>
                    <a:pt x="-330" y="171779"/>
                  </a:cubicBezTo>
                  <a:cubicBezTo>
                    <a:pt x="-562" y="177055"/>
                    <a:pt x="348" y="182318"/>
                    <a:pt x="2337" y="187210"/>
                  </a:cubicBezTo>
                  <a:cubicBezTo>
                    <a:pt x="3749" y="190385"/>
                    <a:pt x="5754" y="193262"/>
                    <a:pt x="8243" y="195687"/>
                  </a:cubicBezTo>
                  <a:cubicBezTo>
                    <a:pt x="10624" y="198449"/>
                    <a:pt x="9100" y="203021"/>
                    <a:pt x="12339" y="204069"/>
                  </a:cubicBezTo>
                  <a:cubicBezTo>
                    <a:pt x="15574" y="204723"/>
                    <a:pt x="18759" y="205615"/>
                    <a:pt x="21864" y="206736"/>
                  </a:cubicBezTo>
                  <a:cubicBezTo>
                    <a:pt x="23959" y="208260"/>
                    <a:pt x="28626" y="206736"/>
                    <a:pt x="28626" y="206736"/>
                  </a:cubicBezTo>
                  <a:cubicBezTo>
                    <a:pt x="32532" y="205117"/>
                    <a:pt x="38913" y="195401"/>
                    <a:pt x="45676" y="191496"/>
                  </a:cubicBezTo>
                  <a:cubicBezTo>
                    <a:pt x="53867" y="186829"/>
                    <a:pt x="71108" y="180161"/>
                    <a:pt x="80633" y="174065"/>
                  </a:cubicBezTo>
                  <a:cubicBezTo>
                    <a:pt x="90158" y="167969"/>
                    <a:pt x="100635" y="160445"/>
                    <a:pt x="102064" y="148348"/>
                  </a:cubicBezTo>
                  <a:cubicBezTo>
                    <a:pt x="101929" y="145480"/>
                    <a:pt x="101148" y="142680"/>
                    <a:pt x="99778" y="140156"/>
                  </a:cubicBezTo>
                  <a:cubicBezTo>
                    <a:pt x="97809" y="137759"/>
                    <a:pt x="95148" y="136029"/>
                    <a:pt x="92158" y="13520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7E6AC704-2177-490C-AABE-B04BF759BC49}"/>
                </a:ext>
              </a:extLst>
            </p:cNvPr>
            <p:cNvSpPr/>
            <p:nvPr/>
          </p:nvSpPr>
          <p:spPr>
            <a:xfrm>
              <a:off x="6496321" y="4535935"/>
              <a:ext cx="481060" cy="686953"/>
            </a:xfrm>
            <a:custGeom>
              <a:avLst/>
              <a:gdLst>
                <a:gd name="connsiteX0" fmla="*/ 121936 w 134365"/>
                <a:gd name="connsiteY0" fmla="*/ 43148 h 191873"/>
                <a:gd name="connsiteX1" fmla="*/ 133271 w 134365"/>
                <a:gd name="connsiteY1" fmla="*/ 31623 h 191873"/>
                <a:gd name="connsiteX2" fmla="*/ 133271 w 134365"/>
                <a:gd name="connsiteY2" fmla="*/ 22955 h 191873"/>
                <a:gd name="connsiteX3" fmla="*/ 129556 w 134365"/>
                <a:gd name="connsiteY3" fmla="*/ 11811 h 191873"/>
                <a:gd name="connsiteX4" fmla="*/ 116126 w 134365"/>
                <a:gd name="connsiteY4" fmla="*/ 3048 h 191873"/>
                <a:gd name="connsiteX5" fmla="*/ 106601 w 134365"/>
                <a:gd name="connsiteY5" fmla="*/ 3048 h 191873"/>
                <a:gd name="connsiteX6" fmla="*/ 98410 w 134365"/>
                <a:gd name="connsiteY6" fmla="*/ -96 h 191873"/>
                <a:gd name="connsiteX7" fmla="*/ 92980 w 134365"/>
                <a:gd name="connsiteY7" fmla="*/ 1714 h 191873"/>
                <a:gd name="connsiteX8" fmla="*/ 88218 w 134365"/>
                <a:gd name="connsiteY8" fmla="*/ 4191 h 191873"/>
                <a:gd name="connsiteX9" fmla="*/ 82788 w 134365"/>
                <a:gd name="connsiteY9" fmla="*/ 7715 h 191873"/>
                <a:gd name="connsiteX10" fmla="*/ 73263 w 134365"/>
                <a:gd name="connsiteY10" fmla="*/ 11430 h 191873"/>
                <a:gd name="connsiteX11" fmla="*/ 66405 w 134365"/>
                <a:gd name="connsiteY11" fmla="*/ 13430 h 191873"/>
                <a:gd name="connsiteX12" fmla="*/ 57642 w 134365"/>
                <a:gd name="connsiteY12" fmla="*/ 16573 h 191873"/>
                <a:gd name="connsiteX13" fmla="*/ 45641 w 134365"/>
                <a:gd name="connsiteY13" fmla="*/ 19812 h 191873"/>
                <a:gd name="connsiteX14" fmla="*/ 29448 w 134365"/>
                <a:gd name="connsiteY14" fmla="*/ 24574 h 191873"/>
                <a:gd name="connsiteX15" fmla="*/ 25733 w 134365"/>
                <a:gd name="connsiteY15" fmla="*/ 19621 h 191873"/>
                <a:gd name="connsiteX16" fmla="*/ 17923 w 134365"/>
                <a:gd name="connsiteY16" fmla="*/ 15526 h 191873"/>
                <a:gd name="connsiteX17" fmla="*/ 9160 w 134365"/>
                <a:gd name="connsiteY17" fmla="*/ 19431 h 191873"/>
                <a:gd name="connsiteX18" fmla="*/ -365 w 134365"/>
                <a:gd name="connsiteY18" fmla="*/ 36671 h 191873"/>
                <a:gd name="connsiteX19" fmla="*/ 397 w 134365"/>
                <a:gd name="connsiteY19" fmla="*/ 51911 h 191873"/>
                <a:gd name="connsiteX20" fmla="*/ 2873 w 134365"/>
                <a:gd name="connsiteY20" fmla="*/ 66961 h 191873"/>
                <a:gd name="connsiteX21" fmla="*/ 5445 w 134365"/>
                <a:gd name="connsiteY21" fmla="*/ 78676 h 191873"/>
                <a:gd name="connsiteX22" fmla="*/ 6398 w 134365"/>
                <a:gd name="connsiteY22" fmla="*/ 86677 h 191873"/>
                <a:gd name="connsiteX23" fmla="*/ 8207 w 134365"/>
                <a:gd name="connsiteY23" fmla="*/ 90773 h 191873"/>
                <a:gd name="connsiteX24" fmla="*/ 10303 w 134365"/>
                <a:gd name="connsiteY24" fmla="*/ 98393 h 191873"/>
                <a:gd name="connsiteX25" fmla="*/ 14018 w 134365"/>
                <a:gd name="connsiteY25" fmla="*/ 101727 h 191873"/>
                <a:gd name="connsiteX26" fmla="*/ 24400 w 134365"/>
                <a:gd name="connsiteY26" fmla="*/ 102679 h 191873"/>
                <a:gd name="connsiteX27" fmla="*/ 30877 w 134365"/>
                <a:gd name="connsiteY27" fmla="*/ 101536 h 191873"/>
                <a:gd name="connsiteX28" fmla="*/ 39069 w 134365"/>
                <a:gd name="connsiteY28" fmla="*/ 103822 h 191873"/>
                <a:gd name="connsiteX29" fmla="*/ 41831 w 134365"/>
                <a:gd name="connsiteY29" fmla="*/ 108966 h 191873"/>
                <a:gd name="connsiteX30" fmla="*/ 40021 w 134365"/>
                <a:gd name="connsiteY30" fmla="*/ 124111 h 191873"/>
                <a:gd name="connsiteX31" fmla="*/ 40021 w 134365"/>
                <a:gd name="connsiteY31" fmla="*/ 135445 h 191873"/>
                <a:gd name="connsiteX32" fmla="*/ 40021 w 134365"/>
                <a:gd name="connsiteY32" fmla="*/ 143732 h 191873"/>
                <a:gd name="connsiteX33" fmla="*/ 29829 w 134365"/>
                <a:gd name="connsiteY33" fmla="*/ 155638 h 191873"/>
                <a:gd name="connsiteX34" fmla="*/ 17161 w 134365"/>
                <a:gd name="connsiteY34" fmla="*/ 151257 h 191873"/>
                <a:gd name="connsiteX35" fmla="*/ 8589 w 134365"/>
                <a:gd name="connsiteY35" fmla="*/ 154781 h 191873"/>
                <a:gd name="connsiteX36" fmla="*/ 22019 w 134365"/>
                <a:gd name="connsiteY36" fmla="*/ 168497 h 191873"/>
                <a:gd name="connsiteX37" fmla="*/ 26781 w 134365"/>
                <a:gd name="connsiteY37" fmla="*/ 177451 h 191873"/>
                <a:gd name="connsiteX38" fmla="*/ 35544 w 134365"/>
                <a:gd name="connsiteY38" fmla="*/ 181737 h 191873"/>
                <a:gd name="connsiteX39" fmla="*/ 40783 w 134365"/>
                <a:gd name="connsiteY39" fmla="*/ 185833 h 191873"/>
                <a:gd name="connsiteX40" fmla="*/ 47451 w 134365"/>
                <a:gd name="connsiteY40" fmla="*/ 188785 h 191873"/>
                <a:gd name="connsiteX41" fmla="*/ 51737 w 134365"/>
                <a:gd name="connsiteY41" fmla="*/ 191738 h 191873"/>
                <a:gd name="connsiteX42" fmla="*/ 61262 w 134365"/>
                <a:gd name="connsiteY42" fmla="*/ 186880 h 191873"/>
                <a:gd name="connsiteX43" fmla="*/ 71454 w 134365"/>
                <a:gd name="connsiteY43" fmla="*/ 176689 h 191873"/>
                <a:gd name="connsiteX44" fmla="*/ 80979 w 134365"/>
                <a:gd name="connsiteY44" fmla="*/ 162401 h 191873"/>
                <a:gd name="connsiteX45" fmla="*/ 80979 w 134365"/>
                <a:gd name="connsiteY45" fmla="*/ 112014 h 191873"/>
                <a:gd name="connsiteX46" fmla="*/ 79169 w 134365"/>
                <a:gd name="connsiteY46" fmla="*/ 100679 h 191873"/>
                <a:gd name="connsiteX47" fmla="*/ 84693 w 134365"/>
                <a:gd name="connsiteY47" fmla="*/ 94488 h 191873"/>
                <a:gd name="connsiteX48" fmla="*/ 90503 w 134365"/>
                <a:gd name="connsiteY48" fmla="*/ 93726 h 191873"/>
                <a:gd name="connsiteX49" fmla="*/ 98314 w 134365"/>
                <a:gd name="connsiteY49" fmla="*/ 83725 h 191873"/>
                <a:gd name="connsiteX50" fmla="*/ 116126 w 134365"/>
                <a:gd name="connsiteY50" fmla="*/ 52673 h 191873"/>
                <a:gd name="connsiteX51" fmla="*/ 121555 w 134365"/>
                <a:gd name="connsiteY51" fmla="*/ 43148 h 191873"/>
                <a:gd name="connsiteX52" fmla="*/ 76026 w 134365"/>
                <a:gd name="connsiteY52" fmla="*/ 43720 h 191873"/>
                <a:gd name="connsiteX53" fmla="*/ 67644 w 134365"/>
                <a:gd name="connsiteY53" fmla="*/ 51149 h 191873"/>
                <a:gd name="connsiteX54" fmla="*/ 57547 w 134365"/>
                <a:gd name="connsiteY54" fmla="*/ 58960 h 191873"/>
                <a:gd name="connsiteX55" fmla="*/ 46784 w 134365"/>
                <a:gd name="connsiteY55" fmla="*/ 62293 h 191873"/>
                <a:gd name="connsiteX56" fmla="*/ 40688 w 134365"/>
                <a:gd name="connsiteY56" fmla="*/ 56197 h 191873"/>
                <a:gd name="connsiteX57" fmla="*/ 44974 w 134365"/>
                <a:gd name="connsiteY57" fmla="*/ 48958 h 191873"/>
                <a:gd name="connsiteX58" fmla="*/ 59071 w 134365"/>
                <a:gd name="connsiteY58" fmla="*/ 42862 h 191873"/>
                <a:gd name="connsiteX59" fmla="*/ 64501 w 134365"/>
                <a:gd name="connsiteY59" fmla="*/ 39433 h 191873"/>
                <a:gd name="connsiteX60" fmla="*/ 71739 w 134365"/>
                <a:gd name="connsiteY60" fmla="*/ 37052 h 191873"/>
                <a:gd name="connsiteX61" fmla="*/ 78788 w 134365"/>
                <a:gd name="connsiteY61" fmla="*/ 36100 h 191873"/>
                <a:gd name="connsiteX62" fmla="*/ 76026 w 134365"/>
                <a:gd name="connsiteY62" fmla="*/ 43720 h 19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34365" h="191873">
                  <a:moveTo>
                    <a:pt x="121936" y="43148"/>
                  </a:moveTo>
                  <a:cubicBezTo>
                    <a:pt x="125500" y="39101"/>
                    <a:pt x="129284" y="35254"/>
                    <a:pt x="133271" y="31623"/>
                  </a:cubicBezTo>
                  <a:cubicBezTo>
                    <a:pt x="134243" y="28815"/>
                    <a:pt x="134243" y="25762"/>
                    <a:pt x="133271" y="22955"/>
                  </a:cubicBezTo>
                  <a:cubicBezTo>
                    <a:pt x="132352" y="19141"/>
                    <a:pt x="131110" y="15413"/>
                    <a:pt x="129556" y="11811"/>
                  </a:cubicBezTo>
                  <a:cubicBezTo>
                    <a:pt x="125384" y="8447"/>
                    <a:pt x="120885" y="5512"/>
                    <a:pt x="116126" y="3048"/>
                  </a:cubicBezTo>
                  <a:cubicBezTo>
                    <a:pt x="114221" y="1810"/>
                    <a:pt x="108506" y="3048"/>
                    <a:pt x="106601" y="3048"/>
                  </a:cubicBezTo>
                  <a:cubicBezTo>
                    <a:pt x="104011" y="1666"/>
                    <a:pt x="101259" y="610"/>
                    <a:pt x="98410" y="-96"/>
                  </a:cubicBezTo>
                  <a:cubicBezTo>
                    <a:pt x="96422" y="-312"/>
                    <a:pt x="94440" y="349"/>
                    <a:pt x="92980" y="1714"/>
                  </a:cubicBezTo>
                  <a:cubicBezTo>
                    <a:pt x="91336" y="2427"/>
                    <a:pt x="89745" y="3254"/>
                    <a:pt x="88218" y="4191"/>
                  </a:cubicBezTo>
                  <a:cubicBezTo>
                    <a:pt x="86598" y="5143"/>
                    <a:pt x="84789" y="6286"/>
                    <a:pt x="82788" y="7715"/>
                  </a:cubicBezTo>
                  <a:cubicBezTo>
                    <a:pt x="79928" y="9645"/>
                    <a:pt x="76675" y="10914"/>
                    <a:pt x="73263" y="11430"/>
                  </a:cubicBezTo>
                  <a:cubicBezTo>
                    <a:pt x="68882" y="12668"/>
                    <a:pt x="68310" y="13430"/>
                    <a:pt x="66405" y="13430"/>
                  </a:cubicBezTo>
                  <a:cubicBezTo>
                    <a:pt x="63346" y="14041"/>
                    <a:pt x="60393" y="15100"/>
                    <a:pt x="57642" y="16573"/>
                  </a:cubicBezTo>
                  <a:cubicBezTo>
                    <a:pt x="53451" y="18478"/>
                    <a:pt x="48117" y="18478"/>
                    <a:pt x="45641" y="19812"/>
                  </a:cubicBezTo>
                  <a:cubicBezTo>
                    <a:pt x="40645" y="22536"/>
                    <a:pt x="35124" y="24159"/>
                    <a:pt x="29448" y="24574"/>
                  </a:cubicBezTo>
                  <a:cubicBezTo>
                    <a:pt x="28303" y="22855"/>
                    <a:pt x="27063" y="21202"/>
                    <a:pt x="25733" y="19621"/>
                  </a:cubicBezTo>
                  <a:cubicBezTo>
                    <a:pt x="22209" y="17145"/>
                    <a:pt x="21257" y="15907"/>
                    <a:pt x="17923" y="15526"/>
                  </a:cubicBezTo>
                  <a:cubicBezTo>
                    <a:pt x="14589" y="15145"/>
                    <a:pt x="11922" y="17907"/>
                    <a:pt x="9160" y="19431"/>
                  </a:cubicBezTo>
                  <a:cubicBezTo>
                    <a:pt x="6588" y="23527"/>
                    <a:pt x="206" y="25908"/>
                    <a:pt x="-365" y="36671"/>
                  </a:cubicBezTo>
                  <a:cubicBezTo>
                    <a:pt x="-365" y="38481"/>
                    <a:pt x="-365" y="42862"/>
                    <a:pt x="397" y="51911"/>
                  </a:cubicBezTo>
                  <a:cubicBezTo>
                    <a:pt x="397" y="57912"/>
                    <a:pt x="2207" y="61436"/>
                    <a:pt x="2873" y="66961"/>
                  </a:cubicBezTo>
                  <a:cubicBezTo>
                    <a:pt x="3540" y="72485"/>
                    <a:pt x="5445" y="76486"/>
                    <a:pt x="5445" y="78676"/>
                  </a:cubicBezTo>
                  <a:cubicBezTo>
                    <a:pt x="5445" y="80867"/>
                    <a:pt x="6207" y="84487"/>
                    <a:pt x="6398" y="86677"/>
                  </a:cubicBezTo>
                  <a:cubicBezTo>
                    <a:pt x="7160" y="86677"/>
                    <a:pt x="7731" y="90106"/>
                    <a:pt x="8207" y="90773"/>
                  </a:cubicBezTo>
                  <a:cubicBezTo>
                    <a:pt x="8601" y="93387"/>
                    <a:pt x="9305" y="95945"/>
                    <a:pt x="10303" y="98393"/>
                  </a:cubicBezTo>
                  <a:cubicBezTo>
                    <a:pt x="11308" y="99740"/>
                    <a:pt x="12571" y="100873"/>
                    <a:pt x="14018" y="101727"/>
                  </a:cubicBezTo>
                  <a:cubicBezTo>
                    <a:pt x="17432" y="102434"/>
                    <a:pt x="20915" y="102753"/>
                    <a:pt x="24400" y="102679"/>
                  </a:cubicBezTo>
                  <a:cubicBezTo>
                    <a:pt x="26305" y="102679"/>
                    <a:pt x="28972" y="101536"/>
                    <a:pt x="30877" y="101536"/>
                  </a:cubicBezTo>
                  <a:cubicBezTo>
                    <a:pt x="32782" y="101536"/>
                    <a:pt x="35925" y="104584"/>
                    <a:pt x="39069" y="103822"/>
                  </a:cubicBezTo>
                  <a:cubicBezTo>
                    <a:pt x="40402" y="103822"/>
                    <a:pt x="41831" y="107442"/>
                    <a:pt x="41831" y="108966"/>
                  </a:cubicBezTo>
                  <a:cubicBezTo>
                    <a:pt x="40808" y="113955"/>
                    <a:pt x="40203" y="119021"/>
                    <a:pt x="40021" y="124111"/>
                  </a:cubicBezTo>
                  <a:cubicBezTo>
                    <a:pt x="39634" y="127879"/>
                    <a:pt x="39634" y="131677"/>
                    <a:pt x="40021" y="135445"/>
                  </a:cubicBezTo>
                  <a:cubicBezTo>
                    <a:pt x="40021" y="137350"/>
                    <a:pt x="40021" y="141827"/>
                    <a:pt x="40021" y="143732"/>
                  </a:cubicBezTo>
                  <a:cubicBezTo>
                    <a:pt x="39449" y="153257"/>
                    <a:pt x="36306" y="155638"/>
                    <a:pt x="29829" y="155638"/>
                  </a:cubicBezTo>
                  <a:cubicBezTo>
                    <a:pt x="28020" y="155638"/>
                    <a:pt x="23638" y="151066"/>
                    <a:pt x="17161" y="151257"/>
                  </a:cubicBezTo>
                  <a:cubicBezTo>
                    <a:pt x="16208" y="151257"/>
                    <a:pt x="8398" y="151733"/>
                    <a:pt x="8589" y="154781"/>
                  </a:cubicBezTo>
                  <a:cubicBezTo>
                    <a:pt x="8779" y="157829"/>
                    <a:pt x="18971" y="163068"/>
                    <a:pt x="22019" y="168497"/>
                  </a:cubicBezTo>
                  <a:cubicBezTo>
                    <a:pt x="24210" y="172307"/>
                    <a:pt x="24590" y="175355"/>
                    <a:pt x="26781" y="177451"/>
                  </a:cubicBezTo>
                  <a:cubicBezTo>
                    <a:pt x="29390" y="179444"/>
                    <a:pt x="32369" y="180901"/>
                    <a:pt x="35544" y="181737"/>
                  </a:cubicBezTo>
                  <a:cubicBezTo>
                    <a:pt x="37735" y="182880"/>
                    <a:pt x="38688" y="184594"/>
                    <a:pt x="40783" y="185833"/>
                  </a:cubicBezTo>
                  <a:cubicBezTo>
                    <a:pt x="42879" y="187071"/>
                    <a:pt x="46593" y="187642"/>
                    <a:pt x="47451" y="188785"/>
                  </a:cubicBezTo>
                  <a:cubicBezTo>
                    <a:pt x="48284" y="190435"/>
                    <a:pt x="49899" y="191547"/>
                    <a:pt x="51737" y="191738"/>
                  </a:cubicBezTo>
                  <a:cubicBezTo>
                    <a:pt x="53642" y="191738"/>
                    <a:pt x="57738" y="188500"/>
                    <a:pt x="61262" y="186880"/>
                  </a:cubicBezTo>
                  <a:cubicBezTo>
                    <a:pt x="64786" y="185261"/>
                    <a:pt x="68691" y="178022"/>
                    <a:pt x="71454" y="176689"/>
                  </a:cubicBezTo>
                  <a:cubicBezTo>
                    <a:pt x="76645" y="173631"/>
                    <a:pt x="80153" y="168369"/>
                    <a:pt x="80979" y="162401"/>
                  </a:cubicBezTo>
                  <a:cubicBezTo>
                    <a:pt x="82123" y="145625"/>
                    <a:pt x="82123" y="128790"/>
                    <a:pt x="80979" y="112014"/>
                  </a:cubicBezTo>
                  <a:cubicBezTo>
                    <a:pt x="79615" y="108397"/>
                    <a:pt x="78999" y="104541"/>
                    <a:pt x="79169" y="100679"/>
                  </a:cubicBezTo>
                  <a:cubicBezTo>
                    <a:pt x="79169" y="96774"/>
                    <a:pt x="83265" y="93916"/>
                    <a:pt x="84693" y="94488"/>
                  </a:cubicBezTo>
                  <a:cubicBezTo>
                    <a:pt x="86623" y="95322"/>
                    <a:pt x="88854" y="95029"/>
                    <a:pt x="90503" y="93726"/>
                  </a:cubicBezTo>
                  <a:cubicBezTo>
                    <a:pt x="93308" y="90554"/>
                    <a:pt x="95917" y="87214"/>
                    <a:pt x="98314" y="83725"/>
                  </a:cubicBezTo>
                  <a:cubicBezTo>
                    <a:pt x="103662" y="73047"/>
                    <a:pt x="109609" y="62680"/>
                    <a:pt x="116126" y="52673"/>
                  </a:cubicBezTo>
                  <a:cubicBezTo>
                    <a:pt x="118137" y="49617"/>
                    <a:pt x="119950" y="46436"/>
                    <a:pt x="121555" y="43148"/>
                  </a:cubicBezTo>
                  <a:moveTo>
                    <a:pt x="76026" y="43720"/>
                  </a:moveTo>
                  <a:cubicBezTo>
                    <a:pt x="73613" y="46595"/>
                    <a:pt x="70789" y="49099"/>
                    <a:pt x="67644" y="51149"/>
                  </a:cubicBezTo>
                  <a:cubicBezTo>
                    <a:pt x="62976" y="54007"/>
                    <a:pt x="61166" y="56769"/>
                    <a:pt x="57547" y="58960"/>
                  </a:cubicBezTo>
                  <a:cubicBezTo>
                    <a:pt x="54163" y="60646"/>
                    <a:pt x="50528" y="61772"/>
                    <a:pt x="46784" y="62293"/>
                  </a:cubicBezTo>
                  <a:cubicBezTo>
                    <a:pt x="43459" y="62194"/>
                    <a:pt x="40787" y="59522"/>
                    <a:pt x="40688" y="56197"/>
                  </a:cubicBezTo>
                  <a:cubicBezTo>
                    <a:pt x="40584" y="53155"/>
                    <a:pt x="42257" y="50330"/>
                    <a:pt x="44974" y="48958"/>
                  </a:cubicBezTo>
                  <a:cubicBezTo>
                    <a:pt x="49527" y="46605"/>
                    <a:pt x="54237" y="44568"/>
                    <a:pt x="59071" y="42862"/>
                  </a:cubicBezTo>
                  <a:cubicBezTo>
                    <a:pt x="61022" y="41960"/>
                    <a:pt x="62847" y="40807"/>
                    <a:pt x="64501" y="39433"/>
                  </a:cubicBezTo>
                  <a:cubicBezTo>
                    <a:pt x="66310" y="37814"/>
                    <a:pt x="68977" y="38767"/>
                    <a:pt x="71739" y="37052"/>
                  </a:cubicBezTo>
                  <a:cubicBezTo>
                    <a:pt x="73998" y="36253"/>
                    <a:pt x="76398" y="35929"/>
                    <a:pt x="78788" y="36100"/>
                  </a:cubicBezTo>
                  <a:cubicBezTo>
                    <a:pt x="80216" y="36100"/>
                    <a:pt x="77835" y="40576"/>
                    <a:pt x="76026" y="43720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954BEA6D-76E5-499E-9A4B-DE3BC06D12E7}"/>
                </a:ext>
              </a:extLst>
            </p:cNvPr>
            <p:cNvSpPr/>
            <p:nvPr/>
          </p:nvSpPr>
          <p:spPr>
            <a:xfrm>
              <a:off x="6864937" y="4863327"/>
              <a:ext cx="214998" cy="231682"/>
            </a:xfrm>
            <a:custGeom>
              <a:avLst/>
              <a:gdLst>
                <a:gd name="connsiteX0" fmla="*/ 56030 w 60051"/>
                <a:gd name="connsiteY0" fmla="*/ 21427 h 64711"/>
                <a:gd name="connsiteX1" fmla="*/ 40409 w 60051"/>
                <a:gd name="connsiteY1" fmla="*/ 7616 h 64711"/>
                <a:gd name="connsiteX2" fmla="*/ 33837 w 60051"/>
                <a:gd name="connsiteY2" fmla="*/ 8663 h 64711"/>
                <a:gd name="connsiteX3" fmla="*/ 26217 w 60051"/>
                <a:gd name="connsiteY3" fmla="*/ 6282 h 64711"/>
                <a:gd name="connsiteX4" fmla="*/ 18502 w 60051"/>
                <a:gd name="connsiteY4" fmla="*/ 5615 h 64711"/>
                <a:gd name="connsiteX5" fmla="*/ 10787 w 60051"/>
                <a:gd name="connsiteY5" fmla="*/ 1615 h 64711"/>
                <a:gd name="connsiteX6" fmla="*/ 3166 w 60051"/>
                <a:gd name="connsiteY6" fmla="*/ -100 h 64711"/>
                <a:gd name="connsiteX7" fmla="*/ 595 w 60051"/>
                <a:gd name="connsiteY7" fmla="*/ 9997 h 64711"/>
                <a:gd name="connsiteX8" fmla="*/ 23 w 60051"/>
                <a:gd name="connsiteY8" fmla="*/ 16855 h 64711"/>
                <a:gd name="connsiteX9" fmla="*/ 2976 w 60051"/>
                <a:gd name="connsiteY9" fmla="*/ 27999 h 64711"/>
                <a:gd name="connsiteX10" fmla="*/ 8024 w 60051"/>
                <a:gd name="connsiteY10" fmla="*/ 38000 h 64711"/>
                <a:gd name="connsiteX11" fmla="*/ 14311 w 60051"/>
                <a:gd name="connsiteY11" fmla="*/ 49526 h 64711"/>
                <a:gd name="connsiteX12" fmla="*/ 14311 w 60051"/>
                <a:gd name="connsiteY12" fmla="*/ 58098 h 64711"/>
                <a:gd name="connsiteX13" fmla="*/ 20407 w 60051"/>
                <a:gd name="connsiteY13" fmla="*/ 64575 h 64711"/>
                <a:gd name="connsiteX14" fmla="*/ 28217 w 60051"/>
                <a:gd name="connsiteY14" fmla="*/ 60860 h 64711"/>
                <a:gd name="connsiteX15" fmla="*/ 35647 w 60051"/>
                <a:gd name="connsiteY15" fmla="*/ 60860 h 64711"/>
                <a:gd name="connsiteX16" fmla="*/ 44410 w 60051"/>
                <a:gd name="connsiteY16" fmla="*/ 57336 h 64711"/>
                <a:gd name="connsiteX17" fmla="*/ 49458 w 60051"/>
                <a:gd name="connsiteY17" fmla="*/ 51431 h 64711"/>
                <a:gd name="connsiteX18" fmla="*/ 53744 w 60051"/>
                <a:gd name="connsiteY18" fmla="*/ 42668 h 64711"/>
                <a:gd name="connsiteX19" fmla="*/ 59269 w 60051"/>
                <a:gd name="connsiteY19" fmla="*/ 35428 h 64711"/>
                <a:gd name="connsiteX20" fmla="*/ 59269 w 60051"/>
                <a:gd name="connsiteY20" fmla="*/ 27618 h 64711"/>
                <a:gd name="connsiteX21" fmla="*/ 55173 w 60051"/>
                <a:gd name="connsiteY21" fmla="*/ 21617 h 64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051" h="64711">
                  <a:moveTo>
                    <a:pt x="56030" y="21427"/>
                  </a:moveTo>
                  <a:cubicBezTo>
                    <a:pt x="53078" y="17426"/>
                    <a:pt x="44314" y="6853"/>
                    <a:pt x="40409" y="7616"/>
                  </a:cubicBezTo>
                  <a:cubicBezTo>
                    <a:pt x="38252" y="8150"/>
                    <a:pt x="36053" y="8500"/>
                    <a:pt x="33837" y="8663"/>
                  </a:cubicBezTo>
                  <a:cubicBezTo>
                    <a:pt x="32027" y="8663"/>
                    <a:pt x="28503" y="5996"/>
                    <a:pt x="26217" y="6282"/>
                  </a:cubicBezTo>
                  <a:cubicBezTo>
                    <a:pt x="23626" y="6562"/>
                    <a:pt x="21006" y="6335"/>
                    <a:pt x="18502" y="5615"/>
                  </a:cubicBezTo>
                  <a:cubicBezTo>
                    <a:pt x="16692" y="5615"/>
                    <a:pt x="12025" y="1520"/>
                    <a:pt x="10787" y="1615"/>
                  </a:cubicBezTo>
                  <a:cubicBezTo>
                    <a:pt x="6881" y="2282"/>
                    <a:pt x="5643" y="-481"/>
                    <a:pt x="3166" y="-100"/>
                  </a:cubicBezTo>
                  <a:cubicBezTo>
                    <a:pt x="23" y="2282"/>
                    <a:pt x="2119" y="7901"/>
                    <a:pt x="595" y="9997"/>
                  </a:cubicBezTo>
                  <a:cubicBezTo>
                    <a:pt x="-444" y="12132"/>
                    <a:pt x="-648" y="14577"/>
                    <a:pt x="23" y="16855"/>
                  </a:cubicBezTo>
                  <a:cubicBezTo>
                    <a:pt x="1972" y="20245"/>
                    <a:pt x="2990" y="24089"/>
                    <a:pt x="2976" y="27999"/>
                  </a:cubicBezTo>
                  <a:cubicBezTo>
                    <a:pt x="2976" y="31047"/>
                    <a:pt x="7834" y="33333"/>
                    <a:pt x="8024" y="38000"/>
                  </a:cubicBezTo>
                  <a:cubicBezTo>
                    <a:pt x="9902" y="41957"/>
                    <a:pt x="12001" y="45805"/>
                    <a:pt x="14311" y="49526"/>
                  </a:cubicBezTo>
                  <a:cubicBezTo>
                    <a:pt x="15358" y="52097"/>
                    <a:pt x="14311" y="56003"/>
                    <a:pt x="14311" y="58098"/>
                  </a:cubicBezTo>
                  <a:cubicBezTo>
                    <a:pt x="15263" y="62194"/>
                    <a:pt x="17835" y="64575"/>
                    <a:pt x="20407" y="64575"/>
                  </a:cubicBezTo>
                  <a:cubicBezTo>
                    <a:pt x="22979" y="64575"/>
                    <a:pt x="24598" y="61813"/>
                    <a:pt x="28217" y="60860"/>
                  </a:cubicBezTo>
                  <a:cubicBezTo>
                    <a:pt x="30313" y="60289"/>
                    <a:pt x="33551" y="60860"/>
                    <a:pt x="35647" y="60860"/>
                  </a:cubicBezTo>
                  <a:cubicBezTo>
                    <a:pt x="38791" y="60343"/>
                    <a:pt x="41783" y="59139"/>
                    <a:pt x="44410" y="57336"/>
                  </a:cubicBezTo>
                  <a:cubicBezTo>
                    <a:pt x="46298" y="55553"/>
                    <a:pt x="47990" y="53573"/>
                    <a:pt x="49458" y="51431"/>
                  </a:cubicBezTo>
                  <a:cubicBezTo>
                    <a:pt x="51363" y="49145"/>
                    <a:pt x="52030" y="44573"/>
                    <a:pt x="53744" y="42668"/>
                  </a:cubicBezTo>
                  <a:cubicBezTo>
                    <a:pt x="55459" y="40763"/>
                    <a:pt x="57935" y="39620"/>
                    <a:pt x="59269" y="35428"/>
                  </a:cubicBezTo>
                  <a:cubicBezTo>
                    <a:pt x="59825" y="32855"/>
                    <a:pt x="59825" y="30192"/>
                    <a:pt x="59269" y="27618"/>
                  </a:cubicBezTo>
                  <a:cubicBezTo>
                    <a:pt x="58124" y="25476"/>
                    <a:pt x="56751" y="23464"/>
                    <a:pt x="55173" y="21617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C6144821-9EDC-422E-8F32-94920A871E78}"/>
                </a:ext>
              </a:extLst>
            </p:cNvPr>
            <p:cNvSpPr/>
            <p:nvPr/>
          </p:nvSpPr>
          <p:spPr>
            <a:xfrm>
              <a:off x="6343545" y="4947348"/>
              <a:ext cx="206527" cy="200175"/>
            </a:xfrm>
            <a:custGeom>
              <a:avLst/>
              <a:gdLst>
                <a:gd name="connsiteX0" fmla="*/ 55070 w 57685"/>
                <a:gd name="connsiteY0" fmla="*/ 25296 h 55911"/>
                <a:gd name="connsiteX1" fmla="*/ 56213 w 57685"/>
                <a:gd name="connsiteY1" fmla="*/ 17866 h 55911"/>
                <a:gd name="connsiteX2" fmla="*/ 57166 w 57685"/>
                <a:gd name="connsiteY2" fmla="*/ 11199 h 55911"/>
                <a:gd name="connsiteX3" fmla="*/ 53070 w 57685"/>
                <a:gd name="connsiteY3" fmla="*/ 9294 h 55911"/>
                <a:gd name="connsiteX4" fmla="*/ 41354 w 57685"/>
                <a:gd name="connsiteY4" fmla="*/ 9294 h 55911"/>
                <a:gd name="connsiteX5" fmla="*/ 31258 w 57685"/>
                <a:gd name="connsiteY5" fmla="*/ 11770 h 55911"/>
                <a:gd name="connsiteX6" fmla="*/ 21733 w 57685"/>
                <a:gd name="connsiteY6" fmla="*/ -136 h 55911"/>
                <a:gd name="connsiteX7" fmla="*/ 14113 w 57685"/>
                <a:gd name="connsiteY7" fmla="*/ 3960 h 55911"/>
                <a:gd name="connsiteX8" fmla="*/ 3731 w 57685"/>
                <a:gd name="connsiteY8" fmla="*/ 21771 h 55911"/>
                <a:gd name="connsiteX9" fmla="*/ -365 w 57685"/>
                <a:gd name="connsiteY9" fmla="*/ 29582 h 55911"/>
                <a:gd name="connsiteX10" fmla="*/ 1635 w 57685"/>
                <a:gd name="connsiteY10" fmla="*/ 36249 h 55911"/>
                <a:gd name="connsiteX11" fmla="*/ 206 w 57685"/>
                <a:gd name="connsiteY11" fmla="*/ 44632 h 55911"/>
                <a:gd name="connsiteX12" fmla="*/ 13732 w 57685"/>
                <a:gd name="connsiteY12" fmla="*/ 55776 h 55911"/>
                <a:gd name="connsiteX13" fmla="*/ 25067 w 57685"/>
                <a:gd name="connsiteY13" fmla="*/ 51013 h 55911"/>
                <a:gd name="connsiteX14" fmla="*/ 33639 w 57685"/>
                <a:gd name="connsiteY14" fmla="*/ 50251 h 55911"/>
                <a:gd name="connsiteX15" fmla="*/ 41069 w 57685"/>
                <a:gd name="connsiteY15" fmla="*/ 45203 h 55911"/>
                <a:gd name="connsiteX16" fmla="*/ 44783 w 57685"/>
                <a:gd name="connsiteY16" fmla="*/ 34630 h 55911"/>
                <a:gd name="connsiteX17" fmla="*/ 50022 w 57685"/>
                <a:gd name="connsiteY17" fmla="*/ 30725 h 55911"/>
                <a:gd name="connsiteX18" fmla="*/ 55166 w 57685"/>
                <a:gd name="connsiteY18" fmla="*/ 25105 h 5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685" h="55911">
                  <a:moveTo>
                    <a:pt x="55070" y="25296"/>
                  </a:moveTo>
                  <a:cubicBezTo>
                    <a:pt x="55973" y="22928"/>
                    <a:pt x="56362" y="20396"/>
                    <a:pt x="56213" y="17866"/>
                  </a:cubicBezTo>
                  <a:cubicBezTo>
                    <a:pt x="57217" y="15797"/>
                    <a:pt x="57550" y="13466"/>
                    <a:pt x="57166" y="11199"/>
                  </a:cubicBezTo>
                  <a:cubicBezTo>
                    <a:pt x="57166" y="9675"/>
                    <a:pt x="54975" y="9294"/>
                    <a:pt x="53070" y="9294"/>
                  </a:cubicBezTo>
                  <a:cubicBezTo>
                    <a:pt x="49168" y="9063"/>
                    <a:pt x="45256" y="9063"/>
                    <a:pt x="41354" y="9294"/>
                  </a:cubicBezTo>
                  <a:cubicBezTo>
                    <a:pt x="38143" y="10653"/>
                    <a:pt x="34734" y="11489"/>
                    <a:pt x="31258" y="11770"/>
                  </a:cubicBezTo>
                  <a:cubicBezTo>
                    <a:pt x="28877" y="11770"/>
                    <a:pt x="28496" y="-136"/>
                    <a:pt x="21733" y="-136"/>
                  </a:cubicBezTo>
                  <a:cubicBezTo>
                    <a:pt x="19828" y="-136"/>
                    <a:pt x="16685" y="2626"/>
                    <a:pt x="14113" y="3960"/>
                  </a:cubicBezTo>
                  <a:cubicBezTo>
                    <a:pt x="8556" y="8398"/>
                    <a:pt x="4854" y="14749"/>
                    <a:pt x="3731" y="21771"/>
                  </a:cubicBezTo>
                  <a:cubicBezTo>
                    <a:pt x="3159" y="24057"/>
                    <a:pt x="-365" y="27677"/>
                    <a:pt x="-365" y="29582"/>
                  </a:cubicBezTo>
                  <a:cubicBezTo>
                    <a:pt x="-365" y="31487"/>
                    <a:pt x="1635" y="34344"/>
                    <a:pt x="1635" y="36249"/>
                  </a:cubicBezTo>
                  <a:cubicBezTo>
                    <a:pt x="1635" y="38154"/>
                    <a:pt x="206" y="42727"/>
                    <a:pt x="206" y="44632"/>
                  </a:cubicBezTo>
                  <a:cubicBezTo>
                    <a:pt x="206" y="52632"/>
                    <a:pt x="6779" y="55776"/>
                    <a:pt x="13732" y="55776"/>
                  </a:cubicBezTo>
                  <a:cubicBezTo>
                    <a:pt x="17710" y="54714"/>
                    <a:pt x="21524" y="53111"/>
                    <a:pt x="25067" y="51013"/>
                  </a:cubicBezTo>
                  <a:cubicBezTo>
                    <a:pt x="27162" y="50442"/>
                    <a:pt x="30496" y="52252"/>
                    <a:pt x="33639" y="50251"/>
                  </a:cubicBezTo>
                  <a:cubicBezTo>
                    <a:pt x="36782" y="48251"/>
                    <a:pt x="39068" y="47584"/>
                    <a:pt x="41069" y="45203"/>
                  </a:cubicBezTo>
                  <a:cubicBezTo>
                    <a:pt x="43069" y="42822"/>
                    <a:pt x="43069" y="38916"/>
                    <a:pt x="44783" y="34630"/>
                  </a:cubicBezTo>
                  <a:cubicBezTo>
                    <a:pt x="45545" y="32820"/>
                    <a:pt x="49260" y="31963"/>
                    <a:pt x="50022" y="30725"/>
                  </a:cubicBezTo>
                  <a:cubicBezTo>
                    <a:pt x="51626" y="28754"/>
                    <a:pt x="53344" y="26877"/>
                    <a:pt x="55166" y="25105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A58625B3-6069-41DF-8879-44F7FA327FA3}"/>
                </a:ext>
              </a:extLst>
            </p:cNvPr>
            <p:cNvSpPr/>
            <p:nvPr/>
          </p:nvSpPr>
          <p:spPr>
            <a:xfrm>
              <a:off x="6330162" y="4169825"/>
              <a:ext cx="802159" cy="426841"/>
            </a:xfrm>
            <a:custGeom>
              <a:avLst/>
              <a:gdLst>
                <a:gd name="connsiteX0" fmla="*/ 219971 w 224051"/>
                <a:gd name="connsiteY0" fmla="*/ 52823 h 119221"/>
                <a:gd name="connsiteX1" fmla="*/ 211304 w 224051"/>
                <a:gd name="connsiteY1" fmla="*/ 45203 h 119221"/>
                <a:gd name="connsiteX2" fmla="*/ 204065 w 224051"/>
                <a:gd name="connsiteY2" fmla="*/ 42822 h 119221"/>
                <a:gd name="connsiteX3" fmla="*/ 197112 w 224051"/>
                <a:gd name="connsiteY3" fmla="*/ 39869 h 119221"/>
                <a:gd name="connsiteX4" fmla="*/ 180824 w 224051"/>
                <a:gd name="connsiteY4" fmla="*/ 43584 h 119221"/>
                <a:gd name="connsiteX5" fmla="*/ 152249 w 224051"/>
                <a:gd name="connsiteY5" fmla="*/ 50251 h 119221"/>
                <a:gd name="connsiteX6" fmla="*/ 150725 w 224051"/>
                <a:gd name="connsiteY6" fmla="*/ 45394 h 119221"/>
                <a:gd name="connsiteX7" fmla="*/ 158726 w 224051"/>
                <a:gd name="connsiteY7" fmla="*/ 30725 h 119221"/>
                <a:gd name="connsiteX8" fmla="*/ 152249 w 224051"/>
                <a:gd name="connsiteY8" fmla="*/ 16437 h 119221"/>
                <a:gd name="connsiteX9" fmla="*/ 149487 w 224051"/>
                <a:gd name="connsiteY9" fmla="*/ 6912 h 119221"/>
                <a:gd name="connsiteX10" fmla="*/ 141104 w 224051"/>
                <a:gd name="connsiteY10" fmla="*/ 4341 h 119221"/>
                <a:gd name="connsiteX11" fmla="*/ 136437 w 224051"/>
                <a:gd name="connsiteY11" fmla="*/ 626 h 119221"/>
                <a:gd name="connsiteX12" fmla="*/ 127484 w 224051"/>
                <a:gd name="connsiteY12" fmla="*/ 626 h 119221"/>
                <a:gd name="connsiteX13" fmla="*/ 120244 w 224051"/>
                <a:gd name="connsiteY13" fmla="*/ -136 h 119221"/>
                <a:gd name="connsiteX14" fmla="*/ 114149 w 224051"/>
                <a:gd name="connsiteY14" fmla="*/ 2150 h 119221"/>
                <a:gd name="connsiteX15" fmla="*/ 108148 w 224051"/>
                <a:gd name="connsiteY15" fmla="*/ 2817 h 119221"/>
                <a:gd name="connsiteX16" fmla="*/ 101862 w 224051"/>
                <a:gd name="connsiteY16" fmla="*/ 5293 h 119221"/>
                <a:gd name="connsiteX17" fmla="*/ 91098 w 224051"/>
                <a:gd name="connsiteY17" fmla="*/ 7103 h 119221"/>
                <a:gd name="connsiteX18" fmla="*/ 89003 w 224051"/>
                <a:gd name="connsiteY18" fmla="*/ 13104 h 119221"/>
                <a:gd name="connsiteX19" fmla="*/ 96146 w 224051"/>
                <a:gd name="connsiteY19" fmla="*/ 30725 h 119221"/>
                <a:gd name="connsiteX20" fmla="*/ 93861 w 224051"/>
                <a:gd name="connsiteY20" fmla="*/ 37773 h 119221"/>
                <a:gd name="connsiteX21" fmla="*/ 91670 w 224051"/>
                <a:gd name="connsiteY21" fmla="*/ 43393 h 119221"/>
                <a:gd name="connsiteX22" fmla="*/ 90336 w 224051"/>
                <a:gd name="connsiteY22" fmla="*/ 49299 h 119221"/>
                <a:gd name="connsiteX23" fmla="*/ 95956 w 224051"/>
                <a:gd name="connsiteY23" fmla="*/ 53585 h 119221"/>
                <a:gd name="connsiteX24" fmla="*/ 101862 w 224051"/>
                <a:gd name="connsiteY24" fmla="*/ 55490 h 119221"/>
                <a:gd name="connsiteX25" fmla="*/ 102814 w 224051"/>
                <a:gd name="connsiteY25" fmla="*/ 61205 h 119221"/>
                <a:gd name="connsiteX26" fmla="*/ 94432 w 224051"/>
                <a:gd name="connsiteY26" fmla="*/ 66063 h 119221"/>
                <a:gd name="connsiteX27" fmla="*/ 73953 w 224051"/>
                <a:gd name="connsiteY27" fmla="*/ 72349 h 119221"/>
                <a:gd name="connsiteX28" fmla="*/ 62809 w 224051"/>
                <a:gd name="connsiteY28" fmla="*/ 73873 h 119221"/>
                <a:gd name="connsiteX29" fmla="*/ 36615 w 224051"/>
                <a:gd name="connsiteY29" fmla="*/ 79112 h 119221"/>
                <a:gd name="connsiteX30" fmla="*/ 25662 w 224051"/>
                <a:gd name="connsiteY30" fmla="*/ 82827 h 119221"/>
                <a:gd name="connsiteX31" fmla="*/ 20613 w 224051"/>
                <a:gd name="connsiteY31" fmla="*/ 79969 h 119221"/>
                <a:gd name="connsiteX32" fmla="*/ 1563 w 224051"/>
                <a:gd name="connsiteY32" fmla="*/ 89494 h 119221"/>
                <a:gd name="connsiteX33" fmla="*/ -246 w 224051"/>
                <a:gd name="connsiteY33" fmla="*/ 96162 h 119221"/>
                <a:gd name="connsiteX34" fmla="*/ 230 w 224051"/>
                <a:gd name="connsiteY34" fmla="*/ 104544 h 119221"/>
                <a:gd name="connsiteX35" fmla="*/ 2706 w 224051"/>
                <a:gd name="connsiteY35" fmla="*/ 114736 h 119221"/>
                <a:gd name="connsiteX36" fmla="*/ 12231 w 224051"/>
                <a:gd name="connsiteY36" fmla="*/ 115307 h 119221"/>
                <a:gd name="connsiteX37" fmla="*/ 17470 w 224051"/>
                <a:gd name="connsiteY37" fmla="*/ 119022 h 119221"/>
                <a:gd name="connsiteX38" fmla="*/ 23947 w 224051"/>
                <a:gd name="connsiteY38" fmla="*/ 115307 h 119221"/>
                <a:gd name="connsiteX39" fmla="*/ 31376 w 224051"/>
                <a:gd name="connsiteY39" fmla="*/ 112735 h 119221"/>
                <a:gd name="connsiteX40" fmla="*/ 40139 w 224051"/>
                <a:gd name="connsiteY40" fmla="*/ 110354 h 119221"/>
                <a:gd name="connsiteX41" fmla="*/ 45569 w 224051"/>
                <a:gd name="connsiteY41" fmla="*/ 110354 h 119221"/>
                <a:gd name="connsiteX42" fmla="*/ 52427 w 224051"/>
                <a:gd name="connsiteY42" fmla="*/ 110354 h 119221"/>
                <a:gd name="connsiteX43" fmla="*/ 60237 w 224051"/>
                <a:gd name="connsiteY43" fmla="*/ 108258 h 119221"/>
                <a:gd name="connsiteX44" fmla="*/ 67476 w 224051"/>
                <a:gd name="connsiteY44" fmla="*/ 107306 h 119221"/>
                <a:gd name="connsiteX45" fmla="*/ 76049 w 224051"/>
                <a:gd name="connsiteY45" fmla="*/ 105115 h 119221"/>
                <a:gd name="connsiteX46" fmla="*/ 85574 w 224051"/>
                <a:gd name="connsiteY46" fmla="*/ 102734 h 119221"/>
                <a:gd name="connsiteX47" fmla="*/ 95099 w 224051"/>
                <a:gd name="connsiteY47" fmla="*/ 100257 h 119221"/>
                <a:gd name="connsiteX48" fmla="*/ 128912 w 224051"/>
                <a:gd name="connsiteY48" fmla="*/ 91875 h 119221"/>
                <a:gd name="connsiteX49" fmla="*/ 143390 w 224051"/>
                <a:gd name="connsiteY49" fmla="*/ 85780 h 119221"/>
                <a:gd name="connsiteX50" fmla="*/ 152915 w 224051"/>
                <a:gd name="connsiteY50" fmla="*/ 85780 h 119221"/>
                <a:gd name="connsiteX51" fmla="*/ 163298 w 224051"/>
                <a:gd name="connsiteY51" fmla="*/ 82065 h 119221"/>
                <a:gd name="connsiteX52" fmla="*/ 173680 w 224051"/>
                <a:gd name="connsiteY52" fmla="*/ 78922 h 119221"/>
                <a:gd name="connsiteX53" fmla="*/ 185015 w 224051"/>
                <a:gd name="connsiteY53" fmla="*/ 77588 h 119221"/>
                <a:gd name="connsiteX54" fmla="*/ 199207 w 224051"/>
                <a:gd name="connsiteY54" fmla="*/ 76636 h 119221"/>
                <a:gd name="connsiteX55" fmla="*/ 207589 w 224051"/>
                <a:gd name="connsiteY55" fmla="*/ 79112 h 119221"/>
                <a:gd name="connsiteX56" fmla="*/ 223210 w 224051"/>
                <a:gd name="connsiteY56" fmla="*/ 65872 h 119221"/>
                <a:gd name="connsiteX57" fmla="*/ 223686 w 224051"/>
                <a:gd name="connsiteY57" fmla="*/ 57109 h 119221"/>
                <a:gd name="connsiteX58" fmla="*/ 219781 w 224051"/>
                <a:gd name="connsiteY58" fmla="*/ 52823 h 119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24051" h="119221">
                  <a:moveTo>
                    <a:pt x="219971" y="52823"/>
                  </a:moveTo>
                  <a:cubicBezTo>
                    <a:pt x="216018" y="51837"/>
                    <a:pt x="212788" y="48997"/>
                    <a:pt x="211304" y="45203"/>
                  </a:cubicBezTo>
                  <a:cubicBezTo>
                    <a:pt x="210542" y="43203"/>
                    <a:pt x="206255" y="43393"/>
                    <a:pt x="204065" y="42822"/>
                  </a:cubicBezTo>
                  <a:cubicBezTo>
                    <a:pt x="201874" y="42250"/>
                    <a:pt x="198921" y="39678"/>
                    <a:pt x="197112" y="39869"/>
                  </a:cubicBezTo>
                  <a:cubicBezTo>
                    <a:pt x="191592" y="40674"/>
                    <a:pt x="186146" y="41916"/>
                    <a:pt x="180824" y="43584"/>
                  </a:cubicBezTo>
                  <a:cubicBezTo>
                    <a:pt x="176347" y="45012"/>
                    <a:pt x="157488" y="49203"/>
                    <a:pt x="152249" y="50251"/>
                  </a:cubicBezTo>
                  <a:cubicBezTo>
                    <a:pt x="149296" y="50823"/>
                    <a:pt x="149105" y="47489"/>
                    <a:pt x="150725" y="45394"/>
                  </a:cubicBezTo>
                  <a:cubicBezTo>
                    <a:pt x="156535" y="40440"/>
                    <a:pt x="159107" y="40250"/>
                    <a:pt x="158726" y="30725"/>
                  </a:cubicBezTo>
                  <a:cubicBezTo>
                    <a:pt x="158345" y="21200"/>
                    <a:pt x="153773" y="19581"/>
                    <a:pt x="152249" y="16437"/>
                  </a:cubicBezTo>
                  <a:cubicBezTo>
                    <a:pt x="150725" y="13294"/>
                    <a:pt x="150915" y="8436"/>
                    <a:pt x="149487" y="6912"/>
                  </a:cubicBezTo>
                  <a:cubicBezTo>
                    <a:pt x="148058" y="5389"/>
                    <a:pt x="142057" y="5103"/>
                    <a:pt x="141104" y="4341"/>
                  </a:cubicBezTo>
                  <a:cubicBezTo>
                    <a:pt x="140152" y="3579"/>
                    <a:pt x="138723" y="626"/>
                    <a:pt x="136437" y="626"/>
                  </a:cubicBezTo>
                  <a:cubicBezTo>
                    <a:pt x="133456" y="818"/>
                    <a:pt x="130465" y="818"/>
                    <a:pt x="127484" y="626"/>
                  </a:cubicBezTo>
                  <a:cubicBezTo>
                    <a:pt x="125091" y="208"/>
                    <a:pt x="122672" y="-46"/>
                    <a:pt x="120244" y="-136"/>
                  </a:cubicBezTo>
                  <a:cubicBezTo>
                    <a:pt x="116911" y="-136"/>
                    <a:pt x="116911" y="1198"/>
                    <a:pt x="114149" y="2150"/>
                  </a:cubicBezTo>
                  <a:cubicBezTo>
                    <a:pt x="111387" y="3102"/>
                    <a:pt x="109386" y="2150"/>
                    <a:pt x="108148" y="2817"/>
                  </a:cubicBezTo>
                  <a:cubicBezTo>
                    <a:pt x="106242" y="4060"/>
                    <a:pt x="104104" y="4903"/>
                    <a:pt x="101862" y="5293"/>
                  </a:cubicBezTo>
                  <a:cubicBezTo>
                    <a:pt x="98051" y="5293"/>
                    <a:pt x="94337" y="3769"/>
                    <a:pt x="91098" y="7103"/>
                  </a:cubicBezTo>
                  <a:cubicBezTo>
                    <a:pt x="89348" y="8565"/>
                    <a:pt x="88543" y="10870"/>
                    <a:pt x="89003" y="13104"/>
                  </a:cubicBezTo>
                  <a:cubicBezTo>
                    <a:pt x="89955" y="16057"/>
                    <a:pt x="97385" y="26820"/>
                    <a:pt x="96146" y="30725"/>
                  </a:cubicBezTo>
                  <a:cubicBezTo>
                    <a:pt x="95511" y="33114"/>
                    <a:pt x="94748" y="35467"/>
                    <a:pt x="93861" y="37773"/>
                  </a:cubicBezTo>
                  <a:cubicBezTo>
                    <a:pt x="92908" y="40440"/>
                    <a:pt x="92432" y="41298"/>
                    <a:pt x="91670" y="43393"/>
                  </a:cubicBezTo>
                  <a:cubicBezTo>
                    <a:pt x="90679" y="45197"/>
                    <a:pt x="90217" y="47244"/>
                    <a:pt x="90336" y="49299"/>
                  </a:cubicBezTo>
                  <a:cubicBezTo>
                    <a:pt x="91590" y="51395"/>
                    <a:pt x="93602" y="52930"/>
                    <a:pt x="95956" y="53585"/>
                  </a:cubicBezTo>
                  <a:cubicBezTo>
                    <a:pt x="98432" y="53585"/>
                    <a:pt x="100718" y="52537"/>
                    <a:pt x="101862" y="55490"/>
                  </a:cubicBezTo>
                  <a:cubicBezTo>
                    <a:pt x="102630" y="57292"/>
                    <a:pt x="102957" y="59251"/>
                    <a:pt x="102814" y="61205"/>
                  </a:cubicBezTo>
                  <a:cubicBezTo>
                    <a:pt x="101480" y="64253"/>
                    <a:pt x="96908" y="65491"/>
                    <a:pt x="94432" y="66063"/>
                  </a:cubicBezTo>
                  <a:cubicBezTo>
                    <a:pt x="87493" y="67771"/>
                    <a:pt x="80656" y="69870"/>
                    <a:pt x="73953" y="72349"/>
                  </a:cubicBezTo>
                  <a:cubicBezTo>
                    <a:pt x="71381" y="74445"/>
                    <a:pt x="67286" y="72349"/>
                    <a:pt x="62809" y="73873"/>
                  </a:cubicBezTo>
                  <a:cubicBezTo>
                    <a:pt x="54226" y="76295"/>
                    <a:pt x="45469" y="78046"/>
                    <a:pt x="36615" y="79112"/>
                  </a:cubicBezTo>
                  <a:cubicBezTo>
                    <a:pt x="33758" y="79112"/>
                    <a:pt x="27090" y="82827"/>
                    <a:pt x="25662" y="82827"/>
                  </a:cubicBezTo>
                  <a:cubicBezTo>
                    <a:pt x="24233" y="82827"/>
                    <a:pt x="22423" y="79588"/>
                    <a:pt x="20613" y="79969"/>
                  </a:cubicBezTo>
                  <a:cubicBezTo>
                    <a:pt x="13758" y="82013"/>
                    <a:pt x="7311" y="85236"/>
                    <a:pt x="1563" y="89494"/>
                  </a:cubicBezTo>
                  <a:cubicBezTo>
                    <a:pt x="6" y="91341"/>
                    <a:pt x="-656" y="93781"/>
                    <a:pt x="-246" y="96162"/>
                  </a:cubicBezTo>
                  <a:cubicBezTo>
                    <a:pt x="-246" y="100067"/>
                    <a:pt x="325" y="103686"/>
                    <a:pt x="230" y="104544"/>
                  </a:cubicBezTo>
                  <a:cubicBezTo>
                    <a:pt x="-437" y="108449"/>
                    <a:pt x="-628" y="113116"/>
                    <a:pt x="2706" y="114736"/>
                  </a:cubicBezTo>
                  <a:cubicBezTo>
                    <a:pt x="6040" y="116355"/>
                    <a:pt x="10326" y="114736"/>
                    <a:pt x="12231" y="115307"/>
                  </a:cubicBezTo>
                  <a:cubicBezTo>
                    <a:pt x="16327" y="117212"/>
                    <a:pt x="14613" y="119498"/>
                    <a:pt x="17470" y="119022"/>
                  </a:cubicBezTo>
                  <a:cubicBezTo>
                    <a:pt x="20328" y="118545"/>
                    <a:pt x="23375" y="117022"/>
                    <a:pt x="23947" y="115307"/>
                  </a:cubicBezTo>
                  <a:cubicBezTo>
                    <a:pt x="26290" y="114105"/>
                    <a:pt x="28791" y="113239"/>
                    <a:pt x="31376" y="112735"/>
                  </a:cubicBezTo>
                  <a:cubicBezTo>
                    <a:pt x="34901" y="112735"/>
                    <a:pt x="38330" y="112735"/>
                    <a:pt x="40139" y="110354"/>
                  </a:cubicBezTo>
                  <a:cubicBezTo>
                    <a:pt x="41939" y="110087"/>
                    <a:pt x="43769" y="110087"/>
                    <a:pt x="45569" y="110354"/>
                  </a:cubicBezTo>
                  <a:cubicBezTo>
                    <a:pt x="47825" y="110875"/>
                    <a:pt x="50171" y="110875"/>
                    <a:pt x="52427" y="110354"/>
                  </a:cubicBezTo>
                  <a:cubicBezTo>
                    <a:pt x="54982" y="109486"/>
                    <a:pt x="57591" y="108786"/>
                    <a:pt x="60237" y="108258"/>
                  </a:cubicBezTo>
                  <a:cubicBezTo>
                    <a:pt x="62691" y="108493"/>
                    <a:pt x="65166" y="108167"/>
                    <a:pt x="67476" y="107306"/>
                  </a:cubicBezTo>
                  <a:cubicBezTo>
                    <a:pt x="69857" y="106068"/>
                    <a:pt x="71763" y="107306"/>
                    <a:pt x="76049" y="105115"/>
                  </a:cubicBezTo>
                  <a:cubicBezTo>
                    <a:pt x="78621" y="103782"/>
                    <a:pt x="83669" y="103782"/>
                    <a:pt x="85574" y="102734"/>
                  </a:cubicBezTo>
                  <a:cubicBezTo>
                    <a:pt x="87479" y="101686"/>
                    <a:pt x="92622" y="102734"/>
                    <a:pt x="95099" y="100257"/>
                  </a:cubicBezTo>
                  <a:cubicBezTo>
                    <a:pt x="106161" y="96680"/>
                    <a:pt x="117460" y="93879"/>
                    <a:pt x="128912" y="91875"/>
                  </a:cubicBezTo>
                  <a:cubicBezTo>
                    <a:pt x="134723" y="90256"/>
                    <a:pt x="141486" y="86161"/>
                    <a:pt x="143390" y="85780"/>
                  </a:cubicBezTo>
                  <a:cubicBezTo>
                    <a:pt x="147677" y="85018"/>
                    <a:pt x="151391" y="86732"/>
                    <a:pt x="152915" y="85780"/>
                  </a:cubicBezTo>
                  <a:cubicBezTo>
                    <a:pt x="156287" y="84305"/>
                    <a:pt x="159756" y="83063"/>
                    <a:pt x="163298" y="82065"/>
                  </a:cubicBezTo>
                  <a:cubicBezTo>
                    <a:pt x="165774" y="81303"/>
                    <a:pt x="171108" y="79493"/>
                    <a:pt x="173680" y="78922"/>
                  </a:cubicBezTo>
                  <a:lnTo>
                    <a:pt x="185015" y="77588"/>
                  </a:lnTo>
                  <a:cubicBezTo>
                    <a:pt x="186824" y="77588"/>
                    <a:pt x="197397" y="76731"/>
                    <a:pt x="199207" y="76636"/>
                  </a:cubicBezTo>
                  <a:cubicBezTo>
                    <a:pt x="204541" y="76636"/>
                    <a:pt x="206065" y="80160"/>
                    <a:pt x="207589" y="79112"/>
                  </a:cubicBezTo>
                  <a:cubicBezTo>
                    <a:pt x="212161" y="76255"/>
                    <a:pt x="222638" y="71968"/>
                    <a:pt x="223210" y="65872"/>
                  </a:cubicBezTo>
                  <a:cubicBezTo>
                    <a:pt x="223210" y="61967"/>
                    <a:pt x="223686" y="58919"/>
                    <a:pt x="223686" y="57109"/>
                  </a:cubicBezTo>
                  <a:cubicBezTo>
                    <a:pt x="223366" y="55025"/>
                    <a:pt x="221827" y="53335"/>
                    <a:pt x="219781" y="5282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F9B4A008-FB1F-4348-B775-AE4E695F5B7A}"/>
                </a:ext>
              </a:extLst>
            </p:cNvPr>
            <p:cNvSpPr/>
            <p:nvPr/>
          </p:nvSpPr>
          <p:spPr>
            <a:xfrm>
              <a:off x="10788644" y="4163657"/>
              <a:ext cx="774892" cy="1066918"/>
            </a:xfrm>
            <a:custGeom>
              <a:avLst/>
              <a:gdLst>
                <a:gd name="connsiteX0" fmla="*/ 211303 w 216435"/>
                <a:gd name="connsiteY0" fmla="*/ 97027 h 298001"/>
                <a:gd name="connsiteX1" fmla="*/ 203588 w 216435"/>
                <a:gd name="connsiteY1" fmla="*/ 94265 h 298001"/>
                <a:gd name="connsiteX2" fmla="*/ 196825 w 216435"/>
                <a:gd name="connsiteY2" fmla="*/ 92265 h 298001"/>
                <a:gd name="connsiteX3" fmla="*/ 190824 w 216435"/>
                <a:gd name="connsiteY3" fmla="*/ 87883 h 298001"/>
                <a:gd name="connsiteX4" fmla="*/ 183395 w 216435"/>
                <a:gd name="connsiteY4" fmla="*/ 87883 h 298001"/>
                <a:gd name="connsiteX5" fmla="*/ 172631 w 216435"/>
                <a:gd name="connsiteY5" fmla="*/ 93789 h 298001"/>
                <a:gd name="connsiteX6" fmla="*/ 167107 w 216435"/>
                <a:gd name="connsiteY6" fmla="*/ 92074 h 298001"/>
                <a:gd name="connsiteX7" fmla="*/ 169012 w 216435"/>
                <a:gd name="connsiteY7" fmla="*/ 80073 h 298001"/>
                <a:gd name="connsiteX8" fmla="*/ 171393 w 216435"/>
                <a:gd name="connsiteY8" fmla="*/ 70548 h 298001"/>
                <a:gd name="connsiteX9" fmla="*/ 174251 w 216435"/>
                <a:gd name="connsiteY9" fmla="*/ 62547 h 298001"/>
                <a:gd name="connsiteX10" fmla="*/ 183776 w 216435"/>
                <a:gd name="connsiteY10" fmla="*/ 39496 h 298001"/>
                <a:gd name="connsiteX11" fmla="*/ 195968 w 216435"/>
                <a:gd name="connsiteY11" fmla="*/ 29971 h 298001"/>
                <a:gd name="connsiteX12" fmla="*/ 197016 w 216435"/>
                <a:gd name="connsiteY12" fmla="*/ 18446 h 298001"/>
                <a:gd name="connsiteX13" fmla="*/ 194730 w 216435"/>
                <a:gd name="connsiteY13" fmla="*/ 11874 h 298001"/>
                <a:gd name="connsiteX14" fmla="*/ 185776 w 216435"/>
                <a:gd name="connsiteY14" fmla="*/ 6254 h 298001"/>
                <a:gd name="connsiteX15" fmla="*/ 177490 w 216435"/>
                <a:gd name="connsiteY15" fmla="*/ 7207 h 298001"/>
                <a:gd name="connsiteX16" fmla="*/ 175013 w 216435"/>
                <a:gd name="connsiteY16" fmla="*/ 10731 h 298001"/>
                <a:gd name="connsiteX17" fmla="*/ 147295 w 216435"/>
                <a:gd name="connsiteY17" fmla="*/ 25399 h 298001"/>
                <a:gd name="connsiteX18" fmla="*/ 152820 w 216435"/>
                <a:gd name="connsiteY18" fmla="*/ 38734 h 298001"/>
                <a:gd name="connsiteX19" fmla="*/ 150819 w 216435"/>
                <a:gd name="connsiteY19" fmla="*/ 45973 h 298001"/>
                <a:gd name="connsiteX20" fmla="*/ 146438 w 216435"/>
                <a:gd name="connsiteY20" fmla="*/ 52545 h 298001"/>
                <a:gd name="connsiteX21" fmla="*/ 138723 w 216435"/>
                <a:gd name="connsiteY21" fmla="*/ 56451 h 298001"/>
                <a:gd name="connsiteX22" fmla="*/ 139484 w 216435"/>
                <a:gd name="connsiteY22" fmla="*/ 65499 h 298001"/>
                <a:gd name="connsiteX23" fmla="*/ 135103 w 216435"/>
                <a:gd name="connsiteY23" fmla="*/ 70643 h 298001"/>
                <a:gd name="connsiteX24" fmla="*/ 129674 w 216435"/>
                <a:gd name="connsiteY24" fmla="*/ 74929 h 298001"/>
                <a:gd name="connsiteX25" fmla="*/ 131579 w 216435"/>
                <a:gd name="connsiteY25" fmla="*/ 84454 h 298001"/>
                <a:gd name="connsiteX26" fmla="*/ 139866 w 216435"/>
                <a:gd name="connsiteY26" fmla="*/ 87216 h 298001"/>
                <a:gd name="connsiteX27" fmla="*/ 130341 w 216435"/>
                <a:gd name="connsiteY27" fmla="*/ 96741 h 298001"/>
                <a:gd name="connsiteX28" fmla="*/ 125292 w 216435"/>
                <a:gd name="connsiteY28" fmla="*/ 88645 h 298001"/>
                <a:gd name="connsiteX29" fmla="*/ 115005 w 216435"/>
                <a:gd name="connsiteY29" fmla="*/ 83216 h 298001"/>
                <a:gd name="connsiteX30" fmla="*/ 123482 w 216435"/>
                <a:gd name="connsiteY30" fmla="*/ 70929 h 298001"/>
                <a:gd name="connsiteX31" fmla="*/ 134722 w 216435"/>
                <a:gd name="connsiteY31" fmla="*/ 48164 h 298001"/>
                <a:gd name="connsiteX32" fmla="*/ 129579 w 216435"/>
                <a:gd name="connsiteY32" fmla="*/ 40449 h 298001"/>
                <a:gd name="connsiteX33" fmla="*/ 129579 w 216435"/>
                <a:gd name="connsiteY33" fmla="*/ 30924 h 298001"/>
                <a:gd name="connsiteX34" fmla="*/ 137865 w 216435"/>
                <a:gd name="connsiteY34" fmla="*/ 20065 h 298001"/>
                <a:gd name="connsiteX35" fmla="*/ 142152 w 216435"/>
                <a:gd name="connsiteY35" fmla="*/ 7683 h 298001"/>
                <a:gd name="connsiteX36" fmla="*/ 132055 w 216435"/>
                <a:gd name="connsiteY36" fmla="*/ -128 h 298001"/>
                <a:gd name="connsiteX37" fmla="*/ 126721 w 216435"/>
                <a:gd name="connsiteY37" fmla="*/ 1015 h 298001"/>
                <a:gd name="connsiteX38" fmla="*/ 121387 w 216435"/>
                <a:gd name="connsiteY38" fmla="*/ 1015 h 298001"/>
                <a:gd name="connsiteX39" fmla="*/ 114815 w 216435"/>
                <a:gd name="connsiteY39" fmla="*/ 13207 h 298001"/>
                <a:gd name="connsiteX40" fmla="*/ 105957 w 216435"/>
                <a:gd name="connsiteY40" fmla="*/ 24923 h 298001"/>
                <a:gd name="connsiteX41" fmla="*/ 98622 w 216435"/>
                <a:gd name="connsiteY41" fmla="*/ 18922 h 298001"/>
                <a:gd name="connsiteX42" fmla="*/ 91955 w 216435"/>
                <a:gd name="connsiteY42" fmla="*/ 25590 h 298001"/>
                <a:gd name="connsiteX43" fmla="*/ 95955 w 216435"/>
                <a:gd name="connsiteY43" fmla="*/ 36163 h 298001"/>
                <a:gd name="connsiteX44" fmla="*/ 92336 w 216435"/>
                <a:gd name="connsiteY44" fmla="*/ 45688 h 298001"/>
                <a:gd name="connsiteX45" fmla="*/ 92336 w 216435"/>
                <a:gd name="connsiteY45" fmla="*/ 57594 h 298001"/>
                <a:gd name="connsiteX46" fmla="*/ 98242 w 216435"/>
                <a:gd name="connsiteY46" fmla="*/ 54831 h 298001"/>
                <a:gd name="connsiteX47" fmla="*/ 106623 w 216435"/>
                <a:gd name="connsiteY47" fmla="*/ 51593 h 298001"/>
                <a:gd name="connsiteX48" fmla="*/ 111672 w 216435"/>
                <a:gd name="connsiteY48" fmla="*/ 63594 h 298001"/>
                <a:gd name="connsiteX49" fmla="*/ 102147 w 216435"/>
                <a:gd name="connsiteY49" fmla="*/ 72453 h 298001"/>
                <a:gd name="connsiteX50" fmla="*/ 98242 w 216435"/>
                <a:gd name="connsiteY50" fmla="*/ 67500 h 298001"/>
                <a:gd name="connsiteX51" fmla="*/ 87859 w 216435"/>
                <a:gd name="connsiteY51" fmla="*/ 67500 h 298001"/>
                <a:gd name="connsiteX52" fmla="*/ 85192 w 216435"/>
                <a:gd name="connsiteY52" fmla="*/ 62832 h 298001"/>
                <a:gd name="connsiteX53" fmla="*/ 82334 w 216435"/>
                <a:gd name="connsiteY53" fmla="*/ 42735 h 298001"/>
                <a:gd name="connsiteX54" fmla="*/ 80334 w 216435"/>
                <a:gd name="connsiteY54" fmla="*/ 36734 h 298001"/>
                <a:gd name="connsiteX55" fmla="*/ 77382 w 216435"/>
                <a:gd name="connsiteY55" fmla="*/ 27209 h 298001"/>
                <a:gd name="connsiteX56" fmla="*/ 71286 w 216435"/>
                <a:gd name="connsiteY56" fmla="*/ 30638 h 298001"/>
                <a:gd name="connsiteX57" fmla="*/ 67666 w 216435"/>
                <a:gd name="connsiteY57" fmla="*/ 39306 h 298001"/>
                <a:gd name="connsiteX58" fmla="*/ 69000 w 216435"/>
                <a:gd name="connsiteY58" fmla="*/ 45307 h 298001"/>
                <a:gd name="connsiteX59" fmla="*/ 69000 w 216435"/>
                <a:gd name="connsiteY59" fmla="*/ 63118 h 298001"/>
                <a:gd name="connsiteX60" fmla="*/ 71095 w 216435"/>
                <a:gd name="connsiteY60" fmla="*/ 75691 h 298001"/>
                <a:gd name="connsiteX61" fmla="*/ 70428 w 216435"/>
                <a:gd name="connsiteY61" fmla="*/ 94170 h 298001"/>
                <a:gd name="connsiteX62" fmla="*/ 75191 w 216435"/>
                <a:gd name="connsiteY62" fmla="*/ 103123 h 298001"/>
                <a:gd name="connsiteX63" fmla="*/ 79858 w 216435"/>
                <a:gd name="connsiteY63" fmla="*/ 100647 h 298001"/>
                <a:gd name="connsiteX64" fmla="*/ 83192 w 216435"/>
                <a:gd name="connsiteY64" fmla="*/ 95980 h 298001"/>
                <a:gd name="connsiteX65" fmla="*/ 85954 w 216435"/>
                <a:gd name="connsiteY65" fmla="*/ 88169 h 298001"/>
                <a:gd name="connsiteX66" fmla="*/ 90145 w 216435"/>
                <a:gd name="connsiteY66" fmla="*/ 93408 h 298001"/>
                <a:gd name="connsiteX67" fmla="*/ 92145 w 216435"/>
                <a:gd name="connsiteY67" fmla="*/ 99789 h 298001"/>
                <a:gd name="connsiteX68" fmla="*/ 99098 w 216435"/>
                <a:gd name="connsiteY68" fmla="*/ 96932 h 298001"/>
                <a:gd name="connsiteX69" fmla="*/ 106718 w 216435"/>
                <a:gd name="connsiteY69" fmla="*/ 97694 h 298001"/>
                <a:gd name="connsiteX70" fmla="*/ 105956 w 216435"/>
                <a:gd name="connsiteY70" fmla="*/ 101790 h 298001"/>
                <a:gd name="connsiteX71" fmla="*/ 100527 w 216435"/>
                <a:gd name="connsiteY71" fmla="*/ 105409 h 298001"/>
                <a:gd name="connsiteX72" fmla="*/ 93574 w 216435"/>
                <a:gd name="connsiteY72" fmla="*/ 107790 h 298001"/>
                <a:gd name="connsiteX73" fmla="*/ 80810 w 216435"/>
                <a:gd name="connsiteY73" fmla="*/ 110076 h 298001"/>
                <a:gd name="connsiteX74" fmla="*/ 72999 w 216435"/>
                <a:gd name="connsiteY74" fmla="*/ 110553 h 298001"/>
                <a:gd name="connsiteX75" fmla="*/ 63951 w 216435"/>
                <a:gd name="connsiteY75" fmla="*/ 113029 h 298001"/>
                <a:gd name="connsiteX76" fmla="*/ 59379 w 216435"/>
                <a:gd name="connsiteY76" fmla="*/ 108362 h 298001"/>
                <a:gd name="connsiteX77" fmla="*/ 62618 w 216435"/>
                <a:gd name="connsiteY77" fmla="*/ 98837 h 298001"/>
                <a:gd name="connsiteX78" fmla="*/ 62618 w 216435"/>
                <a:gd name="connsiteY78" fmla="*/ 90836 h 298001"/>
                <a:gd name="connsiteX79" fmla="*/ 60522 w 216435"/>
                <a:gd name="connsiteY79" fmla="*/ 79977 h 298001"/>
                <a:gd name="connsiteX80" fmla="*/ 59570 w 216435"/>
                <a:gd name="connsiteY80" fmla="*/ 63785 h 298001"/>
                <a:gd name="connsiteX81" fmla="*/ 59570 w 216435"/>
                <a:gd name="connsiteY81" fmla="*/ 55498 h 298001"/>
                <a:gd name="connsiteX82" fmla="*/ 59570 w 216435"/>
                <a:gd name="connsiteY82" fmla="*/ 48926 h 298001"/>
                <a:gd name="connsiteX83" fmla="*/ 59570 w 216435"/>
                <a:gd name="connsiteY83" fmla="*/ 42925 h 298001"/>
                <a:gd name="connsiteX84" fmla="*/ 58713 w 216435"/>
                <a:gd name="connsiteY84" fmla="*/ 33400 h 298001"/>
                <a:gd name="connsiteX85" fmla="*/ 57570 w 216435"/>
                <a:gd name="connsiteY85" fmla="*/ 25590 h 298001"/>
                <a:gd name="connsiteX86" fmla="*/ 54712 w 216435"/>
                <a:gd name="connsiteY86" fmla="*/ 21303 h 298001"/>
                <a:gd name="connsiteX87" fmla="*/ 51378 w 216435"/>
                <a:gd name="connsiteY87" fmla="*/ 23494 h 298001"/>
                <a:gd name="connsiteX88" fmla="*/ 44806 w 216435"/>
                <a:gd name="connsiteY88" fmla="*/ 23494 h 298001"/>
                <a:gd name="connsiteX89" fmla="*/ 40234 w 216435"/>
                <a:gd name="connsiteY89" fmla="*/ 31400 h 298001"/>
                <a:gd name="connsiteX90" fmla="*/ 42425 w 216435"/>
                <a:gd name="connsiteY90" fmla="*/ 45116 h 298001"/>
                <a:gd name="connsiteX91" fmla="*/ 44044 w 216435"/>
                <a:gd name="connsiteY91" fmla="*/ 69119 h 298001"/>
                <a:gd name="connsiteX92" fmla="*/ 42329 w 216435"/>
                <a:gd name="connsiteY92" fmla="*/ 91788 h 298001"/>
                <a:gd name="connsiteX93" fmla="*/ 44234 w 216435"/>
                <a:gd name="connsiteY93" fmla="*/ 102838 h 298001"/>
                <a:gd name="connsiteX94" fmla="*/ 47092 w 216435"/>
                <a:gd name="connsiteY94" fmla="*/ 110458 h 298001"/>
                <a:gd name="connsiteX95" fmla="*/ 43377 w 216435"/>
                <a:gd name="connsiteY95" fmla="*/ 114172 h 298001"/>
                <a:gd name="connsiteX96" fmla="*/ 32423 w 216435"/>
                <a:gd name="connsiteY96" fmla="*/ 118458 h 298001"/>
                <a:gd name="connsiteX97" fmla="*/ 27050 w 216435"/>
                <a:gd name="connsiteY97" fmla="*/ 115958 h 298001"/>
                <a:gd name="connsiteX98" fmla="*/ 26804 w 216435"/>
                <a:gd name="connsiteY98" fmla="*/ 114267 h 298001"/>
                <a:gd name="connsiteX99" fmla="*/ 24232 w 216435"/>
                <a:gd name="connsiteY99" fmla="*/ 97884 h 298001"/>
                <a:gd name="connsiteX100" fmla="*/ 20613 w 216435"/>
                <a:gd name="connsiteY100" fmla="*/ 97884 h 298001"/>
                <a:gd name="connsiteX101" fmla="*/ 7849 w 216435"/>
                <a:gd name="connsiteY101" fmla="*/ 119030 h 298001"/>
                <a:gd name="connsiteX102" fmla="*/ 2610 w 216435"/>
                <a:gd name="connsiteY102" fmla="*/ 122459 h 298001"/>
                <a:gd name="connsiteX103" fmla="*/ -247 w 216435"/>
                <a:gd name="connsiteY103" fmla="*/ 129888 h 298001"/>
                <a:gd name="connsiteX104" fmla="*/ -247 w 216435"/>
                <a:gd name="connsiteY104" fmla="*/ 148176 h 298001"/>
                <a:gd name="connsiteX105" fmla="*/ 5563 w 216435"/>
                <a:gd name="connsiteY105" fmla="*/ 166369 h 298001"/>
                <a:gd name="connsiteX106" fmla="*/ 13278 w 216435"/>
                <a:gd name="connsiteY106" fmla="*/ 169513 h 298001"/>
                <a:gd name="connsiteX107" fmla="*/ 33090 w 216435"/>
                <a:gd name="connsiteY107" fmla="*/ 154368 h 298001"/>
                <a:gd name="connsiteX108" fmla="*/ 37662 w 216435"/>
                <a:gd name="connsiteY108" fmla="*/ 148938 h 298001"/>
                <a:gd name="connsiteX109" fmla="*/ 47187 w 216435"/>
                <a:gd name="connsiteY109" fmla="*/ 136270 h 298001"/>
                <a:gd name="connsiteX110" fmla="*/ 62713 w 216435"/>
                <a:gd name="connsiteY110" fmla="*/ 129984 h 298001"/>
                <a:gd name="connsiteX111" fmla="*/ 75857 w 216435"/>
                <a:gd name="connsiteY111" fmla="*/ 127317 h 298001"/>
                <a:gd name="connsiteX112" fmla="*/ 93002 w 216435"/>
                <a:gd name="connsiteY112" fmla="*/ 125126 h 298001"/>
                <a:gd name="connsiteX113" fmla="*/ 103575 w 216435"/>
                <a:gd name="connsiteY113" fmla="*/ 122935 h 298001"/>
                <a:gd name="connsiteX114" fmla="*/ 114148 w 216435"/>
                <a:gd name="connsiteY114" fmla="*/ 120459 h 298001"/>
                <a:gd name="connsiteX115" fmla="*/ 135103 w 216435"/>
                <a:gd name="connsiteY115" fmla="*/ 118268 h 298001"/>
                <a:gd name="connsiteX116" fmla="*/ 148438 w 216435"/>
                <a:gd name="connsiteY116" fmla="*/ 116363 h 298001"/>
                <a:gd name="connsiteX117" fmla="*/ 161106 w 216435"/>
                <a:gd name="connsiteY117" fmla="*/ 114934 h 298001"/>
                <a:gd name="connsiteX118" fmla="*/ 155772 w 216435"/>
                <a:gd name="connsiteY118" fmla="*/ 125126 h 298001"/>
                <a:gd name="connsiteX119" fmla="*/ 146247 w 216435"/>
                <a:gd name="connsiteY119" fmla="*/ 129793 h 298001"/>
                <a:gd name="connsiteX120" fmla="*/ 137485 w 216435"/>
                <a:gd name="connsiteY120" fmla="*/ 127698 h 298001"/>
                <a:gd name="connsiteX121" fmla="*/ 129007 w 216435"/>
                <a:gd name="connsiteY121" fmla="*/ 127698 h 298001"/>
                <a:gd name="connsiteX122" fmla="*/ 118625 w 216435"/>
                <a:gd name="connsiteY122" fmla="*/ 127698 h 298001"/>
                <a:gd name="connsiteX123" fmla="*/ 114243 w 216435"/>
                <a:gd name="connsiteY123" fmla="*/ 130841 h 298001"/>
                <a:gd name="connsiteX124" fmla="*/ 106814 w 216435"/>
                <a:gd name="connsiteY124" fmla="*/ 133508 h 298001"/>
                <a:gd name="connsiteX125" fmla="*/ 97956 w 216435"/>
                <a:gd name="connsiteY125" fmla="*/ 135032 h 298001"/>
                <a:gd name="connsiteX126" fmla="*/ 86145 w 216435"/>
                <a:gd name="connsiteY126" fmla="*/ 137985 h 298001"/>
                <a:gd name="connsiteX127" fmla="*/ 75762 w 216435"/>
                <a:gd name="connsiteY127" fmla="*/ 138937 h 298001"/>
                <a:gd name="connsiteX128" fmla="*/ 71571 w 216435"/>
                <a:gd name="connsiteY128" fmla="*/ 141699 h 298001"/>
                <a:gd name="connsiteX129" fmla="*/ 60332 w 216435"/>
                <a:gd name="connsiteY129" fmla="*/ 142461 h 298001"/>
                <a:gd name="connsiteX130" fmla="*/ 52331 w 216435"/>
                <a:gd name="connsiteY130" fmla="*/ 161511 h 298001"/>
                <a:gd name="connsiteX131" fmla="*/ 50236 w 216435"/>
                <a:gd name="connsiteY131" fmla="*/ 171894 h 298001"/>
                <a:gd name="connsiteX132" fmla="*/ 53093 w 216435"/>
                <a:gd name="connsiteY132" fmla="*/ 178847 h 298001"/>
                <a:gd name="connsiteX133" fmla="*/ 60712 w 216435"/>
                <a:gd name="connsiteY133" fmla="*/ 178847 h 298001"/>
                <a:gd name="connsiteX134" fmla="*/ 69761 w 216435"/>
                <a:gd name="connsiteY134" fmla="*/ 174180 h 298001"/>
                <a:gd name="connsiteX135" fmla="*/ 77763 w 216435"/>
                <a:gd name="connsiteY135" fmla="*/ 168941 h 298001"/>
                <a:gd name="connsiteX136" fmla="*/ 85002 w 216435"/>
                <a:gd name="connsiteY136" fmla="*/ 169608 h 298001"/>
                <a:gd name="connsiteX137" fmla="*/ 81477 w 216435"/>
                <a:gd name="connsiteY137" fmla="*/ 179133 h 298001"/>
                <a:gd name="connsiteX138" fmla="*/ 80144 w 216435"/>
                <a:gd name="connsiteY138" fmla="*/ 188658 h 298001"/>
                <a:gd name="connsiteX139" fmla="*/ 77477 w 216435"/>
                <a:gd name="connsiteY139" fmla="*/ 193039 h 298001"/>
                <a:gd name="connsiteX140" fmla="*/ 69952 w 216435"/>
                <a:gd name="connsiteY140" fmla="*/ 196849 h 298001"/>
                <a:gd name="connsiteX141" fmla="*/ 57474 w 216435"/>
                <a:gd name="connsiteY141" fmla="*/ 200183 h 298001"/>
                <a:gd name="connsiteX142" fmla="*/ 47378 w 216435"/>
                <a:gd name="connsiteY142" fmla="*/ 206469 h 298001"/>
                <a:gd name="connsiteX143" fmla="*/ 36995 w 216435"/>
                <a:gd name="connsiteY143" fmla="*/ 203802 h 298001"/>
                <a:gd name="connsiteX144" fmla="*/ 22708 w 216435"/>
                <a:gd name="connsiteY144" fmla="*/ 212661 h 298001"/>
                <a:gd name="connsiteX145" fmla="*/ 20327 w 216435"/>
                <a:gd name="connsiteY145" fmla="*/ 224472 h 298001"/>
                <a:gd name="connsiteX146" fmla="*/ 21565 w 216435"/>
                <a:gd name="connsiteY146" fmla="*/ 233044 h 298001"/>
                <a:gd name="connsiteX147" fmla="*/ 26899 w 216435"/>
                <a:gd name="connsiteY147" fmla="*/ 235426 h 298001"/>
                <a:gd name="connsiteX148" fmla="*/ 38615 w 216435"/>
                <a:gd name="connsiteY148" fmla="*/ 238283 h 298001"/>
                <a:gd name="connsiteX149" fmla="*/ 51664 w 216435"/>
                <a:gd name="connsiteY149" fmla="*/ 233616 h 298001"/>
                <a:gd name="connsiteX150" fmla="*/ 67571 w 216435"/>
                <a:gd name="connsiteY150" fmla="*/ 230854 h 298001"/>
                <a:gd name="connsiteX151" fmla="*/ 83001 w 216435"/>
                <a:gd name="connsiteY151" fmla="*/ 228091 h 298001"/>
                <a:gd name="connsiteX152" fmla="*/ 87573 w 216435"/>
                <a:gd name="connsiteY152" fmla="*/ 234568 h 298001"/>
                <a:gd name="connsiteX153" fmla="*/ 71095 w 216435"/>
                <a:gd name="connsiteY153" fmla="*/ 263143 h 298001"/>
                <a:gd name="connsiteX154" fmla="*/ 50140 w 216435"/>
                <a:gd name="connsiteY154" fmla="*/ 266953 h 298001"/>
                <a:gd name="connsiteX155" fmla="*/ 41472 w 216435"/>
                <a:gd name="connsiteY155" fmla="*/ 271239 h 298001"/>
                <a:gd name="connsiteX156" fmla="*/ 57665 w 216435"/>
                <a:gd name="connsiteY156" fmla="*/ 286575 h 298001"/>
                <a:gd name="connsiteX157" fmla="*/ 58713 w 216435"/>
                <a:gd name="connsiteY157" fmla="*/ 296671 h 298001"/>
                <a:gd name="connsiteX158" fmla="*/ 75477 w 216435"/>
                <a:gd name="connsiteY158" fmla="*/ 296671 h 298001"/>
                <a:gd name="connsiteX159" fmla="*/ 86621 w 216435"/>
                <a:gd name="connsiteY159" fmla="*/ 293623 h 298001"/>
                <a:gd name="connsiteX160" fmla="*/ 100527 w 216435"/>
                <a:gd name="connsiteY160" fmla="*/ 288670 h 298001"/>
                <a:gd name="connsiteX161" fmla="*/ 110052 w 216435"/>
                <a:gd name="connsiteY161" fmla="*/ 270192 h 298001"/>
                <a:gd name="connsiteX162" fmla="*/ 115005 w 216435"/>
                <a:gd name="connsiteY162" fmla="*/ 261619 h 298001"/>
                <a:gd name="connsiteX163" fmla="*/ 117672 w 216435"/>
                <a:gd name="connsiteY163" fmla="*/ 248760 h 298001"/>
                <a:gd name="connsiteX164" fmla="*/ 119101 w 216435"/>
                <a:gd name="connsiteY164" fmla="*/ 237521 h 298001"/>
                <a:gd name="connsiteX165" fmla="*/ 118244 w 216435"/>
                <a:gd name="connsiteY165" fmla="*/ 224376 h 298001"/>
                <a:gd name="connsiteX166" fmla="*/ 137294 w 216435"/>
                <a:gd name="connsiteY166" fmla="*/ 215804 h 298001"/>
                <a:gd name="connsiteX167" fmla="*/ 145485 w 216435"/>
                <a:gd name="connsiteY167" fmla="*/ 213042 h 298001"/>
                <a:gd name="connsiteX168" fmla="*/ 157582 w 216435"/>
                <a:gd name="connsiteY168" fmla="*/ 210756 h 298001"/>
                <a:gd name="connsiteX169" fmla="*/ 164440 w 216435"/>
                <a:gd name="connsiteY169" fmla="*/ 204850 h 298001"/>
                <a:gd name="connsiteX170" fmla="*/ 167393 w 216435"/>
                <a:gd name="connsiteY170" fmla="*/ 192849 h 298001"/>
                <a:gd name="connsiteX171" fmla="*/ 162916 w 216435"/>
                <a:gd name="connsiteY171" fmla="*/ 188277 h 298001"/>
                <a:gd name="connsiteX172" fmla="*/ 151391 w 216435"/>
                <a:gd name="connsiteY172" fmla="*/ 183514 h 298001"/>
                <a:gd name="connsiteX173" fmla="*/ 139580 w 216435"/>
                <a:gd name="connsiteY173" fmla="*/ 177513 h 298001"/>
                <a:gd name="connsiteX174" fmla="*/ 132817 w 216435"/>
                <a:gd name="connsiteY174" fmla="*/ 181133 h 298001"/>
                <a:gd name="connsiteX175" fmla="*/ 122530 w 216435"/>
                <a:gd name="connsiteY175" fmla="*/ 185229 h 298001"/>
                <a:gd name="connsiteX176" fmla="*/ 116815 w 216435"/>
                <a:gd name="connsiteY176" fmla="*/ 184086 h 298001"/>
                <a:gd name="connsiteX177" fmla="*/ 118720 w 216435"/>
                <a:gd name="connsiteY177" fmla="*/ 172751 h 298001"/>
                <a:gd name="connsiteX178" fmla="*/ 130722 w 216435"/>
                <a:gd name="connsiteY178" fmla="*/ 161702 h 298001"/>
                <a:gd name="connsiteX179" fmla="*/ 138246 w 216435"/>
                <a:gd name="connsiteY179" fmla="*/ 153701 h 298001"/>
                <a:gd name="connsiteX180" fmla="*/ 158725 w 216435"/>
                <a:gd name="connsiteY180" fmla="*/ 139128 h 298001"/>
                <a:gd name="connsiteX181" fmla="*/ 170631 w 216435"/>
                <a:gd name="connsiteY181" fmla="*/ 139128 h 298001"/>
                <a:gd name="connsiteX182" fmla="*/ 180156 w 216435"/>
                <a:gd name="connsiteY182" fmla="*/ 139985 h 298001"/>
                <a:gd name="connsiteX183" fmla="*/ 187586 w 216435"/>
                <a:gd name="connsiteY183" fmla="*/ 136842 h 298001"/>
                <a:gd name="connsiteX184" fmla="*/ 211589 w 216435"/>
                <a:gd name="connsiteY184" fmla="*/ 130460 h 298001"/>
                <a:gd name="connsiteX185" fmla="*/ 215971 w 216435"/>
                <a:gd name="connsiteY185" fmla="*/ 114553 h 298001"/>
                <a:gd name="connsiteX186" fmla="*/ 211875 w 216435"/>
                <a:gd name="connsiteY186" fmla="*/ 96932 h 29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</a:cxnLst>
              <a:rect l="l" t="t" r="r" b="b"/>
              <a:pathLst>
                <a:path w="216435" h="298001">
                  <a:moveTo>
                    <a:pt x="211303" y="97027"/>
                  </a:moveTo>
                  <a:cubicBezTo>
                    <a:pt x="209017" y="94265"/>
                    <a:pt x="205302" y="95408"/>
                    <a:pt x="203588" y="94265"/>
                  </a:cubicBezTo>
                  <a:cubicBezTo>
                    <a:pt x="201873" y="93122"/>
                    <a:pt x="198920" y="92931"/>
                    <a:pt x="196825" y="92265"/>
                  </a:cubicBezTo>
                  <a:cubicBezTo>
                    <a:pt x="194729" y="91598"/>
                    <a:pt x="192729" y="88455"/>
                    <a:pt x="190824" y="87883"/>
                  </a:cubicBezTo>
                  <a:cubicBezTo>
                    <a:pt x="188365" y="87469"/>
                    <a:pt x="185854" y="87469"/>
                    <a:pt x="183395" y="87883"/>
                  </a:cubicBezTo>
                  <a:cubicBezTo>
                    <a:pt x="180427" y="90816"/>
                    <a:pt x="176699" y="92862"/>
                    <a:pt x="172631" y="93789"/>
                  </a:cubicBezTo>
                  <a:cubicBezTo>
                    <a:pt x="170631" y="93789"/>
                    <a:pt x="167393" y="94455"/>
                    <a:pt x="167107" y="92074"/>
                  </a:cubicBezTo>
                  <a:cubicBezTo>
                    <a:pt x="167063" y="87995"/>
                    <a:pt x="167707" y="83938"/>
                    <a:pt x="169012" y="80073"/>
                  </a:cubicBezTo>
                  <a:cubicBezTo>
                    <a:pt x="170060" y="76358"/>
                    <a:pt x="171107" y="72072"/>
                    <a:pt x="171393" y="70548"/>
                  </a:cubicBezTo>
                  <a:cubicBezTo>
                    <a:pt x="171679" y="69024"/>
                    <a:pt x="174060" y="63309"/>
                    <a:pt x="174251" y="62547"/>
                  </a:cubicBezTo>
                  <a:cubicBezTo>
                    <a:pt x="175286" y="54144"/>
                    <a:pt x="178577" y="46178"/>
                    <a:pt x="183776" y="39496"/>
                  </a:cubicBezTo>
                  <a:cubicBezTo>
                    <a:pt x="187872" y="35496"/>
                    <a:pt x="196825" y="30638"/>
                    <a:pt x="195968" y="29971"/>
                  </a:cubicBezTo>
                  <a:cubicBezTo>
                    <a:pt x="195111" y="29305"/>
                    <a:pt x="196634" y="21303"/>
                    <a:pt x="197016" y="18446"/>
                  </a:cubicBezTo>
                  <a:cubicBezTo>
                    <a:pt x="197408" y="16010"/>
                    <a:pt x="196549" y="13541"/>
                    <a:pt x="194730" y="11874"/>
                  </a:cubicBezTo>
                  <a:cubicBezTo>
                    <a:pt x="191940" y="9706"/>
                    <a:pt x="188941" y="7823"/>
                    <a:pt x="185776" y="6254"/>
                  </a:cubicBezTo>
                  <a:cubicBezTo>
                    <a:pt x="183047" y="5036"/>
                    <a:pt x="179871" y="5401"/>
                    <a:pt x="177490" y="7207"/>
                  </a:cubicBezTo>
                  <a:cubicBezTo>
                    <a:pt x="176251" y="8159"/>
                    <a:pt x="175679" y="10255"/>
                    <a:pt x="175013" y="10731"/>
                  </a:cubicBezTo>
                  <a:cubicBezTo>
                    <a:pt x="172632" y="12350"/>
                    <a:pt x="149676" y="15969"/>
                    <a:pt x="147295" y="25399"/>
                  </a:cubicBezTo>
                  <a:cubicBezTo>
                    <a:pt x="146152" y="30066"/>
                    <a:pt x="152915" y="32734"/>
                    <a:pt x="152820" y="38734"/>
                  </a:cubicBezTo>
                  <a:cubicBezTo>
                    <a:pt x="152584" y="41246"/>
                    <a:pt x="151907" y="43697"/>
                    <a:pt x="150819" y="45973"/>
                  </a:cubicBezTo>
                  <a:cubicBezTo>
                    <a:pt x="149867" y="48069"/>
                    <a:pt x="148152" y="52164"/>
                    <a:pt x="146438" y="52545"/>
                  </a:cubicBezTo>
                  <a:cubicBezTo>
                    <a:pt x="144723" y="52926"/>
                    <a:pt x="141390" y="52545"/>
                    <a:pt x="138723" y="56451"/>
                  </a:cubicBezTo>
                  <a:cubicBezTo>
                    <a:pt x="134532" y="62547"/>
                    <a:pt x="139484" y="63785"/>
                    <a:pt x="139484" y="65499"/>
                  </a:cubicBezTo>
                  <a:cubicBezTo>
                    <a:pt x="139484" y="67214"/>
                    <a:pt x="136151" y="69595"/>
                    <a:pt x="135103" y="70643"/>
                  </a:cubicBezTo>
                  <a:cubicBezTo>
                    <a:pt x="133762" y="72582"/>
                    <a:pt x="131871" y="74074"/>
                    <a:pt x="129674" y="74929"/>
                  </a:cubicBezTo>
                  <a:cubicBezTo>
                    <a:pt x="128436" y="74929"/>
                    <a:pt x="128340" y="81692"/>
                    <a:pt x="131579" y="84454"/>
                  </a:cubicBezTo>
                  <a:cubicBezTo>
                    <a:pt x="134817" y="87216"/>
                    <a:pt x="138151" y="85597"/>
                    <a:pt x="139866" y="87216"/>
                  </a:cubicBezTo>
                  <a:cubicBezTo>
                    <a:pt x="141866" y="92074"/>
                    <a:pt x="135579" y="96741"/>
                    <a:pt x="130341" y="96741"/>
                  </a:cubicBezTo>
                  <a:cubicBezTo>
                    <a:pt x="123482" y="96741"/>
                    <a:pt x="128340" y="87788"/>
                    <a:pt x="125292" y="88645"/>
                  </a:cubicBezTo>
                  <a:cubicBezTo>
                    <a:pt x="119577" y="90169"/>
                    <a:pt x="113195" y="85788"/>
                    <a:pt x="115005" y="83216"/>
                  </a:cubicBezTo>
                  <a:cubicBezTo>
                    <a:pt x="116815" y="80644"/>
                    <a:pt x="123768" y="71119"/>
                    <a:pt x="123482" y="70929"/>
                  </a:cubicBezTo>
                  <a:cubicBezTo>
                    <a:pt x="130912" y="55784"/>
                    <a:pt x="135008" y="52450"/>
                    <a:pt x="134722" y="48164"/>
                  </a:cubicBezTo>
                  <a:cubicBezTo>
                    <a:pt x="134436" y="43878"/>
                    <a:pt x="130150" y="40925"/>
                    <a:pt x="129579" y="40449"/>
                  </a:cubicBezTo>
                  <a:cubicBezTo>
                    <a:pt x="129007" y="39972"/>
                    <a:pt x="129007" y="32162"/>
                    <a:pt x="129579" y="30924"/>
                  </a:cubicBezTo>
                  <a:cubicBezTo>
                    <a:pt x="131478" y="26721"/>
                    <a:pt x="134313" y="23007"/>
                    <a:pt x="137865" y="20065"/>
                  </a:cubicBezTo>
                  <a:cubicBezTo>
                    <a:pt x="141199" y="17113"/>
                    <a:pt x="144723" y="11112"/>
                    <a:pt x="142152" y="7683"/>
                  </a:cubicBezTo>
                  <a:cubicBezTo>
                    <a:pt x="139580" y="4254"/>
                    <a:pt x="136436" y="158"/>
                    <a:pt x="132055" y="-128"/>
                  </a:cubicBezTo>
                  <a:cubicBezTo>
                    <a:pt x="130209" y="-199"/>
                    <a:pt x="128376" y="194"/>
                    <a:pt x="126721" y="1015"/>
                  </a:cubicBezTo>
                  <a:cubicBezTo>
                    <a:pt x="125483" y="1872"/>
                    <a:pt x="123102" y="1015"/>
                    <a:pt x="121387" y="1015"/>
                  </a:cubicBezTo>
                  <a:cubicBezTo>
                    <a:pt x="117101" y="2920"/>
                    <a:pt x="116243" y="10540"/>
                    <a:pt x="114815" y="13207"/>
                  </a:cubicBezTo>
                  <a:cubicBezTo>
                    <a:pt x="112624" y="17493"/>
                    <a:pt x="107861" y="24923"/>
                    <a:pt x="105957" y="24923"/>
                  </a:cubicBezTo>
                  <a:cubicBezTo>
                    <a:pt x="104052" y="24923"/>
                    <a:pt x="100623" y="18827"/>
                    <a:pt x="98622" y="18922"/>
                  </a:cubicBezTo>
                  <a:cubicBezTo>
                    <a:pt x="96622" y="19017"/>
                    <a:pt x="91955" y="24066"/>
                    <a:pt x="91955" y="25590"/>
                  </a:cubicBezTo>
                  <a:cubicBezTo>
                    <a:pt x="91955" y="27114"/>
                    <a:pt x="95574" y="32067"/>
                    <a:pt x="95955" y="36163"/>
                  </a:cubicBezTo>
                  <a:cubicBezTo>
                    <a:pt x="95517" y="39579"/>
                    <a:pt x="94277" y="42843"/>
                    <a:pt x="92336" y="45688"/>
                  </a:cubicBezTo>
                  <a:cubicBezTo>
                    <a:pt x="90431" y="49116"/>
                    <a:pt x="88907" y="56641"/>
                    <a:pt x="92336" y="57594"/>
                  </a:cubicBezTo>
                  <a:cubicBezTo>
                    <a:pt x="95765" y="58546"/>
                    <a:pt x="93955" y="55498"/>
                    <a:pt x="98242" y="54831"/>
                  </a:cubicBezTo>
                  <a:cubicBezTo>
                    <a:pt x="102527" y="54165"/>
                    <a:pt x="105575" y="51402"/>
                    <a:pt x="106623" y="51593"/>
                  </a:cubicBezTo>
                  <a:cubicBezTo>
                    <a:pt x="107671" y="51784"/>
                    <a:pt x="115196" y="58641"/>
                    <a:pt x="111672" y="63594"/>
                  </a:cubicBezTo>
                  <a:cubicBezTo>
                    <a:pt x="110338" y="65499"/>
                    <a:pt x="107004" y="73119"/>
                    <a:pt x="102147" y="72453"/>
                  </a:cubicBezTo>
                  <a:cubicBezTo>
                    <a:pt x="100623" y="72453"/>
                    <a:pt x="99861" y="68833"/>
                    <a:pt x="98242" y="67500"/>
                  </a:cubicBezTo>
                  <a:cubicBezTo>
                    <a:pt x="96622" y="66166"/>
                    <a:pt x="90050" y="68928"/>
                    <a:pt x="87859" y="67500"/>
                  </a:cubicBezTo>
                  <a:cubicBezTo>
                    <a:pt x="85668" y="66071"/>
                    <a:pt x="85097" y="66547"/>
                    <a:pt x="85192" y="62832"/>
                  </a:cubicBezTo>
                  <a:cubicBezTo>
                    <a:pt x="85096" y="56039"/>
                    <a:pt x="84136" y="49285"/>
                    <a:pt x="82334" y="42735"/>
                  </a:cubicBezTo>
                  <a:cubicBezTo>
                    <a:pt x="80959" y="41044"/>
                    <a:pt x="80248" y="38911"/>
                    <a:pt x="80334" y="36734"/>
                  </a:cubicBezTo>
                  <a:cubicBezTo>
                    <a:pt x="80335" y="32638"/>
                    <a:pt x="79668" y="26733"/>
                    <a:pt x="77382" y="27209"/>
                  </a:cubicBezTo>
                  <a:cubicBezTo>
                    <a:pt x="75006" y="27589"/>
                    <a:pt x="72844" y="28805"/>
                    <a:pt x="71286" y="30638"/>
                  </a:cubicBezTo>
                  <a:cubicBezTo>
                    <a:pt x="69213" y="33084"/>
                    <a:pt x="67949" y="36112"/>
                    <a:pt x="67666" y="39306"/>
                  </a:cubicBezTo>
                  <a:cubicBezTo>
                    <a:pt x="68228" y="41278"/>
                    <a:pt x="68672" y="43282"/>
                    <a:pt x="69000" y="45307"/>
                  </a:cubicBezTo>
                  <a:cubicBezTo>
                    <a:pt x="69313" y="51240"/>
                    <a:pt x="69313" y="57185"/>
                    <a:pt x="69000" y="63118"/>
                  </a:cubicBezTo>
                  <a:cubicBezTo>
                    <a:pt x="69000" y="66452"/>
                    <a:pt x="71476" y="71786"/>
                    <a:pt x="71095" y="75691"/>
                  </a:cubicBezTo>
                  <a:cubicBezTo>
                    <a:pt x="71095" y="77596"/>
                    <a:pt x="70333" y="92169"/>
                    <a:pt x="70428" y="94170"/>
                  </a:cubicBezTo>
                  <a:cubicBezTo>
                    <a:pt x="70163" y="97822"/>
                    <a:pt x="72014" y="101302"/>
                    <a:pt x="75191" y="103123"/>
                  </a:cubicBezTo>
                  <a:cubicBezTo>
                    <a:pt x="77286" y="103980"/>
                    <a:pt x="78525" y="101694"/>
                    <a:pt x="79858" y="100647"/>
                  </a:cubicBezTo>
                  <a:cubicBezTo>
                    <a:pt x="81191" y="99599"/>
                    <a:pt x="83383" y="98932"/>
                    <a:pt x="83192" y="95980"/>
                  </a:cubicBezTo>
                  <a:cubicBezTo>
                    <a:pt x="83001" y="93027"/>
                    <a:pt x="83192" y="89026"/>
                    <a:pt x="85954" y="88169"/>
                  </a:cubicBezTo>
                  <a:cubicBezTo>
                    <a:pt x="88717" y="87312"/>
                    <a:pt x="90621" y="91312"/>
                    <a:pt x="90145" y="93408"/>
                  </a:cubicBezTo>
                  <a:cubicBezTo>
                    <a:pt x="89105" y="95735"/>
                    <a:pt x="89963" y="98472"/>
                    <a:pt x="92145" y="99789"/>
                  </a:cubicBezTo>
                  <a:cubicBezTo>
                    <a:pt x="93384" y="101028"/>
                    <a:pt x="97193" y="97694"/>
                    <a:pt x="99098" y="96932"/>
                  </a:cubicBezTo>
                  <a:cubicBezTo>
                    <a:pt x="102623" y="95694"/>
                    <a:pt x="105385" y="94360"/>
                    <a:pt x="106718" y="97694"/>
                  </a:cubicBezTo>
                  <a:cubicBezTo>
                    <a:pt x="107418" y="99075"/>
                    <a:pt x="107106" y="100753"/>
                    <a:pt x="105956" y="101790"/>
                  </a:cubicBezTo>
                  <a:cubicBezTo>
                    <a:pt x="104382" y="103317"/>
                    <a:pt x="102542" y="104543"/>
                    <a:pt x="100527" y="105409"/>
                  </a:cubicBezTo>
                  <a:cubicBezTo>
                    <a:pt x="98813" y="105409"/>
                    <a:pt x="95479" y="107695"/>
                    <a:pt x="93574" y="107790"/>
                  </a:cubicBezTo>
                  <a:cubicBezTo>
                    <a:pt x="89248" y="108078"/>
                    <a:pt x="84967" y="108844"/>
                    <a:pt x="80810" y="110076"/>
                  </a:cubicBezTo>
                  <a:cubicBezTo>
                    <a:pt x="78225" y="110461"/>
                    <a:pt x="75612" y="110620"/>
                    <a:pt x="72999" y="110553"/>
                  </a:cubicBezTo>
                  <a:cubicBezTo>
                    <a:pt x="70904" y="110553"/>
                    <a:pt x="66523" y="113601"/>
                    <a:pt x="63951" y="113029"/>
                  </a:cubicBezTo>
                  <a:cubicBezTo>
                    <a:pt x="61859" y="112156"/>
                    <a:pt x="60209" y="110472"/>
                    <a:pt x="59379" y="108362"/>
                  </a:cubicBezTo>
                  <a:cubicBezTo>
                    <a:pt x="58522" y="106076"/>
                    <a:pt x="62046" y="102933"/>
                    <a:pt x="62618" y="98837"/>
                  </a:cubicBezTo>
                  <a:cubicBezTo>
                    <a:pt x="62618" y="96932"/>
                    <a:pt x="62618" y="92836"/>
                    <a:pt x="62618" y="90836"/>
                  </a:cubicBezTo>
                  <a:cubicBezTo>
                    <a:pt x="63189" y="85883"/>
                    <a:pt x="60522" y="82263"/>
                    <a:pt x="60522" y="79977"/>
                  </a:cubicBezTo>
                  <a:cubicBezTo>
                    <a:pt x="60522" y="77691"/>
                    <a:pt x="59856" y="67023"/>
                    <a:pt x="59570" y="63785"/>
                  </a:cubicBezTo>
                  <a:cubicBezTo>
                    <a:pt x="59284" y="60546"/>
                    <a:pt x="60332" y="57975"/>
                    <a:pt x="59570" y="55498"/>
                  </a:cubicBezTo>
                  <a:cubicBezTo>
                    <a:pt x="59173" y="53325"/>
                    <a:pt x="59173" y="51099"/>
                    <a:pt x="59570" y="48926"/>
                  </a:cubicBezTo>
                  <a:cubicBezTo>
                    <a:pt x="60402" y="47012"/>
                    <a:pt x="60402" y="44839"/>
                    <a:pt x="59570" y="42925"/>
                  </a:cubicBezTo>
                  <a:cubicBezTo>
                    <a:pt x="58236" y="41115"/>
                    <a:pt x="59570" y="36543"/>
                    <a:pt x="58713" y="33400"/>
                  </a:cubicBezTo>
                  <a:cubicBezTo>
                    <a:pt x="57855" y="30257"/>
                    <a:pt x="58713" y="28638"/>
                    <a:pt x="57570" y="25590"/>
                  </a:cubicBezTo>
                  <a:cubicBezTo>
                    <a:pt x="56427" y="22542"/>
                    <a:pt x="56807" y="22161"/>
                    <a:pt x="54712" y="21303"/>
                  </a:cubicBezTo>
                  <a:cubicBezTo>
                    <a:pt x="52616" y="20446"/>
                    <a:pt x="52807" y="23399"/>
                    <a:pt x="51378" y="23494"/>
                  </a:cubicBezTo>
                  <a:cubicBezTo>
                    <a:pt x="49192" y="23305"/>
                    <a:pt x="46992" y="23305"/>
                    <a:pt x="44806" y="23494"/>
                  </a:cubicBezTo>
                  <a:cubicBezTo>
                    <a:pt x="41092" y="24351"/>
                    <a:pt x="37853" y="29971"/>
                    <a:pt x="40234" y="31400"/>
                  </a:cubicBezTo>
                  <a:cubicBezTo>
                    <a:pt x="41892" y="35775"/>
                    <a:pt x="42638" y="40442"/>
                    <a:pt x="42425" y="45116"/>
                  </a:cubicBezTo>
                  <a:cubicBezTo>
                    <a:pt x="42425" y="58260"/>
                    <a:pt x="44616" y="64166"/>
                    <a:pt x="44044" y="69119"/>
                  </a:cubicBezTo>
                  <a:cubicBezTo>
                    <a:pt x="43187" y="77977"/>
                    <a:pt x="42329" y="89788"/>
                    <a:pt x="42329" y="91788"/>
                  </a:cubicBezTo>
                  <a:cubicBezTo>
                    <a:pt x="42578" y="95528"/>
                    <a:pt x="43216" y="99231"/>
                    <a:pt x="44234" y="102838"/>
                  </a:cubicBezTo>
                  <a:cubicBezTo>
                    <a:pt x="45476" y="105259"/>
                    <a:pt x="46435" y="107816"/>
                    <a:pt x="47092" y="110458"/>
                  </a:cubicBezTo>
                  <a:cubicBezTo>
                    <a:pt x="47092" y="112363"/>
                    <a:pt x="44044" y="113696"/>
                    <a:pt x="43377" y="114172"/>
                  </a:cubicBezTo>
                  <a:cubicBezTo>
                    <a:pt x="39992" y="116204"/>
                    <a:pt x="36290" y="117653"/>
                    <a:pt x="32423" y="118458"/>
                  </a:cubicBezTo>
                  <a:cubicBezTo>
                    <a:pt x="30249" y="119252"/>
                    <a:pt x="27843" y="118132"/>
                    <a:pt x="27050" y="115958"/>
                  </a:cubicBezTo>
                  <a:cubicBezTo>
                    <a:pt x="26853" y="115417"/>
                    <a:pt x="26769" y="114842"/>
                    <a:pt x="26804" y="114267"/>
                  </a:cubicBezTo>
                  <a:cubicBezTo>
                    <a:pt x="26758" y="108710"/>
                    <a:pt x="25891" y="103189"/>
                    <a:pt x="24232" y="97884"/>
                  </a:cubicBezTo>
                  <a:cubicBezTo>
                    <a:pt x="22708" y="96646"/>
                    <a:pt x="20613" y="97884"/>
                    <a:pt x="20613" y="97884"/>
                  </a:cubicBezTo>
                  <a:cubicBezTo>
                    <a:pt x="16744" y="105159"/>
                    <a:pt x="12483" y="112218"/>
                    <a:pt x="7849" y="119030"/>
                  </a:cubicBezTo>
                  <a:cubicBezTo>
                    <a:pt x="6323" y="120478"/>
                    <a:pt x="4548" y="121640"/>
                    <a:pt x="2610" y="122459"/>
                  </a:cubicBezTo>
                  <a:cubicBezTo>
                    <a:pt x="355" y="124215"/>
                    <a:pt x="-744" y="127074"/>
                    <a:pt x="-247" y="129888"/>
                  </a:cubicBezTo>
                  <a:cubicBezTo>
                    <a:pt x="3086" y="140938"/>
                    <a:pt x="-247" y="142366"/>
                    <a:pt x="-247" y="148176"/>
                  </a:cubicBezTo>
                  <a:cubicBezTo>
                    <a:pt x="270" y="154606"/>
                    <a:pt x="2258" y="160830"/>
                    <a:pt x="5563" y="166369"/>
                  </a:cubicBezTo>
                  <a:cubicBezTo>
                    <a:pt x="7058" y="169121"/>
                    <a:pt x="10286" y="170437"/>
                    <a:pt x="13278" y="169513"/>
                  </a:cubicBezTo>
                  <a:cubicBezTo>
                    <a:pt x="20613" y="168179"/>
                    <a:pt x="25375" y="159988"/>
                    <a:pt x="33090" y="154368"/>
                  </a:cubicBezTo>
                  <a:cubicBezTo>
                    <a:pt x="34783" y="152707"/>
                    <a:pt x="36314" y="150889"/>
                    <a:pt x="37662" y="148938"/>
                  </a:cubicBezTo>
                  <a:cubicBezTo>
                    <a:pt x="40197" y="144270"/>
                    <a:pt x="43407" y="140001"/>
                    <a:pt x="47187" y="136270"/>
                  </a:cubicBezTo>
                  <a:cubicBezTo>
                    <a:pt x="52034" y="133442"/>
                    <a:pt x="57263" y="131325"/>
                    <a:pt x="62713" y="129984"/>
                  </a:cubicBezTo>
                  <a:cubicBezTo>
                    <a:pt x="66618" y="128936"/>
                    <a:pt x="72905" y="127984"/>
                    <a:pt x="75857" y="127317"/>
                  </a:cubicBezTo>
                  <a:cubicBezTo>
                    <a:pt x="81532" y="126295"/>
                    <a:pt x="87254" y="125564"/>
                    <a:pt x="93002" y="125126"/>
                  </a:cubicBezTo>
                  <a:cubicBezTo>
                    <a:pt x="96589" y="124741"/>
                    <a:pt x="100130" y="124007"/>
                    <a:pt x="103575" y="122935"/>
                  </a:cubicBezTo>
                  <a:cubicBezTo>
                    <a:pt x="106921" y="121478"/>
                    <a:pt x="110503" y="120639"/>
                    <a:pt x="114148" y="120459"/>
                  </a:cubicBezTo>
                  <a:cubicBezTo>
                    <a:pt x="121208" y="121346"/>
                    <a:pt x="128378" y="120596"/>
                    <a:pt x="135103" y="118268"/>
                  </a:cubicBezTo>
                  <a:cubicBezTo>
                    <a:pt x="137008" y="117315"/>
                    <a:pt x="145581" y="117506"/>
                    <a:pt x="148438" y="116363"/>
                  </a:cubicBezTo>
                  <a:cubicBezTo>
                    <a:pt x="152572" y="115290"/>
                    <a:pt x="156837" y="114809"/>
                    <a:pt x="161106" y="114934"/>
                  </a:cubicBezTo>
                  <a:cubicBezTo>
                    <a:pt x="161812" y="119143"/>
                    <a:pt x="159633" y="123307"/>
                    <a:pt x="155772" y="125126"/>
                  </a:cubicBezTo>
                  <a:cubicBezTo>
                    <a:pt x="153677" y="125126"/>
                    <a:pt x="148248" y="129698"/>
                    <a:pt x="146247" y="129793"/>
                  </a:cubicBezTo>
                  <a:cubicBezTo>
                    <a:pt x="143228" y="129604"/>
                    <a:pt x="140263" y="128895"/>
                    <a:pt x="137485" y="127698"/>
                  </a:cubicBezTo>
                  <a:cubicBezTo>
                    <a:pt x="135960" y="127698"/>
                    <a:pt x="132151" y="128364"/>
                    <a:pt x="129007" y="127698"/>
                  </a:cubicBezTo>
                  <a:cubicBezTo>
                    <a:pt x="125566" y="127174"/>
                    <a:pt x="122066" y="127174"/>
                    <a:pt x="118625" y="127698"/>
                  </a:cubicBezTo>
                  <a:cubicBezTo>
                    <a:pt x="116815" y="128745"/>
                    <a:pt x="113672" y="130651"/>
                    <a:pt x="114243" y="130841"/>
                  </a:cubicBezTo>
                  <a:cubicBezTo>
                    <a:pt x="107957" y="132746"/>
                    <a:pt x="108528" y="132460"/>
                    <a:pt x="106814" y="133508"/>
                  </a:cubicBezTo>
                  <a:cubicBezTo>
                    <a:pt x="105099" y="134556"/>
                    <a:pt x="99385" y="134556"/>
                    <a:pt x="97956" y="135032"/>
                  </a:cubicBezTo>
                  <a:cubicBezTo>
                    <a:pt x="94097" y="136307"/>
                    <a:pt x="90149" y="137294"/>
                    <a:pt x="86145" y="137985"/>
                  </a:cubicBezTo>
                  <a:cubicBezTo>
                    <a:pt x="83383" y="138651"/>
                    <a:pt x="78048" y="137985"/>
                    <a:pt x="75762" y="138937"/>
                  </a:cubicBezTo>
                  <a:cubicBezTo>
                    <a:pt x="74319" y="139787"/>
                    <a:pt x="72920" y="140709"/>
                    <a:pt x="71571" y="141699"/>
                  </a:cubicBezTo>
                  <a:cubicBezTo>
                    <a:pt x="69000" y="143223"/>
                    <a:pt x="62618" y="140461"/>
                    <a:pt x="60332" y="142461"/>
                  </a:cubicBezTo>
                  <a:cubicBezTo>
                    <a:pt x="53379" y="148843"/>
                    <a:pt x="54045" y="159511"/>
                    <a:pt x="52331" y="161511"/>
                  </a:cubicBezTo>
                  <a:cubicBezTo>
                    <a:pt x="50665" y="164705"/>
                    <a:pt x="49939" y="168304"/>
                    <a:pt x="50236" y="171894"/>
                  </a:cubicBezTo>
                  <a:cubicBezTo>
                    <a:pt x="50235" y="175323"/>
                    <a:pt x="50235" y="177323"/>
                    <a:pt x="53093" y="178847"/>
                  </a:cubicBezTo>
                  <a:cubicBezTo>
                    <a:pt x="55560" y="179703"/>
                    <a:pt x="58245" y="179703"/>
                    <a:pt x="60712" y="178847"/>
                  </a:cubicBezTo>
                  <a:cubicBezTo>
                    <a:pt x="64078" y="178090"/>
                    <a:pt x="67193" y="176483"/>
                    <a:pt x="69761" y="174180"/>
                  </a:cubicBezTo>
                  <a:cubicBezTo>
                    <a:pt x="71815" y="171640"/>
                    <a:pt x="74613" y="169808"/>
                    <a:pt x="77763" y="168941"/>
                  </a:cubicBezTo>
                  <a:cubicBezTo>
                    <a:pt x="79763" y="168941"/>
                    <a:pt x="85478" y="166941"/>
                    <a:pt x="85002" y="169608"/>
                  </a:cubicBezTo>
                  <a:cubicBezTo>
                    <a:pt x="84192" y="172906"/>
                    <a:pt x="83010" y="176102"/>
                    <a:pt x="81477" y="179133"/>
                  </a:cubicBezTo>
                  <a:cubicBezTo>
                    <a:pt x="80525" y="181133"/>
                    <a:pt x="80906" y="186562"/>
                    <a:pt x="80144" y="188658"/>
                  </a:cubicBezTo>
                  <a:cubicBezTo>
                    <a:pt x="79382" y="190753"/>
                    <a:pt x="79572" y="191801"/>
                    <a:pt x="77477" y="193039"/>
                  </a:cubicBezTo>
                  <a:cubicBezTo>
                    <a:pt x="75203" y="194728"/>
                    <a:pt x="72659" y="196017"/>
                    <a:pt x="69952" y="196849"/>
                  </a:cubicBezTo>
                  <a:cubicBezTo>
                    <a:pt x="65700" y="197579"/>
                    <a:pt x="61523" y="198695"/>
                    <a:pt x="57474" y="200183"/>
                  </a:cubicBezTo>
                  <a:cubicBezTo>
                    <a:pt x="54141" y="201993"/>
                    <a:pt x="49473" y="206469"/>
                    <a:pt x="47378" y="206469"/>
                  </a:cubicBezTo>
                  <a:cubicBezTo>
                    <a:pt x="45283" y="206469"/>
                    <a:pt x="38996" y="203802"/>
                    <a:pt x="36995" y="203802"/>
                  </a:cubicBezTo>
                  <a:cubicBezTo>
                    <a:pt x="31205" y="204632"/>
                    <a:pt x="26025" y="207843"/>
                    <a:pt x="22708" y="212661"/>
                  </a:cubicBezTo>
                  <a:cubicBezTo>
                    <a:pt x="21406" y="216478"/>
                    <a:pt x="20606" y="220448"/>
                    <a:pt x="20327" y="224472"/>
                  </a:cubicBezTo>
                  <a:cubicBezTo>
                    <a:pt x="20327" y="226472"/>
                    <a:pt x="18993" y="231711"/>
                    <a:pt x="21565" y="233044"/>
                  </a:cubicBezTo>
                  <a:cubicBezTo>
                    <a:pt x="23425" y="233641"/>
                    <a:pt x="25213" y="234440"/>
                    <a:pt x="26899" y="235426"/>
                  </a:cubicBezTo>
                  <a:cubicBezTo>
                    <a:pt x="31471" y="239902"/>
                    <a:pt x="34805" y="238378"/>
                    <a:pt x="38615" y="238283"/>
                  </a:cubicBezTo>
                  <a:cubicBezTo>
                    <a:pt x="40710" y="238283"/>
                    <a:pt x="48140" y="233806"/>
                    <a:pt x="51664" y="233616"/>
                  </a:cubicBezTo>
                  <a:cubicBezTo>
                    <a:pt x="57035" y="233147"/>
                    <a:pt x="62357" y="232223"/>
                    <a:pt x="67571" y="230854"/>
                  </a:cubicBezTo>
                  <a:cubicBezTo>
                    <a:pt x="72618" y="229457"/>
                    <a:pt x="77784" y="228532"/>
                    <a:pt x="83001" y="228091"/>
                  </a:cubicBezTo>
                  <a:cubicBezTo>
                    <a:pt x="88526" y="228091"/>
                    <a:pt x="88907" y="232092"/>
                    <a:pt x="87573" y="234568"/>
                  </a:cubicBezTo>
                  <a:cubicBezTo>
                    <a:pt x="83287" y="242474"/>
                    <a:pt x="79668" y="260000"/>
                    <a:pt x="71095" y="263143"/>
                  </a:cubicBezTo>
                  <a:cubicBezTo>
                    <a:pt x="66999" y="264477"/>
                    <a:pt x="58808" y="265429"/>
                    <a:pt x="50140" y="266953"/>
                  </a:cubicBezTo>
                  <a:cubicBezTo>
                    <a:pt x="45092" y="267906"/>
                    <a:pt x="40043" y="267810"/>
                    <a:pt x="41472" y="271239"/>
                  </a:cubicBezTo>
                  <a:cubicBezTo>
                    <a:pt x="42901" y="274668"/>
                    <a:pt x="57570" y="280764"/>
                    <a:pt x="57665" y="286575"/>
                  </a:cubicBezTo>
                  <a:cubicBezTo>
                    <a:pt x="57665" y="289718"/>
                    <a:pt x="56712" y="295052"/>
                    <a:pt x="58713" y="296671"/>
                  </a:cubicBezTo>
                  <a:cubicBezTo>
                    <a:pt x="64187" y="298264"/>
                    <a:pt x="70002" y="298264"/>
                    <a:pt x="75477" y="296671"/>
                  </a:cubicBezTo>
                  <a:cubicBezTo>
                    <a:pt x="79035" y="295152"/>
                    <a:pt x="82785" y="294127"/>
                    <a:pt x="86621" y="293623"/>
                  </a:cubicBezTo>
                  <a:cubicBezTo>
                    <a:pt x="91359" y="292277"/>
                    <a:pt x="96004" y="290622"/>
                    <a:pt x="100527" y="288670"/>
                  </a:cubicBezTo>
                  <a:cubicBezTo>
                    <a:pt x="107481" y="286480"/>
                    <a:pt x="107004" y="276764"/>
                    <a:pt x="110052" y="270192"/>
                  </a:cubicBezTo>
                  <a:cubicBezTo>
                    <a:pt x="110624" y="269430"/>
                    <a:pt x="115291" y="265620"/>
                    <a:pt x="115005" y="261619"/>
                  </a:cubicBezTo>
                  <a:cubicBezTo>
                    <a:pt x="115143" y="257211"/>
                    <a:pt x="116046" y="252860"/>
                    <a:pt x="117672" y="248760"/>
                  </a:cubicBezTo>
                  <a:cubicBezTo>
                    <a:pt x="118405" y="245051"/>
                    <a:pt x="118883" y="241296"/>
                    <a:pt x="119101" y="237521"/>
                  </a:cubicBezTo>
                  <a:cubicBezTo>
                    <a:pt x="119047" y="233128"/>
                    <a:pt x="118761" y="228740"/>
                    <a:pt x="118244" y="224376"/>
                  </a:cubicBezTo>
                  <a:cubicBezTo>
                    <a:pt x="118244" y="219328"/>
                    <a:pt x="133389" y="216471"/>
                    <a:pt x="137294" y="215804"/>
                  </a:cubicBezTo>
                  <a:cubicBezTo>
                    <a:pt x="141199" y="215137"/>
                    <a:pt x="143009" y="213709"/>
                    <a:pt x="145485" y="213042"/>
                  </a:cubicBezTo>
                  <a:cubicBezTo>
                    <a:pt x="150438" y="211708"/>
                    <a:pt x="153105" y="211613"/>
                    <a:pt x="157582" y="210756"/>
                  </a:cubicBezTo>
                  <a:cubicBezTo>
                    <a:pt x="160059" y="210184"/>
                    <a:pt x="162440" y="207231"/>
                    <a:pt x="164440" y="204850"/>
                  </a:cubicBezTo>
                  <a:cubicBezTo>
                    <a:pt x="166239" y="201095"/>
                    <a:pt x="167244" y="197010"/>
                    <a:pt x="167393" y="192849"/>
                  </a:cubicBezTo>
                  <a:cubicBezTo>
                    <a:pt x="168250" y="189420"/>
                    <a:pt x="163678" y="188467"/>
                    <a:pt x="162916" y="188277"/>
                  </a:cubicBezTo>
                  <a:cubicBezTo>
                    <a:pt x="157106" y="186467"/>
                    <a:pt x="153391" y="184086"/>
                    <a:pt x="151391" y="183514"/>
                  </a:cubicBezTo>
                  <a:cubicBezTo>
                    <a:pt x="144914" y="181990"/>
                    <a:pt x="141866" y="177704"/>
                    <a:pt x="139580" y="177513"/>
                  </a:cubicBezTo>
                  <a:cubicBezTo>
                    <a:pt x="137294" y="177323"/>
                    <a:pt x="135579" y="180752"/>
                    <a:pt x="132817" y="181133"/>
                  </a:cubicBezTo>
                  <a:cubicBezTo>
                    <a:pt x="129318" y="182316"/>
                    <a:pt x="125884" y="183683"/>
                    <a:pt x="122530" y="185229"/>
                  </a:cubicBezTo>
                  <a:cubicBezTo>
                    <a:pt x="119768" y="185895"/>
                    <a:pt x="117196" y="185229"/>
                    <a:pt x="116815" y="184086"/>
                  </a:cubicBezTo>
                  <a:cubicBezTo>
                    <a:pt x="116006" y="180202"/>
                    <a:pt x="116685" y="176156"/>
                    <a:pt x="118720" y="172751"/>
                  </a:cubicBezTo>
                  <a:cubicBezTo>
                    <a:pt x="122137" y="168481"/>
                    <a:pt x="126183" y="164755"/>
                    <a:pt x="130722" y="161702"/>
                  </a:cubicBezTo>
                  <a:cubicBezTo>
                    <a:pt x="133850" y="159695"/>
                    <a:pt x="136435" y="156947"/>
                    <a:pt x="138246" y="153701"/>
                  </a:cubicBezTo>
                  <a:cubicBezTo>
                    <a:pt x="143124" y="146565"/>
                    <a:pt x="150384" y="141399"/>
                    <a:pt x="158725" y="139128"/>
                  </a:cubicBezTo>
                  <a:cubicBezTo>
                    <a:pt x="162636" y="138171"/>
                    <a:pt x="166721" y="138171"/>
                    <a:pt x="170631" y="139128"/>
                  </a:cubicBezTo>
                  <a:cubicBezTo>
                    <a:pt x="173563" y="140678"/>
                    <a:pt x="176995" y="140986"/>
                    <a:pt x="180156" y="139985"/>
                  </a:cubicBezTo>
                  <a:cubicBezTo>
                    <a:pt x="182102" y="137969"/>
                    <a:pt x="184785" y="136834"/>
                    <a:pt x="187586" y="136842"/>
                  </a:cubicBezTo>
                  <a:cubicBezTo>
                    <a:pt x="196035" y="137074"/>
                    <a:pt x="204371" y="134858"/>
                    <a:pt x="211589" y="130460"/>
                  </a:cubicBezTo>
                  <a:cubicBezTo>
                    <a:pt x="214312" y="125589"/>
                    <a:pt x="215815" y="120131"/>
                    <a:pt x="215971" y="114553"/>
                  </a:cubicBezTo>
                  <a:cubicBezTo>
                    <a:pt x="216477" y="108396"/>
                    <a:pt x="215044" y="102235"/>
                    <a:pt x="211875" y="9693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9382E896-9E19-48BD-961D-2670A90EE09B}"/>
                </a:ext>
              </a:extLst>
            </p:cNvPr>
            <p:cNvSpPr/>
            <p:nvPr/>
          </p:nvSpPr>
          <p:spPr>
            <a:xfrm>
              <a:off x="5084503" y="4370158"/>
              <a:ext cx="487995" cy="769228"/>
            </a:xfrm>
            <a:custGeom>
              <a:avLst/>
              <a:gdLst>
                <a:gd name="connsiteX0" fmla="*/ 135938 w 136302"/>
                <a:gd name="connsiteY0" fmla="*/ 21062 h 214853"/>
                <a:gd name="connsiteX1" fmla="*/ 128889 w 136302"/>
                <a:gd name="connsiteY1" fmla="*/ 10108 h 214853"/>
                <a:gd name="connsiteX2" fmla="*/ 122317 w 136302"/>
                <a:gd name="connsiteY2" fmla="*/ 6965 h 214853"/>
                <a:gd name="connsiteX3" fmla="*/ 114888 w 136302"/>
                <a:gd name="connsiteY3" fmla="*/ 5060 h 214853"/>
                <a:gd name="connsiteX4" fmla="*/ 103457 w 136302"/>
                <a:gd name="connsiteY4" fmla="*/ 5060 h 214853"/>
                <a:gd name="connsiteX5" fmla="*/ 92218 w 136302"/>
                <a:gd name="connsiteY5" fmla="*/ 3821 h 214853"/>
                <a:gd name="connsiteX6" fmla="*/ 85170 w 136302"/>
                <a:gd name="connsiteY6" fmla="*/ -84 h 214853"/>
                <a:gd name="connsiteX7" fmla="*/ 80788 w 136302"/>
                <a:gd name="connsiteY7" fmla="*/ 1821 h 214853"/>
                <a:gd name="connsiteX8" fmla="*/ 73644 w 136302"/>
                <a:gd name="connsiteY8" fmla="*/ 7346 h 214853"/>
                <a:gd name="connsiteX9" fmla="*/ 73644 w 136302"/>
                <a:gd name="connsiteY9" fmla="*/ 11918 h 214853"/>
                <a:gd name="connsiteX10" fmla="*/ 80026 w 136302"/>
                <a:gd name="connsiteY10" fmla="*/ 28110 h 214853"/>
                <a:gd name="connsiteX11" fmla="*/ 76121 w 136302"/>
                <a:gd name="connsiteY11" fmla="*/ 53161 h 214853"/>
                <a:gd name="connsiteX12" fmla="*/ 69930 w 136302"/>
                <a:gd name="connsiteY12" fmla="*/ 64782 h 214853"/>
                <a:gd name="connsiteX13" fmla="*/ 57166 w 136302"/>
                <a:gd name="connsiteY13" fmla="*/ 70592 h 214853"/>
                <a:gd name="connsiteX14" fmla="*/ 47641 w 136302"/>
                <a:gd name="connsiteY14" fmla="*/ 71259 h 214853"/>
                <a:gd name="connsiteX15" fmla="*/ 34973 w 136302"/>
                <a:gd name="connsiteY15" fmla="*/ 75259 h 214853"/>
                <a:gd name="connsiteX16" fmla="*/ 25448 w 136302"/>
                <a:gd name="connsiteY16" fmla="*/ 84308 h 214853"/>
                <a:gd name="connsiteX17" fmla="*/ 24590 w 136302"/>
                <a:gd name="connsiteY17" fmla="*/ 99929 h 214853"/>
                <a:gd name="connsiteX18" fmla="*/ 26496 w 136302"/>
                <a:gd name="connsiteY18" fmla="*/ 107644 h 214853"/>
                <a:gd name="connsiteX19" fmla="*/ 28496 w 136302"/>
                <a:gd name="connsiteY19" fmla="*/ 118693 h 214853"/>
                <a:gd name="connsiteX20" fmla="*/ 32877 w 136302"/>
                <a:gd name="connsiteY20" fmla="*/ 122408 h 214853"/>
                <a:gd name="connsiteX21" fmla="*/ 39640 w 136302"/>
                <a:gd name="connsiteY21" fmla="*/ 121550 h 214853"/>
                <a:gd name="connsiteX22" fmla="*/ 48594 w 136302"/>
                <a:gd name="connsiteY22" fmla="*/ 118312 h 214853"/>
                <a:gd name="connsiteX23" fmla="*/ 58119 w 136302"/>
                <a:gd name="connsiteY23" fmla="*/ 117074 h 214853"/>
                <a:gd name="connsiteX24" fmla="*/ 63167 w 136302"/>
                <a:gd name="connsiteY24" fmla="*/ 120122 h 214853"/>
                <a:gd name="connsiteX25" fmla="*/ 63738 w 136302"/>
                <a:gd name="connsiteY25" fmla="*/ 141648 h 214853"/>
                <a:gd name="connsiteX26" fmla="*/ 54213 w 136302"/>
                <a:gd name="connsiteY26" fmla="*/ 151173 h 214853"/>
                <a:gd name="connsiteX27" fmla="*/ 33925 w 136302"/>
                <a:gd name="connsiteY27" fmla="*/ 162413 h 214853"/>
                <a:gd name="connsiteX28" fmla="*/ 22209 w 136302"/>
                <a:gd name="connsiteY28" fmla="*/ 166889 h 214853"/>
                <a:gd name="connsiteX29" fmla="*/ 11256 w 136302"/>
                <a:gd name="connsiteY29" fmla="*/ 173366 h 214853"/>
                <a:gd name="connsiteX30" fmla="*/ 4207 w 136302"/>
                <a:gd name="connsiteY30" fmla="*/ 174033 h 214853"/>
                <a:gd name="connsiteX31" fmla="*/ -365 w 136302"/>
                <a:gd name="connsiteY31" fmla="*/ 180320 h 214853"/>
                <a:gd name="connsiteX32" fmla="*/ 2302 w 136302"/>
                <a:gd name="connsiteY32" fmla="*/ 188607 h 214853"/>
                <a:gd name="connsiteX33" fmla="*/ 4398 w 136302"/>
                <a:gd name="connsiteY33" fmla="*/ 198132 h 214853"/>
                <a:gd name="connsiteX34" fmla="*/ 11922 w 136302"/>
                <a:gd name="connsiteY34" fmla="*/ 203942 h 214853"/>
                <a:gd name="connsiteX35" fmla="*/ 23638 w 136302"/>
                <a:gd name="connsiteY35" fmla="*/ 214515 h 214853"/>
                <a:gd name="connsiteX36" fmla="*/ 41926 w 136302"/>
                <a:gd name="connsiteY36" fmla="*/ 201370 h 214853"/>
                <a:gd name="connsiteX37" fmla="*/ 53642 w 136302"/>
                <a:gd name="connsiteY37" fmla="*/ 196417 h 214853"/>
                <a:gd name="connsiteX38" fmla="*/ 72692 w 136302"/>
                <a:gd name="connsiteY38" fmla="*/ 185082 h 214853"/>
                <a:gd name="connsiteX39" fmla="*/ 87646 w 136302"/>
                <a:gd name="connsiteY39" fmla="*/ 178319 h 214853"/>
                <a:gd name="connsiteX40" fmla="*/ 101838 w 136302"/>
                <a:gd name="connsiteY40" fmla="*/ 164889 h 214853"/>
                <a:gd name="connsiteX41" fmla="*/ 118031 w 136302"/>
                <a:gd name="connsiteY41" fmla="*/ 155364 h 214853"/>
                <a:gd name="connsiteX42" fmla="*/ 123460 w 136302"/>
                <a:gd name="connsiteY42" fmla="*/ 146982 h 214853"/>
                <a:gd name="connsiteX43" fmla="*/ 127746 w 136302"/>
                <a:gd name="connsiteY43" fmla="*/ 131647 h 214853"/>
                <a:gd name="connsiteX44" fmla="*/ 126222 w 136302"/>
                <a:gd name="connsiteY44" fmla="*/ 124503 h 214853"/>
                <a:gd name="connsiteX45" fmla="*/ 125460 w 136302"/>
                <a:gd name="connsiteY45" fmla="*/ 119931 h 214853"/>
                <a:gd name="connsiteX46" fmla="*/ 122793 w 136302"/>
                <a:gd name="connsiteY46" fmla="*/ 112025 h 214853"/>
                <a:gd name="connsiteX47" fmla="*/ 123650 w 136302"/>
                <a:gd name="connsiteY47" fmla="*/ 100405 h 214853"/>
                <a:gd name="connsiteX48" fmla="*/ 125651 w 136302"/>
                <a:gd name="connsiteY48" fmla="*/ 86689 h 214853"/>
                <a:gd name="connsiteX49" fmla="*/ 126889 w 136302"/>
                <a:gd name="connsiteY49" fmla="*/ 64210 h 214853"/>
                <a:gd name="connsiteX50" fmla="*/ 128508 w 136302"/>
                <a:gd name="connsiteY50" fmla="*/ 51828 h 214853"/>
                <a:gd name="connsiteX51" fmla="*/ 134128 w 136302"/>
                <a:gd name="connsiteY51" fmla="*/ 39826 h 214853"/>
                <a:gd name="connsiteX52" fmla="*/ 134128 w 136302"/>
                <a:gd name="connsiteY52" fmla="*/ 28777 h 214853"/>
                <a:gd name="connsiteX53" fmla="*/ 134699 w 136302"/>
                <a:gd name="connsiteY53" fmla="*/ 21538 h 21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36302" h="214853">
                  <a:moveTo>
                    <a:pt x="135938" y="21062"/>
                  </a:moveTo>
                  <a:cubicBezTo>
                    <a:pt x="134548" y="16875"/>
                    <a:pt x="132124" y="13107"/>
                    <a:pt x="128889" y="10108"/>
                  </a:cubicBezTo>
                  <a:cubicBezTo>
                    <a:pt x="127461" y="8489"/>
                    <a:pt x="123460" y="7632"/>
                    <a:pt x="122317" y="6965"/>
                  </a:cubicBezTo>
                  <a:cubicBezTo>
                    <a:pt x="119984" y="5863"/>
                    <a:pt x="117463" y="5217"/>
                    <a:pt x="114888" y="5060"/>
                  </a:cubicBezTo>
                  <a:cubicBezTo>
                    <a:pt x="112982" y="5060"/>
                    <a:pt x="105363" y="5060"/>
                    <a:pt x="103457" y="5060"/>
                  </a:cubicBezTo>
                  <a:cubicBezTo>
                    <a:pt x="99838" y="4393"/>
                    <a:pt x="95361" y="4488"/>
                    <a:pt x="92218" y="3821"/>
                  </a:cubicBezTo>
                  <a:cubicBezTo>
                    <a:pt x="89075" y="3155"/>
                    <a:pt x="86979" y="107"/>
                    <a:pt x="85170" y="-84"/>
                  </a:cubicBezTo>
                  <a:cubicBezTo>
                    <a:pt x="83464" y="-346"/>
                    <a:pt x="81759" y="395"/>
                    <a:pt x="80788" y="1821"/>
                  </a:cubicBezTo>
                  <a:cubicBezTo>
                    <a:pt x="78698" y="4012"/>
                    <a:pt x="76290" y="5874"/>
                    <a:pt x="73644" y="7346"/>
                  </a:cubicBezTo>
                  <a:cubicBezTo>
                    <a:pt x="72740" y="8736"/>
                    <a:pt x="72740" y="10528"/>
                    <a:pt x="73644" y="11918"/>
                  </a:cubicBezTo>
                  <a:cubicBezTo>
                    <a:pt x="78108" y="16074"/>
                    <a:pt x="80454" y="22026"/>
                    <a:pt x="80026" y="28110"/>
                  </a:cubicBezTo>
                  <a:cubicBezTo>
                    <a:pt x="80026" y="37635"/>
                    <a:pt x="76692" y="42398"/>
                    <a:pt x="76121" y="53161"/>
                  </a:cubicBezTo>
                  <a:cubicBezTo>
                    <a:pt x="76121" y="58876"/>
                    <a:pt x="72406" y="61162"/>
                    <a:pt x="69930" y="64782"/>
                  </a:cubicBezTo>
                  <a:cubicBezTo>
                    <a:pt x="65980" y="67329"/>
                    <a:pt x="61681" y="69286"/>
                    <a:pt x="57166" y="70592"/>
                  </a:cubicBezTo>
                  <a:cubicBezTo>
                    <a:pt x="54022" y="71133"/>
                    <a:pt x="50830" y="71356"/>
                    <a:pt x="47641" y="71259"/>
                  </a:cubicBezTo>
                  <a:cubicBezTo>
                    <a:pt x="43259" y="71258"/>
                    <a:pt x="39354" y="74497"/>
                    <a:pt x="34973" y="75259"/>
                  </a:cubicBezTo>
                  <a:cubicBezTo>
                    <a:pt x="30591" y="76021"/>
                    <a:pt x="25448" y="78116"/>
                    <a:pt x="25448" y="84308"/>
                  </a:cubicBezTo>
                  <a:cubicBezTo>
                    <a:pt x="25751" y="89530"/>
                    <a:pt x="25463" y="94771"/>
                    <a:pt x="24590" y="99929"/>
                  </a:cubicBezTo>
                  <a:cubicBezTo>
                    <a:pt x="24708" y="102601"/>
                    <a:pt x="25356" y="105224"/>
                    <a:pt x="26496" y="107644"/>
                  </a:cubicBezTo>
                  <a:cubicBezTo>
                    <a:pt x="26576" y="111409"/>
                    <a:pt x="27251" y="115138"/>
                    <a:pt x="28496" y="118693"/>
                  </a:cubicBezTo>
                  <a:cubicBezTo>
                    <a:pt x="29321" y="120529"/>
                    <a:pt x="30931" y="121894"/>
                    <a:pt x="32877" y="122408"/>
                  </a:cubicBezTo>
                  <a:cubicBezTo>
                    <a:pt x="34592" y="123265"/>
                    <a:pt x="37830" y="122408"/>
                    <a:pt x="39640" y="121550"/>
                  </a:cubicBezTo>
                  <a:cubicBezTo>
                    <a:pt x="42538" y="120244"/>
                    <a:pt x="45531" y="119161"/>
                    <a:pt x="48594" y="118312"/>
                  </a:cubicBezTo>
                  <a:cubicBezTo>
                    <a:pt x="51814" y="118391"/>
                    <a:pt x="55026" y="117973"/>
                    <a:pt x="58119" y="117074"/>
                  </a:cubicBezTo>
                  <a:cubicBezTo>
                    <a:pt x="58118" y="117074"/>
                    <a:pt x="62119" y="117931"/>
                    <a:pt x="63167" y="120122"/>
                  </a:cubicBezTo>
                  <a:cubicBezTo>
                    <a:pt x="63808" y="127278"/>
                    <a:pt x="63999" y="134468"/>
                    <a:pt x="63738" y="141648"/>
                  </a:cubicBezTo>
                  <a:cubicBezTo>
                    <a:pt x="63738" y="146316"/>
                    <a:pt x="57547" y="149363"/>
                    <a:pt x="54213" y="151173"/>
                  </a:cubicBezTo>
                  <a:cubicBezTo>
                    <a:pt x="47724" y="155393"/>
                    <a:pt x="40944" y="159149"/>
                    <a:pt x="33925" y="162413"/>
                  </a:cubicBezTo>
                  <a:cubicBezTo>
                    <a:pt x="29810" y="163283"/>
                    <a:pt x="25856" y="164793"/>
                    <a:pt x="22209" y="166889"/>
                  </a:cubicBezTo>
                  <a:cubicBezTo>
                    <a:pt x="18743" y="169348"/>
                    <a:pt x="15080" y="171514"/>
                    <a:pt x="11256" y="173366"/>
                  </a:cubicBezTo>
                  <a:cubicBezTo>
                    <a:pt x="9255" y="174319"/>
                    <a:pt x="6303" y="173366"/>
                    <a:pt x="4207" y="174033"/>
                  </a:cubicBezTo>
                  <a:cubicBezTo>
                    <a:pt x="1607" y="175083"/>
                    <a:pt x="-168" y="177523"/>
                    <a:pt x="-365" y="180320"/>
                  </a:cubicBezTo>
                  <a:cubicBezTo>
                    <a:pt x="-365" y="181653"/>
                    <a:pt x="1540" y="185654"/>
                    <a:pt x="2302" y="188607"/>
                  </a:cubicBezTo>
                  <a:cubicBezTo>
                    <a:pt x="3064" y="191559"/>
                    <a:pt x="2302" y="196417"/>
                    <a:pt x="4398" y="198132"/>
                  </a:cubicBezTo>
                  <a:cubicBezTo>
                    <a:pt x="7051" y="199873"/>
                    <a:pt x="9566" y="201815"/>
                    <a:pt x="11922" y="203942"/>
                  </a:cubicBezTo>
                  <a:cubicBezTo>
                    <a:pt x="15447" y="207657"/>
                    <a:pt x="19923" y="216134"/>
                    <a:pt x="23638" y="214515"/>
                  </a:cubicBezTo>
                  <a:cubicBezTo>
                    <a:pt x="30077" y="210631"/>
                    <a:pt x="36193" y="206236"/>
                    <a:pt x="41926" y="201370"/>
                  </a:cubicBezTo>
                  <a:cubicBezTo>
                    <a:pt x="45976" y="200085"/>
                    <a:pt x="49898" y="198427"/>
                    <a:pt x="53642" y="196417"/>
                  </a:cubicBezTo>
                  <a:cubicBezTo>
                    <a:pt x="59475" y="191830"/>
                    <a:pt x="65878" y="188020"/>
                    <a:pt x="72692" y="185082"/>
                  </a:cubicBezTo>
                  <a:cubicBezTo>
                    <a:pt x="77805" y="183124"/>
                    <a:pt x="82799" y="180866"/>
                    <a:pt x="87646" y="178319"/>
                  </a:cubicBezTo>
                  <a:cubicBezTo>
                    <a:pt x="91361" y="175938"/>
                    <a:pt x="95361" y="166985"/>
                    <a:pt x="101838" y="164889"/>
                  </a:cubicBezTo>
                  <a:cubicBezTo>
                    <a:pt x="107724" y="162629"/>
                    <a:pt x="113196" y="159411"/>
                    <a:pt x="118031" y="155364"/>
                  </a:cubicBezTo>
                  <a:cubicBezTo>
                    <a:pt x="120830" y="153352"/>
                    <a:pt x="122768" y="150359"/>
                    <a:pt x="123460" y="146982"/>
                  </a:cubicBezTo>
                  <a:cubicBezTo>
                    <a:pt x="124793" y="139553"/>
                    <a:pt x="127270" y="134600"/>
                    <a:pt x="127746" y="131647"/>
                  </a:cubicBezTo>
                  <a:cubicBezTo>
                    <a:pt x="128223" y="128694"/>
                    <a:pt x="126603" y="127361"/>
                    <a:pt x="126222" y="124503"/>
                  </a:cubicBezTo>
                  <a:cubicBezTo>
                    <a:pt x="125841" y="121646"/>
                    <a:pt x="125746" y="121360"/>
                    <a:pt x="125460" y="119931"/>
                  </a:cubicBezTo>
                  <a:cubicBezTo>
                    <a:pt x="125174" y="118503"/>
                    <a:pt x="122698" y="117455"/>
                    <a:pt x="122793" y="112025"/>
                  </a:cubicBezTo>
                  <a:cubicBezTo>
                    <a:pt x="122793" y="108406"/>
                    <a:pt x="123365" y="102500"/>
                    <a:pt x="123650" y="100405"/>
                  </a:cubicBezTo>
                  <a:cubicBezTo>
                    <a:pt x="124317" y="94785"/>
                    <a:pt x="125460" y="90880"/>
                    <a:pt x="125651" y="86689"/>
                  </a:cubicBezTo>
                  <a:cubicBezTo>
                    <a:pt x="126508" y="74307"/>
                    <a:pt x="126794" y="70020"/>
                    <a:pt x="126889" y="64210"/>
                  </a:cubicBezTo>
                  <a:cubicBezTo>
                    <a:pt x="127155" y="60051"/>
                    <a:pt x="127695" y="55915"/>
                    <a:pt x="128508" y="51828"/>
                  </a:cubicBezTo>
                  <a:cubicBezTo>
                    <a:pt x="130794" y="46398"/>
                    <a:pt x="133652" y="41731"/>
                    <a:pt x="134128" y="39826"/>
                  </a:cubicBezTo>
                  <a:cubicBezTo>
                    <a:pt x="134548" y="36155"/>
                    <a:pt x="134548" y="32448"/>
                    <a:pt x="134128" y="28777"/>
                  </a:cubicBezTo>
                  <a:cubicBezTo>
                    <a:pt x="134128" y="26110"/>
                    <a:pt x="135176" y="24967"/>
                    <a:pt x="134699" y="21538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6FB425D7-BF9A-4496-AD1B-1F34603BB136}"/>
                </a:ext>
              </a:extLst>
            </p:cNvPr>
            <p:cNvSpPr/>
            <p:nvPr/>
          </p:nvSpPr>
          <p:spPr>
            <a:xfrm>
              <a:off x="5645364" y="4324990"/>
              <a:ext cx="415782" cy="768655"/>
            </a:xfrm>
            <a:custGeom>
              <a:avLst/>
              <a:gdLst>
                <a:gd name="connsiteX0" fmla="*/ 108824 w 116132"/>
                <a:gd name="connsiteY0" fmla="*/ 169409 h 214693"/>
                <a:gd name="connsiteX1" fmla="*/ 97775 w 116132"/>
                <a:gd name="connsiteY1" fmla="*/ 168266 h 214693"/>
                <a:gd name="connsiteX2" fmla="*/ 90726 w 116132"/>
                <a:gd name="connsiteY2" fmla="*/ 165504 h 214693"/>
                <a:gd name="connsiteX3" fmla="*/ 83583 w 116132"/>
                <a:gd name="connsiteY3" fmla="*/ 163980 h 214693"/>
                <a:gd name="connsiteX4" fmla="*/ 73486 w 116132"/>
                <a:gd name="connsiteY4" fmla="*/ 162646 h 214693"/>
                <a:gd name="connsiteX5" fmla="*/ 59389 w 116132"/>
                <a:gd name="connsiteY5" fmla="*/ 156360 h 214693"/>
                <a:gd name="connsiteX6" fmla="*/ 54246 w 116132"/>
                <a:gd name="connsiteY6" fmla="*/ 139500 h 214693"/>
                <a:gd name="connsiteX7" fmla="*/ 53579 w 116132"/>
                <a:gd name="connsiteY7" fmla="*/ 129975 h 214693"/>
                <a:gd name="connsiteX8" fmla="*/ 59961 w 116132"/>
                <a:gd name="connsiteY8" fmla="*/ 109592 h 214693"/>
                <a:gd name="connsiteX9" fmla="*/ 78439 w 116132"/>
                <a:gd name="connsiteY9" fmla="*/ 100638 h 214693"/>
                <a:gd name="connsiteX10" fmla="*/ 90060 w 116132"/>
                <a:gd name="connsiteY10" fmla="*/ 94161 h 214693"/>
                <a:gd name="connsiteX11" fmla="*/ 98346 w 116132"/>
                <a:gd name="connsiteY11" fmla="*/ 88351 h 214693"/>
                <a:gd name="connsiteX12" fmla="*/ 107871 w 116132"/>
                <a:gd name="connsiteY12" fmla="*/ 85875 h 214693"/>
                <a:gd name="connsiteX13" fmla="*/ 112538 w 116132"/>
                <a:gd name="connsiteY13" fmla="*/ 80541 h 214693"/>
                <a:gd name="connsiteX14" fmla="*/ 110919 w 116132"/>
                <a:gd name="connsiteY14" fmla="*/ 70254 h 214693"/>
                <a:gd name="connsiteX15" fmla="*/ 103204 w 116132"/>
                <a:gd name="connsiteY15" fmla="*/ 55871 h 214693"/>
                <a:gd name="connsiteX16" fmla="*/ 89393 w 116132"/>
                <a:gd name="connsiteY16" fmla="*/ 51013 h 214693"/>
                <a:gd name="connsiteX17" fmla="*/ 80820 w 116132"/>
                <a:gd name="connsiteY17" fmla="*/ 55871 h 214693"/>
                <a:gd name="connsiteX18" fmla="*/ 72248 w 116132"/>
                <a:gd name="connsiteY18" fmla="*/ 52918 h 214693"/>
                <a:gd name="connsiteX19" fmla="*/ 74248 w 116132"/>
                <a:gd name="connsiteY19" fmla="*/ 43393 h 214693"/>
                <a:gd name="connsiteX20" fmla="*/ 84630 w 116132"/>
                <a:gd name="connsiteY20" fmla="*/ 24343 h 214693"/>
                <a:gd name="connsiteX21" fmla="*/ 81011 w 116132"/>
                <a:gd name="connsiteY21" fmla="*/ 10341 h 214693"/>
                <a:gd name="connsiteX22" fmla="*/ 76534 w 116132"/>
                <a:gd name="connsiteY22" fmla="*/ 5293 h 214693"/>
                <a:gd name="connsiteX23" fmla="*/ 70724 w 116132"/>
                <a:gd name="connsiteY23" fmla="*/ 3960 h 214693"/>
                <a:gd name="connsiteX24" fmla="*/ 63771 w 116132"/>
                <a:gd name="connsiteY24" fmla="*/ -136 h 214693"/>
                <a:gd name="connsiteX25" fmla="*/ 54246 w 116132"/>
                <a:gd name="connsiteY25" fmla="*/ 1674 h 214693"/>
                <a:gd name="connsiteX26" fmla="*/ 46626 w 116132"/>
                <a:gd name="connsiteY26" fmla="*/ 150 h 214693"/>
                <a:gd name="connsiteX27" fmla="*/ 38148 w 116132"/>
                <a:gd name="connsiteY27" fmla="*/ 1960 h 214693"/>
                <a:gd name="connsiteX28" fmla="*/ 28623 w 116132"/>
                <a:gd name="connsiteY28" fmla="*/ -41 h 214693"/>
                <a:gd name="connsiteX29" fmla="*/ 21099 w 116132"/>
                <a:gd name="connsiteY29" fmla="*/ 5293 h 214693"/>
                <a:gd name="connsiteX30" fmla="*/ 20623 w 116132"/>
                <a:gd name="connsiteY30" fmla="*/ 18342 h 214693"/>
                <a:gd name="connsiteX31" fmla="*/ 16527 w 116132"/>
                <a:gd name="connsiteY31" fmla="*/ 37392 h 214693"/>
                <a:gd name="connsiteX32" fmla="*/ 13670 w 116132"/>
                <a:gd name="connsiteY32" fmla="*/ 49394 h 214693"/>
                <a:gd name="connsiteX33" fmla="*/ 12526 w 116132"/>
                <a:gd name="connsiteY33" fmla="*/ 69111 h 214693"/>
                <a:gd name="connsiteX34" fmla="*/ 9859 w 116132"/>
                <a:gd name="connsiteY34" fmla="*/ 81779 h 214693"/>
                <a:gd name="connsiteX35" fmla="*/ 7002 w 116132"/>
                <a:gd name="connsiteY35" fmla="*/ 94161 h 214693"/>
                <a:gd name="connsiteX36" fmla="*/ 3668 w 116132"/>
                <a:gd name="connsiteY36" fmla="*/ 101686 h 214693"/>
                <a:gd name="connsiteX37" fmla="*/ -333 w 116132"/>
                <a:gd name="connsiteY37" fmla="*/ 125785 h 214693"/>
                <a:gd name="connsiteX38" fmla="*/ 1192 w 116132"/>
                <a:gd name="connsiteY38" fmla="*/ 140739 h 214693"/>
                <a:gd name="connsiteX39" fmla="*/ 2430 w 116132"/>
                <a:gd name="connsiteY39" fmla="*/ 150264 h 214693"/>
                <a:gd name="connsiteX40" fmla="*/ 3096 w 116132"/>
                <a:gd name="connsiteY40" fmla="*/ 160360 h 214693"/>
                <a:gd name="connsiteX41" fmla="*/ 6430 w 116132"/>
                <a:gd name="connsiteY41" fmla="*/ 176457 h 214693"/>
                <a:gd name="connsiteX42" fmla="*/ 7383 w 116132"/>
                <a:gd name="connsiteY42" fmla="*/ 189983 h 214693"/>
                <a:gd name="connsiteX43" fmla="*/ 14622 w 116132"/>
                <a:gd name="connsiteY43" fmla="*/ 201603 h 214693"/>
                <a:gd name="connsiteX44" fmla="*/ 22432 w 116132"/>
                <a:gd name="connsiteY44" fmla="*/ 205890 h 214693"/>
                <a:gd name="connsiteX45" fmla="*/ 37863 w 116132"/>
                <a:gd name="connsiteY45" fmla="*/ 206747 h 214693"/>
                <a:gd name="connsiteX46" fmla="*/ 48435 w 116132"/>
                <a:gd name="connsiteY46" fmla="*/ 209795 h 214693"/>
                <a:gd name="connsiteX47" fmla="*/ 60913 w 116132"/>
                <a:gd name="connsiteY47" fmla="*/ 209795 h 214693"/>
                <a:gd name="connsiteX48" fmla="*/ 73581 w 116132"/>
                <a:gd name="connsiteY48" fmla="*/ 211033 h 214693"/>
                <a:gd name="connsiteX49" fmla="*/ 81773 w 116132"/>
                <a:gd name="connsiteY49" fmla="*/ 214557 h 214693"/>
                <a:gd name="connsiteX50" fmla="*/ 93489 w 116132"/>
                <a:gd name="connsiteY50" fmla="*/ 211795 h 214693"/>
                <a:gd name="connsiteX51" fmla="*/ 105395 w 116132"/>
                <a:gd name="connsiteY51" fmla="*/ 209986 h 214693"/>
                <a:gd name="connsiteX52" fmla="*/ 109967 w 116132"/>
                <a:gd name="connsiteY52" fmla="*/ 199603 h 214693"/>
                <a:gd name="connsiteX53" fmla="*/ 115491 w 116132"/>
                <a:gd name="connsiteY53" fmla="*/ 183792 h 214693"/>
                <a:gd name="connsiteX54" fmla="*/ 109300 w 116132"/>
                <a:gd name="connsiteY54" fmla="*/ 169599 h 214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16132" h="214693">
                  <a:moveTo>
                    <a:pt x="108824" y="169409"/>
                  </a:moveTo>
                  <a:cubicBezTo>
                    <a:pt x="105215" y="168497"/>
                    <a:pt x="101494" y="168112"/>
                    <a:pt x="97775" y="168266"/>
                  </a:cubicBezTo>
                  <a:cubicBezTo>
                    <a:pt x="95250" y="167879"/>
                    <a:pt x="92842" y="166935"/>
                    <a:pt x="90726" y="165504"/>
                  </a:cubicBezTo>
                  <a:cubicBezTo>
                    <a:pt x="88296" y="165260"/>
                    <a:pt x="85901" y="164749"/>
                    <a:pt x="83583" y="163980"/>
                  </a:cubicBezTo>
                  <a:cubicBezTo>
                    <a:pt x="80279" y="163153"/>
                    <a:pt x="76892" y="162705"/>
                    <a:pt x="73486" y="162646"/>
                  </a:cubicBezTo>
                  <a:cubicBezTo>
                    <a:pt x="68210" y="162210"/>
                    <a:pt x="63239" y="159994"/>
                    <a:pt x="59389" y="156360"/>
                  </a:cubicBezTo>
                  <a:cubicBezTo>
                    <a:pt x="54436" y="150645"/>
                    <a:pt x="55865" y="145215"/>
                    <a:pt x="54246" y="139500"/>
                  </a:cubicBezTo>
                  <a:cubicBezTo>
                    <a:pt x="53377" y="136404"/>
                    <a:pt x="53150" y="133163"/>
                    <a:pt x="53579" y="129975"/>
                  </a:cubicBezTo>
                  <a:cubicBezTo>
                    <a:pt x="54374" y="122833"/>
                    <a:pt x="56541" y="115912"/>
                    <a:pt x="59961" y="109592"/>
                  </a:cubicBezTo>
                  <a:cubicBezTo>
                    <a:pt x="66655" y="107867"/>
                    <a:pt x="72937" y="104823"/>
                    <a:pt x="78439" y="100638"/>
                  </a:cubicBezTo>
                  <a:cubicBezTo>
                    <a:pt x="82439" y="97400"/>
                    <a:pt x="86345" y="96828"/>
                    <a:pt x="90060" y="94161"/>
                  </a:cubicBezTo>
                  <a:cubicBezTo>
                    <a:pt x="92396" y="91679"/>
                    <a:pt x="95216" y="89702"/>
                    <a:pt x="98346" y="88351"/>
                  </a:cubicBezTo>
                  <a:cubicBezTo>
                    <a:pt x="102537" y="87113"/>
                    <a:pt x="104538" y="86637"/>
                    <a:pt x="107871" y="85875"/>
                  </a:cubicBezTo>
                  <a:cubicBezTo>
                    <a:pt x="110475" y="85393"/>
                    <a:pt x="112406" y="83185"/>
                    <a:pt x="112538" y="80541"/>
                  </a:cubicBezTo>
                  <a:cubicBezTo>
                    <a:pt x="112585" y="77045"/>
                    <a:pt x="112038" y="73566"/>
                    <a:pt x="110919" y="70254"/>
                  </a:cubicBezTo>
                  <a:cubicBezTo>
                    <a:pt x="108443" y="65967"/>
                    <a:pt x="106919" y="56728"/>
                    <a:pt x="103204" y="55871"/>
                  </a:cubicBezTo>
                  <a:cubicBezTo>
                    <a:pt x="96537" y="54347"/>
                    <a:pt x="92346" y="49585"/>
                    <a:pt x="89393" y="51013"/>
                  </a:cubicBezTo>
                  <a:cubicBezTo>
                    <a:pt x="86440" y="52442"/>
                    <a:pt x="85107" y="54919"/>
                    <a:pt x="80820" y="55871"/>
                  </a:cubicBezTo>
                  <a:cubicBezTo>
                    <a:pt x="78534" y="59586"/>
                    <a:pt x="73200" y="58157"/>
                    <a:pt x="72248" y="52918"/>
                  </a:cubicBezTo>
                  <a:cubicBezTo>
                    <a:pt x="72528" y="49674"/>
                    <a:pt x="73200" y="46476"/>
                    <a:pt x="74248" y="43393"/>
                  </a:cubicBezTo>
                  <a:cubicBezTo>
                    <a:pt x="76915" y="37011"/>
                    <a:pt x="84249" y="34725"/>
                    <a:pt x="84630" y="24343"/>
                  </a:cubicBezTo>
                  <a:cubicBezTo>
                    <a:pt x="84360" y="19483"/>
                    <a:pt x="83130" y="14724"/>
                    <a:pt x="81011" y="10341"/>
                  </a:cubicBezTo>
                  <a:cubicBezTo>
                    <a:pt x="80058" y="8151"/>
                    <a:pt x="78344" y="5579"/>
                    <a:pt x="76534" y="5293"/>
                  </a:cubicBezTo>
                  <a:cubicBezTo>
                    <a:pt x="74527" y="5246"/>
                    <a:pt x="72551" y="4792"/>
                    <a:pt x="70724" y="3960"/>
                  </a:cubicBezTo>
                  <a:cubicBezTo>
                    <a:pt x="68724" y="2531"/>
                    <a:pt x="68152" y="54"/>
                    <a:pt x="63771" y="-136"/>
                  </a:cubicBezTo>
                  <a:cubicBezTo>
                    <a:pt x="60553" y="216"/>
                    <a:pt x="57368" y="821"/>
                    <a:pt x="54246" y="1674"/>
                  </a:cubicBezTo>
                  <a:cubicBezTo>
                    <a:pt x="51740" y="1009"/>
                    <a:pt x="49195" y="500"/>
                    <a:pt x="46626" y="150"/>
                  </a:cubicBezTo>
                  <a:cubicBezTo>
                    <a:pt x="44721" y="150"/>
                    <a:pt x="40911" y="2055"/>
                    <a:pt x="38148" y="1960"/>
                  </a:cubicBezTo>
                  <a:cubicBezTo>
                    <a:pt x="35386" y="1864"/>
                    <a:pt x="30338" y="-136"/>
                    <a:pt x="28623" y="-41"/>
                  </a:cubicBezTo>
                  <a:cubicBezTo>
                    <a:pt x="24813" y="-41"/>
                    <a:pt x="22432" y="721"/>
                    <a:pt x="21099" y="5293"/>
                  </a:cubicBezTo>
                  <a:cubicBezTo>
                    <a:pt x="20462" y="9612"/>
                    <a:pt x="20302" y="13988"/>
                    <a:pt x="20623" y="18342"/>
                  </a:cubicBezTo>
                  <a:cubicBezTo>
                    <a:pt x="19662" y="24773"/>
                    <a:pt x="18295" y="31136"/>
                    <a:pt x="16527" y="37392"/>
                  </a:cubicBezTo>
                  <a:cubicBezTo>
                    <a:pt x="15014" y="41239"/>
                    <a:pt x="14052" y="45279"/>
                    <a:pt x="13670" y="49394"/>
                  </a:cubicBezTo>
                  <a:cubicBezTo>
                    <a:pt x="13669" y="51394"/>
                    <a:pt x="13669" y="61395"/>
                    <a:pt x="12526" y="69111"/>
                  </a:cubicBezTo>
                  <a:cubicBezTo>
                    <a:pt x="12526" y="70635"/>
                    <a:pt x="10526" y="76731"/>
                    <a:pt x="9859" y="81779"/>
                  </a:cubicBezTo>
                  <a:cubicBezTo>
                    <a:pt x="9192" y="86827"/>
                    <a:pt x="7573" y="86732"/>
                    <a:pt x="7002" y="94161"/>
                  </a:cubicBezTo>
                  <a:cubicBezTo>
                    <a:pt x="7002" y="95590"/>
                    <a:pt x="3858" y="100162"/>
                    <a:pt x="3668" y="101686"/>
                  </a:cubicBezTo>
                  <a:cubicBezTo>
                    <a:pt x="1858" y="116736"/>
                    <a:pt x="-428" y="117974"/>
                    <a:pt x="-333" y="125785"/>
                  </a:cubicBezTo>
                  <a:cubicBezTo>
                    <a:pt x="-505" y="130815"/>
                    <a:pt x="8" y="135846"/>
                    <a:pt x="1192" y="140739"/>
                  </a:cubicBezTo>
                  <a:cubicBezTo>
                    <a:pt x="2005" y="143849"/>
                    <a:pt x="2420" y="147049"/>
                    <a:pt x="2430" y="150264"/>
                  </a:cubicBezTo>
                  <a:lnTo>
                    <a:pt x="3096" y="160360"/>
                  </a:lnTo>
                  <a:cubicBezTo>
                    <a:pt x="3096" y="162265"/>
                    <a:pt x="6049" y="173886"/>
                    <a:pt x="6430" y="176457"/>
                  </a:cubicBezTo>
                  <a:cubicBezTo>
                    <a:pt x="6371" y="180985"/>
                    <a:pt x="6690" y="185509"/>
                    <a:pt x="7383" y="189983"/>
                  </a:cubicBezTo>
                  <a:cubicBezTo>
                    <a:pt x="9224" y="194185"/>
                    <a:pt x="11662" y="198099"/>
                    <a:pt x="14622" y="201603"/>
                  </a:cubicBezTo>
                  <a:cubicBezTo>
                    <a:pt x="16985" y="203432"/>
                    <a:pt x="19621" y="204878"/>
                    <a:pt x="22432" y="205890"/>
                  </a:cubicBezTo>
                  <a:cubicBezTo>
                    <a:pt x="25766" y="206937"/>
                    <a:pt x="33291" y="205890"/>
                    <a:pt x="37863" y="206747"/>
                  </a:cubicBezTo>
                  <a:cubicBezTo>
                    <a:pt x="42435" y="207604"/>
                    <a:pt x="46530" y="209795"/>
                    <a:pt x="48435" y="209795"/>
                  </a:cubicBezTo>
                  <a:cubicBezTo>
                    <a:pt x="48435" y="209795"/>
                    <a:pt x="57484" y="209795"/>
                    <a:pt x="60913" y="209795"/>
                  </a:cubicBezTo>
                  <a:cubicBezTo>
                    <a:pt x="65176" y="209390"/>
                    <a:pt x="69477" y="209811"/>
                    <a:pt x="73581" y="211033"/>
                  </a:cubicBezTo>
                  <a:cubicBezTo>
                    <a:pt x="75391" y="211795"/>
                    <a:pt x="78915" y="214557"/>
                    <a:pt x="81773" y="214557"/>
                  </a:cubicBezTo>
                  <a:cubicBezTo>
                    <a:pt x="85808" y="214321"/>
                    <a:pt x="89772" y="213386"/>
                    <a:pt x="93489" y="211795"/>
                  </a:cubicBezTo>
                  <a:cubicBezTo>
                    <a:pt x="96918" y="210462"/>
                    <a:pt x="103013" y="211795"/>
                    <a:pt x="105395" y="209986"/>
                  </a:cubicBezTo>
                  <a:cubicBezTo>
                    <a:pt x="107776" y="208176"/>
                    <a:pt x="108633" y="203794"/>
                    <a:pt x="109967" y="199603"/>
                  </a:cubicBezTo>
                  <a:cubicBezTo>
                    <a:pt x="112100" y="194439"/>
                    <a:pt x="113945" y="189161"/>
                    <a:pt x="115491" y="183792"/>
                  </a:cubicBezTo>
                  <a:cubicBezTo>
                    <a:pt x="116637" y="178228"/>
                    <a:pt x="114158" y="172545"/>
                    <a:pt x="109300" y="16959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62254A74-CB1E-4389-B062-7E4BDADA2156}"/>
                </a:ext>
              </a:extLst>
            </p:cNvPr>
            <p:cNvSpPr/>
            <p:nvPr/>
          </p:nvSpPr>
          <p:spPr>
            <a:xfrm>
              <a:off x="8567668" y="4422179"/>
              <a:ext cx="864731" cy="696391"/>
            </a:xfrm>
            <a:custGeom>
              <a:avLst/>
              <a:gdLst>
                <a:gd name="connsiteX0" fmla="*/ 240808 w 241528"/>
                <a:gd name="connsiteY0" fmla="*/ 148359 h 194509"/>
                <a:gd name="connsiteX1" fmla="*/ 239760 w 241528"/>
                <a:gd name="connsiteY1" fmla="*/ 140548 h 194509"/>
                <a:gd name="connsiteX2" fmla="*/ 228330 w 241528"/>
                <a:gd name="connsiteY2" fmla="*/ 131023 h 194509"/>
                <a:gd name="connsiteX3" fmla="*/ 219568 w 241528"/>
                <a:gd name="connsiteY3" fmla="*/ 126166 h 194509"/>
                <a:gd name="connsiteX4" fmla="*/ 210614 w 241528"/>
                <a:gd name="connsiteY4" fmla="*/ 123784 h 194509"/>
                <a:gd name="connsiteX5" fmla="*/ 202423 w 241528"/>
                <a:gd name="connsiteY5" fmla="*/ 124642 h 194509"/>
                <a:gd name="connsiteX6" fmla="*/ 193850 w 241528"/>
                <a:gd name="connsiteY6" fmla="*/ 127975 h 194509"/>
                <a:gd name="connsiteX7" fmla="*/ 160893 w 241528"/>
                <a:gd name="connsiteY7" fmla="*/ 128737 h 194509"/>
                <a:gd name="connsiteX8" fmla="*/ 159941 w 241528"/>
                <a:gd name="connsiteY8" fmla="*/ 110449 h 194509"/>
                <a:gd name="connsiteX9" fmla="*/ 161179 w 241528"/>
                <a:gd name="connsiteY9" fmla="*/ 103401 h 194509"/>
                <a:gd name="connsiteX10" fmla="*/ 162989 w 241528"/>
                <a:gd name="connsiteY10" fmla="*/ 96733 h 194509"/>
                <a:gd name="connsiteX11" fmla="*/ 165370 w 241528"/>
                <a:gd name="connsiteY11" fmla="*/ 90447 h 194509"/>
                <a:gd name="connsiteX12" fmla="*/ 168323 w 241528"/>
                <a:gd name="connsiteY12" fmla="*/ 83589 h 194509"/>
                <a:gd name="connsiteX13" fmla="*/ 164037 w 241528"/>
                <a:gd name="connsiteY13" fmla="*/ 68730 h 194509"/>
                <a:gd name="connsiteX14" fmla="*/ 181848 w 241528"/>
                <a:gd name="connsiteY14" fmla="*/ 56252 h 194509"/>
                <a:gd name="connsiteX15" fmla="*/ 190802 w 241528"/>
                <a:gd name="connsiteY15" fmla="*/ 50251 h 194509"/>
                <a:gd name="connsiteX16" fmla="*/ 202422 w 241528"/>
                <a:gd name="connsiteY16" fmla="*/ 40726 h 194509"/>
                <a:gd name="connsiteX17" fmla="*/ 217186 w 241528"/>
                <a:gd name="connsiteY17" fmla="*/ 27010 h 194509"/>
                <a:gd name="connsiteX18" fmla="*/ 213471 w 241528"/>
                <a:gd name="connsiteY18" fmla="*/ 21200 h 194509"/>
                <a:gd name="connsiteX19" fmla="*/ 210614 w 241528"/>
                <a:gd name="connsiteY19" fmla="*/ 12437 h 194509"/>
                <a:gd name="connsiteX20" fmla="*/ 201089 w 241528"/>
                <a:gd name="connsiteY20" fmla="*/ 3579 h 194509"/>
                <a:gd name="connsiteX21" fmla="*/ 194707 w 241528"/>
                <a:gd name="connsiteY21" fmla="*/ -136 h 194509"/>
                <a:gd name="connsiteX22" fmla="*/ 187373 w 241528"/>
                <a:gd name="connsiteY22" fmla="*/ 912 h 194509"/>
                <a:gd name="connsiteX23" fmla="*/ 178896 w 241528"/>
                <a:gd name="connsiteY23" fmla="*/ 1960 h 194509"/>
                <a:gd name="connsiteX24" fmla="*/ 148892 w 241528"/>
                <a:gd name="connsiteY24" fmla="*/ 14628 h 194509"/>
                <a:gd name="connsiteX25" fmla="*/ 143939 w 241528"/>
                <a:gd name="connsiteY25" fmla="*/ 16533 h 194509"/>
                <a:gd name="connsiteX26" fmla="*/ 136986 w 241528"/>
                <a:gd name="connsiteY26" fmla="*/ 18438 h 194509"/>
                <a:gd name="connsiteX27" fmla="*/ 96981 w 241528"/>
                <a:gd name="connsiteY27" fmla="*/ 25105 h 194509"/>
                <a:gd name="connsiteX28" fmla="*/ 80217 w 241528"/>
                <a:gd name="connsiteY28" fmla="*/ 21105 h 194509"/>
                <a:gd name="connsiteX29" fmla="*/ 70692 w 241528"/>
                <a:gd name="connsiteY29" fmla="*/ 29011 h 194509"/>
                <a:gd name="connsiteX30" fmla="*/ 71644 w 241528"/>
                <a:gd name="connsiteY30" fmla="*/ 39583 h 194509"/>
                <a:gd name="connsiteX31" fmla="*/ 73549 w 241528"/>
                <a:gd name="connsiteY31" fmla="*/ 50537 h 194509"/>
                <a:gd name="connsiteX32" fmla="*/ 80979 w 241528"/>
                <a:gd name="connsiteY32" fmla="*/ 64158 h 194509"/>
                <a:gd name="connsiteX33" fmla="*/ 84789 w 241528"/>
                <a:gd name="connsiteY33" fmla="*/ 75493 h 194509"/>
                <a:gd name="connsiteX34" fmla="*/ 97266 w 241528"/>
                <a:gd name="connsiteY34" fmla="*/ 74635 h 194509"/>
                <a:gd name="connsiteX35" fmla="*/ 106791 w 241528"/>
                <a:gd name="connsiteY35" fmla="*/ 73111 h 194509"/>
                <a:gd name="connsiteX36" fmla="*/ 108792 w 241528"/>
                <a:gd name="connsiteY36" fmla="*/ 81970 h 194509"/>
                <a:gd name="connsiteX37" fmla="*/ 106791 w 241528"/>
                <a:gd name="connsiteY37" fmla="*/ 93209 h 194509"/>
                <a:gd name="connsiteX38" fmla="*/ 87170 w 241528"/>
                <a:gd name="connsiteY38" fmla="*/ 126737 h 194509"/>
                <a:gd name="connsiteX39" fmla="*/ 62119 w 241528"/>
                <a:gd name="connsiteY39" fmla="*/ 137215 h 194509"/>
                <a:gd name="connsiteX40" fmla="*/ 52594 w 241528"/>
                <a:gd name="connsiteY40" fmla="*/ 139024 h 194509"/>
                <a:gd name="connsiteX41" fmla="*/ 29734 w 241528"/>
                <a:gd name="connsiteY41" fmla="*/ 147692 h 194509"/>
                <a:gd name="connsiteX42" fmla="*/ 18685 w 241528"/>
                <a:gd name="connsiteY42" fmla="*/ 146644 h 194509"/>
                <a:gd name="connsiteX43" fmla="*/ -365 w 241528"/>
                <a:gd name="connsiteY43" fmla="*/ 157027 h 194509"/>
                <a:gd name="connsiteX44" fmla="*/ 683 w 241528"/>
                <a:gd name="connsiteY44" fmla="*/ 168647 h 194509"/>
                <a:gd name="connsiteX45" fmla="*/ 683 w 241528"/>
                <a:gd name="connsiteY45" fmla="*/ 178172 h 194509"/>
                <a:gd name="connsiteX46" fmla="*/ 17828 w 241528"/>
                <a:gd name="connsiteY46" fmla="*/ 194365 h 194509"/>
                <a:gd name="connsiteX47" fmla="*/ 62786 w 241528"/>
                <a:gd name="connsiteY47" fmla="*/ 177220 h 194509"/>
                <a:gd name="connsiteX48" fmla="*/ 99457 w 241528"/>
                <a:gd name="connsiteY48" fmla="*/ 169695 h 194509"/>
                <a:gd name="connsiteX49" fmla="*/ 120126 w 241528"/>
                <a:gd name="connsiteY49" fmla="*/ 170171 h 194509"/>
                <a:gd name="connsiteX50" fmla="*/ 138319 w 241528"/>
                <a:gd name="connsiteY50" fmla="*/ 167599 h 194509"/>
                <a:gd name="connsiteX51" fmla="*/ 157369 w 241528"/>
                <a:gd name="connsiteY51" fmla="*/ 166075 h 194509"/>
                <a:gd name="connsiteX52" fmla="*/ 176419 w 241528"/>
                <a:gd name="connsiteY52" fmla="*/ 166075 h 194509"/>
                <a:gd name="connsiteX53" fmla="*/ 196898 w 241528"/>
                <a:gd name="connsiteY53" fmla="*/ 167790 h 194509"/>
                <a:gd name="connsiteX54" fmla="*/ 209280 w 241528"/>
                <a:gd name="connsiteY54" fmla="*/ 166742 h 194509"/>
                <a:gd name="connsiteX55" fmla="*/ 221377 w 241528"/>
                <a:gd name="connsiteY55" fmla="*/ 168838 h 194509"/>
                <a:gd name="connsiteX56" fmla="*/ 232521 w 241528"/>
                <a:gd name="connsiteY56" fmla="*/ 168171 h 194509"/>
                <a:gd name="connsiteX57" fmla="*/ 238236 w 241528"/>
                <a:gd name="connsiteY57" fmla="*/ 162361 h 194509"/>
                <a:gd name="connsiteX58" fmla="*/ 241094 w 241528"/>
                <a:gd name="connsiteY58" fmla="*/ 155598 h 194509"/>
                <a:gd name="connsiteX59" fmla="*/ 240331 w 241528"/>
                <a:gd name="connsiteY59" fmla="*/ 151407 h 194509"/>
                <a:gd name="connsiteX60" fmla="*/ 239188 w 241528"/>
                <a:gd name="connsiteY60" fmla="*/ 148549 h 194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41528" h="194509">
                  <a:moveTo>
                    <a:pt x="240808" y="148359"/>
                  </a:moveTo>
                  <a:cubicBezTo>
                    <a:pt x="240841" y="145718"/>
                    <a:pt x="240488" y="143087"/>
                    <a:pt x="239760" y="140548"/>
                  </a:cubicBezTo>
                  <a:cubicBezTo>
                    <a:pt x="237379" y="134548"/>
                    <a:pt x="231569" y="133309"/>
                    <a:pt x="228330" y="131023"/>
                  </a:cubicBezTo>
                  <a:cubicBezTo>
                    <a:pt x="225544" y="129172"/>
                    <a:pt x="222614" y="127547"/>
                    <a:pt x="219568" y="126166"/>
                  </a:cubicBezTo>
                  <a:cubicBezTo>
                    <a:pt x="216662" y="125101"/>
                    <a:pt x="213665" y="124304"/>
                    <a:pt x="210614" y="123784"/>
                  </a:cubicBezTo>
                  <a:cubicBezTo>
                    <a:pt x="207860" y="123758"/>
                    <a:pt x="205111" y="124046"/>
                    <a:pt x="202423" y="124642"/>
                  </a:cubicBezTo>
                  <a:cubicBezTo>
                    <a:pt x="199470" y="125308"/>
                    <a:pt x="197850" y="127975"/>
                    <a:pt x="193850" y="127975"/>
                  </a:cubicBezTo>
                  <a:cubicBezTo>
                    <a:pt x="182859" y="127598"/>
                    <a:pt x="171855" y="127852"/>
                    <a:pt x="160893" y="128737"/>
                  </a:cubicBezTo>
                  <a:cubicBezTo>
                    <a:pt x="158322" y="126547"/>
                    <a:pt x="159750" y="119212"/>
                    <a:pt x="159941" y="110449"/>
                  </a:cubicBezTo>
                  <a:cubicBezTo>
                    <a:pt x="159708" y="108031"/>
                    <a:pt x="160136" y="105595"/>
                    <a:pt x="161179" y="103401"/>
                  </a:cubicBezTo>
                  <a:cubicBezTo>
                    <a:pt x="162341" y="101369"/>
                    <a:pt x="162965" y="99074"/>
                    <a:pt x="162989" y="96733"/>
                  </a:cubicBezTo>
                  <a:cubicBezTo>
                    <a:pt x="163129" y="94445"/>
                    <a:pt x="163959" y="92253"/>
                    <a:pt x="165370" y="90447"/>
                  </a:cubicBezTo>
                  <a:cubicBezTo>
                    <a:pt x="166885" y="88427"/>
                    <a:pt x="167897" y="86077"/>
                    <a:pt x="168323" y="83589"/>
                  </a:cubicBezTo>
                  <a:cubicBezTo>
                    <a:pt x="168323" y="74064"/>
                    <a:pt x="163370" y="77683"/>
                    <a:pt x="164037" y="68730"/>
                  </a:cubicBezTo>
                  <a:cubicBezTo>
                    <a:pt x="164703" y="59776"/>
                    <a:pt x="172799" y="60157"/>
                    <a:pt x="181848" y="56252"/>
                  </a:cubicBezTo>
                  <a:cubicBezTo>
                    <a:pt x="185207" y="54877"/>
                    <a:pt x="188253" y="52836"/>
                    <a:pt x="190802" y="50251"/>
                  </a:cubicBezTo>
                  <a:cubicBezTo>
                    <a:pt x="194042" y="46374"/>
                    <a:pt x="197985" y="43143"/>
                    <a:pt x="202422" y="40726"/>
                  </a:cubicBezTo>
                  <a:cubicBezTo>
                    <a:pt x="210519" y="35011"/>
                    <a:pt x="216519" y="35202"/>
                    <a:pt x="217186" y="27010"/>
                  </a:cubicBezTo>
                  <a:cubicBezTo>
                    <a:pt x="217186" y="25867"/>
                    <a:pt x="214043" y="23296"/>
                    <a:pt x="213471" y="21200"/>
                  </a:cubicBezTo>
                  <a:cubicBezTo>
                    <a:pt x="213056" y="18130"/>
                    <a:pt x="212088" y="15161"/>
                    <a:pt x="210614" y="12437"/>
                  </a:cubicBezTo>
                  <a:cubicBezTo>
                    <a:pt x="208042" y="8818"/>
                    <a:pt x="204423" y="7103"/>
                    <a:pt x="201089" y="3579"/>
                  </a:cubicBezTo>
                  <a:cubicBezTo>
                    <a:pt x="199451" y="1645"/>
                    <a:pt x="197197" y="334"/>
                    <a:pt x="194707" y="-136"/>
                  </a:cubicBezTo>
                  <a:cubicBezTo>
                    <a:pt x="192284" y="351"/>
                    <a:pt x="189836" y="701"/>
                    <a:pt x="187373" y="912"/>
                  </a:cubicBezTo>
                  <a:cubicBezTo>
                    <a:pt x="184505" y="667"/>
                    <a:pt x="181618" y="1024"/>
                    <a:pt x="178896" y="1960"/>
                  </a:cubicBezTo>
                  <a:cubicBezTo>
                    <a:pt x="169410" y="7312"/>
                    <a:pt x="159343" y="11562"/>
                    <a:pt x="148892" y="14628"/>
                  </a:cubicBezTo>
                  <a:cubicBezTo>
                    <a:pt x="147463" y="15104"/>
                    <a:pt x="144701" y="16342"/>
                    <a:pt x="143939" y="16533"/>
                  </a:cubicBezTo>
                  <a:cubicBezTo>
                    <a:pt x="143177" y="16723"/>
                    <a:pt x="139939" y="17771"/>
                    <a:pt x="136986" y="18438"/>
                  </a:cubicBezTo>
                  <a:cubicBezTo>
                    <a:pt x="123789" y="21422"/>
                    <a:pt x="110432" y="23648"/>
                    <a:pt x="96981" y="25105"/>
                  </a:cubicBezTo>
                  <a:cubicBezTo>
                    <a:pt x="91480" y="23430"/>
                    <a:pt x="85881" y="22094"/>
                    <a:pt x="80217" y="21105"/>
                  </a:cubicBezTo>
                  <a:cubicBezTo>
                    <a:pt x="75645" y="23391"/>
                    <a:pt x="70692" y="23772"/>
                    <a:pt x="70692" y="29011"/>
                  </a:cubicBezTo>
                  <a:cubicBezTo>
                    <a:pt x="70692" y="31011"/>
                    <a:pt x="71739" y="37583"/>
                    <a:pt x="71644" y="39583"/>
                  </a:cubicBezTo>
                  <a:cubicBezTo>
                    <a:pt x="71470" y="43330"/>
                    <a:pt x="72120" y="47069"/>
                    <a:pt x="73549" y="50537"/>
                  </a:cubicBezTo>
                  <a:cubicBezTo>
                    <a:pt x="77195" y="54334"/>
                    <a:pt x="79760" y="59036"/>
                    <a:pt x="80979" y="64158"/>
                  </a:cubicBezTo>
                  <a:cubicBezTo>
                    <a:pt x="81550" y="69206"/>
                    <a:pt x="80979" y="73683"/>
                    <a:pt x="84789" y="75493"/>
                  </a:cubicBezTo>
                  <a:cubicBezTo>
                    <a:pt x="88950" y="76310"/>
                    <a:pt x="93255" y="76014"/>
                    <a:pt x="97266" y="74635"/>
                  </a:cubicBezTo>
                  <a:cubicBezTo>
                    <a:pt x="100399" y="73894"/>
                    <a:pt x="103583" y="73384"/>
                    <a:pt x="106791" y="73111"/>
                  </a:cubicBezTo>
                  <a:cubicBezTo>
                    <a:pt x="108601" y="73778"/>
                    <a:pt x="108887" y="78255"/>
                    <a:pt x="108792" y="81970"/>
                  </a:cubicBezTo>
                  <a:cubicBezTo>
                    <a:pt x="108774" y="85803"/>
                    <a:pt x="108098" y="89605"/>
                    <a:pt x="106791" y="93209"/>
                  </a:cubicBezTo>
                  <a:cubicBezTo>
                    <a:pt x="104315" y="100639"/>
                    <a:pt x="103458" y="120260"/>
                    <a:pt x="87170" y="126737"/>
                  </a:cubicBezTo>
                  <a:cubicBezTo>
                    <a:pt x="79550" y="129785"/>
                    <a:pt x="69167" y="135024"/>
                    <a:pt x="62119" y="137215"/>
                  </a:cubicBezTo>
                  <a:cubicBezTo>
                    <a:pt x="59833" y="137881"/>
                    <a:pt x="55547" y="138072"/>
                    <a:pt x="52594" y="139024"/>
                  </a:cubicBezTo>
                  <a:cubicBezTo>
                    <a:pt x="45165" y="141691"/>
                    <a:pt x="31639" y="147216"/>
                    <a:pt x="29734" y="147692"/>
                  </a:cubicBezTo>
                  <a:cubicBezTo>
                    <a:pt x="26115" y="148549"/>
                    <a:pt x="20209" y="146263"/>
                    <a:pt x="18685" y="146644"/>
                  </a:cubicBezTo>
                  <a:cubicBezTo>
                    <a:pt x="17161" y="147025"/>
                    <a:pt x="2207" y="152550"/>
                    <a:pt x="-365" y="157027"/>
                  </a:cubicBezTo>
                  <a:cubicBezTo>
                    <a:pt x="951" y="160751"/>
                    <a:pt x="1310" y="164747"/>
                    <a:pt x="683" y="168647"/>
                  </a:cubicBezTo>
                  <a:cubicBezTo>
                    <a:pt x="111" y="171796"/>
                    <a:pt x="111" y="175023"/>
                    <a:pt x="683" y="178172"/>
                  </a:cubicBezTo>
                  <a:cubicBezTo>
                    <a:pt x="7446" y="184554"/>
                    <a:pt x="14494" y="193984"/>
                    <a:pt x="17828" y="194365"/>
                  </a:cubicBezTo>
                  <a:cubicBezTo>
                    <a:pt x="21162" y="194746"/>
                    <a:pt x="47641" y="182458"/>
                    <a:pt x="62786" y="177220"/>
                  </a:cubicBezTo>
                  <a:cubicBezTo>
                    <a:pt x="74698" y="173380"/>
                    <a:pt x="86995" y="170857"/>
                    <a:pt x="99457" y="169695"/>
                  </a:cubicBezTo>
                  <a:cubicBezTo>
                    <a:pt x="105268" y="169695"/>
                    <a:pt x="113650" y="171124"/>
                    <a:pt x="120126" y="170171"/>
                  </a:cubicBezTo>
                  <a:lnTo>
                    <a:pt x="138319" y="167599"/>
                  </a:lnTo>
                  <a:cubicBezTo>
                    <a:pt x="144533" y="165992"/>
                    <a:pt x="150979" y="165477"/>
                    <a:pt x="157369" y="166075"/>
                  </a:cubicBezTo>
                  <a:cubicBezTo>
                    <a:pt x="161084" y="166552"/>
                    <a:pt x="172705" y="165599"/>
                    <a:pt x="176419" y="166075"/>
                  </a:cubicBezTo>
                  <a:cubicBezTo>
                    <a:pt x="182230" y="166742"/>
                    <a:pt x="191659" y="167695"/>
                    <a:pt x="196898" y="167790"/>
                  </a:cubicBezTo>
                  <a:cubicBezTo>
                    <a:pt x="202137" y="167885"/>
                    <a:pt x="205089" y="166742"/>
                    <a:pt x="209280" y="166742"/>
                  </a:cubicBezTo>
                  <a:cubicBezTo>
                    <a:pt x="213471" y="166742"/>
                    <a:pt x="219377" y="168742"/>
                    <a:pt x="221377" y="168838"/>
                  </a:cubicBezTo>
                  <a:cubicBezTo>
                    <a:pt x="223377" y="168933"/>
                    <a:pt x="226425" y="168361"/>
                    <a:pt x="232521" y="168171"/>
                  </a:cubicBezTo>
                  <a:cubicBezTo>
                    <a:pt x="234807" y="168171"/>
                    <a:pt x="236712" y="164742"/>
                    <a:pt x="238236" y="162361"/>
                  </a:cubicBezTo>
                  <a:cubicBezTo>
                    <a:pt x="239674" y="160343"/>
                    <a:pt x="240649" y="158035"/>
                    <a:pt x="241094" y="155598"/>
                  </a:cubicBezTo>
                  <a:cubicBezTo>
                    <a:pt x="241305" y="154155"/>
                    <a:pt x="241037" y="152683"/>
                    <a:pt x="240331" y="151407"/>
                  </a:cubicBezTo>
                  <a:cubicBezTo>
                    <a:pt x="239602" y="150634"/>
                    <a:pt x="239193" y="149612"/>
                    <a:pt x="239188" y="14854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1E00BF73-CF3C-4872-B197-6F589D2F7FEA}"/>
                </a:ext>
              </a:extLst>
            </p:cNvPr>
            <p:cNvSpPr/>
            <p:nvPr/>
          </p:nvSpPr>
          <p:spPr>
            <a:xfrm>
              <a:off x="9687431" y="4380641"/>
              <a:ext cx="932487" cy="781891"/>
            </a:xfrm>
            <a:custGeom>
              <a:avLst/>
              <a:gdLst>
                <a:gd name="connsiteX0" fmla="*/ 260089 w 260453"/>
                <a:gd name="connsiteY0" fmla="*/ 192536 h 218390"/>
                <a:gd name="connsiteX1" fmla="*/ 252850 w 260453"/>
                <a:gd name="connsiteY1" fmla="*/ 189202 h 218390"/>
                <a:gd name="connsiteX2" fmla="*/ 231800 w 260453"/>
                <a:gd name="connsiteY2" fmla="*/ 181392 h 218390"/>
                <a:gd name="connsiteX3" fmla="*/ 222275 w 260453"/>
                <a:gd name="connsiteY3" fmla="*/ 175391 h 218390"/>
                <a:gd name="connsiteX4" fmla="*/ 210083 w 260453"/>
                <a:gd name="connsiteY4" fmla="*/ 170628 h 218390"/>
                <a:gd name="connsiteX5" fmla="*/ 188842 w 260453"/>
                <a:gd name="connsiteY5" fmla="*/ 156055 h 218390"/>
                <a:gd name="connsiteX6" fmla="*/ 168173 w 260453"/>
                <a:gd name="connsiteY6" fmla="*/ 132719 h 218390"/>
                <a:gd name="connsiteX7" fmla="*/ 140169 w 260453"/>
                <a:gd name="connsiteY7" fmla="*/ 104144 h 218390"/>
                <a:gd name="connsiteX8" fmla="*/ 138169 w 260453"/>
                <a:gd name="connsiteY8" fmla="*/ 90999 h 218390"/>
                <a:gd name="connsiteX9" fmla="*/ 143789 w 260453"/>
                <a:gd name="connsiteY9" fmla="*/ 82808 h 218390"/>
                <a:gd name="connsiteX10" fmla="*/ 160744 w 260453"/>
                <a:gd name="connsiteY10" fmla="*/ 76331 h 218390"/>
                <a:gd name="connsiteX11" fmla="*/ 171792 w 260453"/>
                <a:gd name="connsiteY11" fmla="*/ 74902 h 218390"/>
                <a:gd name="connsiteX12" fmla="*/ 181317 w 260453"/>
                <a:gd name="connsiteY12" fmla="*/ 70806 h 218390"/>
                <a:gd name="connsiteX13" fmla="*/ 197796 w 260453"/>
                <a:gd name="connsiteY13" fmla="*/ 63758 h 218390"/>
                <a:gd name="connsiteX14" fmla="*/ 204939 w 260453"/>
                <a:gd name="connsiteY14" fmla="*/ 58424 h 218390"/>
                <a:gd name="connsiteX15" fmla="*/ 208368 w 260453"/>
                <a:gd name="connsiteY15" fmla="*/ 54138 h 218390"/>
                <a:gd name="connsiteX16" fmla="*/ 199415 w 260453"/>
                <a:gd name="connsiteY16" fmla="*/ 37088 h 218390"/>
                <a:gd name="connsiteX17" fmla="*/ 186461 w 260453"/>
                <a:gd name="connsiteY17" fmla="*/ 32897 h 218390"/>
                <a:gd name="connsiteX18" fmla="*/ 171602 w 260453"/>
                <a:gd name="connsiteY18" fmla="*/ 32897 h 218390"/>
                <a:gd name="connsiteX19" fmla="*/ 162077 w 260453"/>
                <a:gd name="connsiteY19" fmla="*/ 39755 h 218390"/>
                <a:gd name="connsiteX20" fmla="*/ 153790 w 260453"/>
                <a:gd name="connsiteY20" fmla="*/ 42612 h 218390"/>
                <a:gd name="connsiteX21" fmla="*/ 146742 w 260453"/>
                <a:gd name="connsiteY21" fmla="*/ 45756 h 218390"/>
                <a:gd name="connsiteX22" fmla="*/ 141122 w 260453"/>
                <a:gd name="connsiteY22" fmla="*/ 47184 h 218390"/>
                <a:gd name="connsiteX23" fmla="*/ 141122 w 260453"/>
                <a:gd name="connsiteY23" fmla="*/ 38993 h 218390"/>
                <a:gd name="connsiteX24" fmla="*/ 146932 w 260453"/>
                <a:gd name="connsiteY24" fmla="*/ 24991 h 218390"/>
                <a:gd name="connsiteX25" fmla="*/ 145408 w 260453"/>
                <a:gd name="connsiteY25" fmla="*/ 17466 h 218390"/>
                <a:gd name="connsiteX26" fmla="*/ 142836 w 260453"/>
                <a:gd name="connsiteY26" fmla="*/ 9656 h 218390"/>
                <a:gd name="connsiteX27" fmla="*/ 131787 w 260453"/>
                <a:gd name="connsiteY27" fmla="*/ 607 h 218390"/>
                <a:gd name="connsiteX28" fmla="*/ 117976 w 260453"/>
                <a:gd name="connsiteY28" fmla="*/ 36 h 218390"/>
                <a:gd name="connsiteX29" fmla="*/ 110547 w 260453"/>
                <a:gd name="connsiteY29" fmla="*/ 2417 h 218390"/>
                <a:gd name="connsiteX30" fmla="*/ 101022 w 260453"/>
                <a:gd name="connsiteY30" fmla="*/ 1655 h 218390"/>
                <a:gd name="connsiteX31" fmla="*/ 97212 w 260453"/>
                <a:gd name="connsiteY31" fmla="*/ 6036 h 218390"/>
                <a:gd name="connsiteX32" fmla="*/ 97878 w 260453"/>
                <a:gd name="connsiteY32" fmla="*/ 18324 h 218390"/>
                <a:gd name="connsiteX33" fmla="*/ 96259 w 260453"/>
                <a:gd name="connsiteY33" fmla="*/ 32611 h 218390"/>
                <a:gd name="connsiteX34" fmla="*/ 91592 w 260453"/>
                <a:gd name="connsiteY34" fmla="*/ 55185 h 218390"/>
                <a:gd name="connsiteX35" fmla="*/ 67113 w 260453"/>
                <a:gd name="connsiteY35" fmla="*/ 63853 h 218390"/>
                <a:gd name="connsiteX36" fmla="*/ 52253 w 260453"/>
                <a:gd name="connsiteY36" fmla="*/ 63853 h 218390"/>
                <a:gd name="connsiteX37" fmla="*/ 46158 w 260453"/>
                <a:gd name="connsiteY37" fmla="*/ 67854 h 218390"/>
                <a:gd name="connsiteX38" fmla="*/ 38919 w 260453"/>
                <a:gd name="connsiteY38" fmla="*/ 70616 h 218390"/>
                <a:gd name="connsiteX39" fmla="*/ 33203 w 260453"/>
                <a:gd name="connsiteY39" fmla="*/ 76521 h 218390"/>
                <a:gd name="connsiteX40" fmla="*/ 29964 w 260453"/>
                <a:gd name="connsiteY40" fmla="*/ 86046 h 218390"/>
                <a:gd name="connsiteX41" fmla="*/ 42061 w 260453"/>
                <a:gd name="connsiteY41" fmla="*/ 101096 h 218390"/>
                <a:gd name="connsiteX42" fmla="*/ 52444 w 260453"/>
                <a:gd name="connsiteY42" fmla="*/ 105954 h 218390"/>
                <a:gd name="connsiteX43" fmla="*/ 59207 w 260453"/>
                <a:gd name="connsiteY43" fmla="*/ 105954 h 218390"/>
                <a:gd name="connsiteX44" fmla="*/ 66255 w 260453"/>
                <a:gd name="connsiteY44" fmla="*/ 104049 h 218390"/>
                <a:gd name="connsiteX45" fmla="*/ 71494 w 260453"/>
                <a:gd name="connsiteY45" fmla="*/ 104049 h 218390"/>
                <a:gd name="connsiteX46" fmla="*/ 78352 w 260453"/>
                <a:gd name="connsiteY46" fmla="*/ 104049 h 218390"/>
                <a:gd name="connsiteX47" fmla="*/ 75590 w 260453"/>
                <a:gd name="connsiteY47" fmla="*/ 113574 h 218390"/>
                <a:gd name="connsiteX48" fmla="*/ 62350 w 260453"/>
                <a:gd name="connsiteY48" fmla="*/ 136815 h 218390"/>
                <a:gd name="connsiteX49" fmla="*/ 28061 w 260453"/>
                <a:gd name="connsiteY49" fmla="*/ 169676 h 218390"/>
                <a:gd name="connsiteX50" fmla="*/ 22917 w 260453"/>
                <a:gd name="connsiteY50" fmla="*/ 171962 h 218390"/>
                <a:gd name="connsiteX51" fmla="*/ 15582 w 260453"/>
                <a:gd name="connsiteY51" fmla="*/ 177391 h 218390"/>
                <a:gd name="connsiteX52" fmla="*/ 4914 w 260453"/>
                <a:gd name="connsiteY52" fmla="*/ 183678 h 218390"/>
                <a:gd name="connsiteX53" fmla="*/ 247 w 260453"/>
                <a:gd name="connsiteY53" fmla="*/ 189107 h 218390"/>
                <a:gd name="connsiteX54" fmla="*/ 7486 w 260453"/>
                <a:gd name="connsiteY54" fmla="*/ 191583 h 218390"/>
                <a:gd name="connsiteX55" fmla="*/ 11772 w 260453"/>
                <a:gd name="connsiteY55" fmla="*/ 200156 h 218390"/>
                <a:gd name="connsiteX56" fmla="*/ 17392 w 260453"/>
                <a:gd name="connsiteY56" fmla="*/ 205014 h 218390"/>
                <a:gd name="connsiteX57" fmla="*/ 25679 w 260453"/>
                <a:gd name="connsiteY57" fmla="*/ 203490 h 218390"/>
                <a:gd name="connsiteX58" fmla="*/ 40824 w 260453"/>
                <a:gd name="connsiteY58" fmla="*/ 199584 h 218390"/>
                <a:gd name="connsiteX59" fmla="*/ 57302 w 260453"/>
                <a:gd name="connsiteY59" fmla="*/ 190631 h 218390"/>
                <a:gd name="connsiteX60" fmla="*/ 79495 w 260453"/>
                <a:gd name="connsiteY60" fmla="*/ 177105 h 218390"/>
                <a:gd name="connsiteX61" fmla="*/ 101117 w 260453"/>
                <a:gd name="connsiteY61" fmla="*/ 155960 h 218390"/>
                <a:gd name="connsiteX62" fmla="*/ 116071 w 260453"/>
                <a:gd name="connsiteY62" fmla="*/ 133290 h 218390"/>
                <a:gd name="connsiteX63" fmla="*/ 137693 w 260453"/>
                <a:gd name="connsiteY63" fmla="*/ 152340 h 218390"/>
                <a:gd name="connsiteX64" fmla="*/ 147218 w 260453"/>
                <a:gd name="connsiteY64" fmla="*/ 163104 h 218390"/>
                <a:gd name="connsiteX65" fmla="*/ 162744 w 260453"/>
                <a:gd name="connsiteY65" fmla="*/ 182820 h 218390"/>
                <a:gd name="connsiteX66" fmla="*/ 176460 w 260453"/>
                <a:gd name="connsiteY66" fmla="*/ 207300 h 218390"/>
                <a:gd name="connsiteX67" fmla="*/ 185413 w 260453"/>
                <a:gd name="connsiteY67" fmla="*/ 213491 h 218390"/>
                <a:gd name="connsiteX68" fmla="*/ 201224 w 260453"/>
                <a:gd name="connsiteY68" fmla="*/ 215682 h 218390"/>
                <a:gd name="connsiteX69" fmla="*/ 211321 w 260453"/>
                <a:gd name="connsiteY69" fmla="*/ 217587 h 218390"/>
                <a:gd name="connsiteX70" fmla="*/ 222846 w 260453"/>
                <a:gd name="connsiteY70" fmla="*/ 217587 h 218390"/>
                <a:gd name="connsiteX71" fmla="*/ 233990 w 260453"/>
                <a:gd name="connsiteY71" fmla="*/ 218253 h 218390"/>
                <a:gd name="connsiteX72" fmla="*/ 238944 w 260453"/>
                <a:gd name="connsiteY72" fmla="*/ 217206 h 218390"/>
                <a:gd name="connsiteX73" fmla="*/ 243897 w 260453"/>
                <a:gd name="connsiteY73" fmla="*/ 213110 h 218390"/>
                <a:gd name="connsiteX74" fmla="*/ 255994 w 260453"/>
                <a:gd name="connsiteY74" fmla="*/ 206823 h 218390"/>
                <a:gd name="connsiteX75" fmla="*/ 257041 w 260453"/>
                <a:gd name="connsiteY75" fmla="*/ 199013 h 218390"/>
                <a:gd name="connsiteX76" fmla="*/ 259327 w 260453"/>
                <a:gd name="connsiteY76" fmla="*/ 193488 h 218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260453" h="218390">
                  <a:moveTo>
                    <a:pt x="260089" y="192536"/>
                  </a:moveTo>
                  <a:cubicBezTo>
                    <a:pt x="258946" y="190440"/>
                    <a:pt x="255136" y="190155"/>
                    <a:pt x="252850" y="189202"/>
                  </a:cubicBezTo>
                  <a:cubicBezTo>
                    <a:pt x="243325" y="185392"/>
                    <a:pt x="237991" y="183487"/>
                    <a:pt x="231800" y="181392"/>
                  </a:cubicBezTo>
                  <a:cubicBezTo>
                    <a:pt x="229419" y="180534"/>
                    <a:pt x="226085" y="177010"/>
                    <a:pt x="222275" y="175391"/>
                  </a:cubicBezTo>
                  <a:cubicBezTo>
                    <a:pt x="218042" y="174276"/>
                    <a:pt x="213951" y="172677"/>
                    <a:pt x="210083" y="170628"/>
                  </a:cubicBezTo>
                  <a:cubicBezTo>
                    <a:pt x="203523" y="165053"/>
                    <a:pt x="196404" y="160169"/>
                    <a:pt x="188842" y="156055"/>
                  </a:cubicBezTo>
                  <a:cubicBezTo>
                    <a:pt x="180365" y="151769"/>
                    <a:pt x="173221" y="137005"/>
                    <a:pt x="168173" y="132719"/>
                  </a:cubicBezTo>
                  <a:cubicBezTo>
                    <a:pt x="157531" y="124570"/>
                    <a:pt x="148102" y="114948"/>
                    <a:pt x="140169" y="104144"/>
                  </a:cubicBezTo>
                  <a:cubicBezTo>
                    <a:pt x="137578" y="100279"/>
                    <a:pt x="136845" y="95460"/>
                    <a:pt x="138169" y="90999"/>
                  </a:cubicBezTo>
                  <a:cubicBezTo>
                    <a:pt x="139607" y="87995"/>
                    <a:pt x="141503" y="85231"/>
                    <a:pt x="143789" y="82808"/>
                  </a:cubicBezTo>
                  <a:cubicBezTo>
                    <a:pt x="149150" y="79954"/>
                    <a:pt x="154845" y="77779"/>
                    <a:pt x="160744" y="76331"/>
                  </a:cubicBezTo>
                  <a:cubicBezTo>
                    <a:pt x="163887" y="75664"/>
                    <a:pt x="167601" y="75474"/>
                    <a:pt x="171792" y="74902"/>
                  </a:cubicBezTo>
                  <a:cubicBezTo>
                    <a:pt x="175191" y="74129"/>
                    <a:pt x="178419" y="72741"/>
                    <a:pt x="181317" y="70806"/>
                  </a:cubicBezTo>
                  <a:cubicBezTo>
                    <a:pt x="187068" y="69113"/>
                    <a:pt x="192599" y="66747"/>
                    <a:pt x="197796" y="63758"/>
                  </a:cubicBezTo>
                  <a:cubicBezTo>
                    <a:pt x="201129" y="61567"/>
                    <a:pt x="203130" y="58519"/>
                    <a:pt x="204939" y="58424"/>
                  </a:cubicBezTo>
                  <a:cubicBezTo>
                    <a:pt x="208273" y="58424"/>
                    <a:pt x="208463" y="57186"/>
                    <a:pt x="208368" y="54138"/>
                  </a:cubicBezTo>
                  <a:cubicBezTo>
                    <a:pt x="208368" y="46708"/>
                    <a:pt x="204844" y="37945"/>
                    <a:pt x="199415" y="37088"/>
                  </a:cubicBezTo>
                  <a:cubicBezTo>
                    <a:pt x="193985" y="36231"/>
                    <a:pt x="188651" y="36612"/>
                    <a:pt x="186461" y="32897"/>
                  </a:cubicBezTo>
                  <a:cubicBezTo>
                    <a:pt x="184270" y="29182"/>
                    <a:pt x="171602" y="32897"/>
                    <a:pt x="171602" y="32897"/>
                  </a:cubicBezTo>
                  <a:cubicBezTo>
                    <a:pt x="169601" y="32897"/>
                    <a:pt x="165316" y="37469"/>
                    <a:pt x="162077" y="39755"/>
                  </a:cubicBezTo>
                  <a:cubicBezTo>
                    <a:pt x="159431" y="41017"/>
                    <a:pt x="156651" y="41975"/>
                    <a:pt x="153790" y="42612"/>
                  </a:cubicBezTo>
                  <a:cubicBezTo>
                    <a:pt x="151409" y="43470"/>
                    <a:pt x="147599" y="45375"/>
                    <a:pt x="146742" y="45756"/>
                  </a:cubicBezTo>
                  <a:cubicBezTo>
                    <a:pt x="145063" y="46804"/>
                    <a:pt x="143098" y="47304"/>
                    <a:pt x="141122" y="47184"/>
                  </a:cubicBezTo>
                  <a:cubicBezTo>
                    <a:pt x="139407" y="47184"/>
                    <a:pt x="141122" y="40326"/>
                    <a:pt x="141122" y="38993"/>
                  </a:cubicBezTo>
                  <a:cubicBezTo>
                    <a:pt x="143313" y="32897"/>
                    <a:pt x="145884" y="27849"/>
                    <a:pt x="146932" y="24991"/>
                  </a:cubicBezTo>
                  <a:cubicBezTo>
                    <a:pt x="147980" y="22134"/>
                    <a:pt x="145884" y="20800"/>
                    <a:pt x="145408" y="17466"/>
                  </a:cubicBezTo>
                  <a:cubicBezTo>
                    <a:pt x="144932" y="14133"/>
                    <a:pt x="146551" y="11561"/>
                    <a:pt x="142836" y="9656"/>
                  </a:cubicBezTo>
                  <a:cubicBezTo>
                    <a:pt x="138361" y="7761"/>
                    <a:pt x="134526" y="4620"/>
                    <a:pt x="131787" y="607"/>
                  </a:cubicBezTo>
                  <a:cubicBezTo>
                    <a:pt x="130930" y="-1012"/>
                    <a:pt x="121500" y="607"/>
                    <a:pt x="117976" y="36"/>
                  </a:cubicBezTo>
                  <a:cubicBezTo>
                    <a:pt x="114452" y="-536"/>
                    <a:pt x="113880" y="2512"/>
                    <a:pt x="110547" y="2417"/>
                  </a:cubicBezTo>
                  <a:cubicBezTo>
                    <a:pt x="107213" y="2322"/>
                    <a:pt x="107308" y="-60"/>
                    <a:pt x="101022" y="1655"/>
                  </a:cubicBezTo>
                  <a:cubicBezTo>
                    <a:pt x="99021" y="2226"/>
                    <a:pt x="97116" y="2607"/>
                    <a:pt x="97212" y="6036"/>
                  </a:cubicBezTo>
                  <a:cubicBezTo>
                    <a:pt x="98175" y="10058"/>
                    <a:pt x="98401" y="14221"/>
                    <a:pt x="97878" y="18324"/>
                  </a:cubicBezTo>
                  <a:cubicBezTo>
                    <a:pt x="97930" y="23135"/>
                    <a:pt x="97385" y="27933"/>
                    <a:pt x="96259" y="32611"/>
                  </a:cubicBezTo>
                  <a:cubicBezTo>
                    <a:pt x="92933" y="39658"/>
                    <a:pt x="91333" y="47397"/>
                    <a:pt x="91592" y="55185"/>
                  </a:cubicBezTo>
                  <a:cubicBezTo>
                    <a:pt x="84130" y="59760"/>
                    <a:pt x="75790" y="62713"/>
                    <a:pt x="67113" y="63853"/>
                  </a:cubicBezTo>
                  <a:cubicBezTo>
                    <a:pt x="62064" y="63853"/>
                    <a:pt x="55016" y="62805"/>
                    <a:pt x="52253" y="63853"/>
                  </a:cubicBezTo>
                  <a:cubicBezTo>
                    <a:pt x="49491" y="64901"/>
                    <a:pt x="47777" y="66806"/>
                    <a:pt x="46158" y="67854"/>
                  </a:cubicBezTo>
                  <a:cubicBezTo>
                    <a:pt x="44538" y="68901"/>
                    <a:pt x="40919" y="69092"/>
                    <a:pt x="38919" y="70616"/>
                  </a:cubicBezTo>
                  <a:cubicBezTo>
                    <a:pt x="36918" y="72140"/>
                    <a:pt x="35680" y="74712"/>
                    <a:pt x="33203" y="76521"/>
                  </a:cubicBezTo>
                  <a:cubicBezTo>
                    <a:pt x="30398" y="78821"/>
                    <a:pt x="29142" y="82514"/>
                    <a:pt x="29964" y="86046"/>
                  </a:cubicBezTo>
                  <a:cubicBezTo>
                    <a:pt x="30825" y="92947"/>
                    <a:pt x="35507" y="98771"/>
                    <a:pt x="42061" y="101096"/>
                  </a:cubicBezTo>
                  <a:cubicBezTo>
                    <a:pt x="46919" y="101763"/>
                    <a:pt x="48824" y="104811"/>
                    <a:pt x="52444" y="105954"/>
                  </a:cubicBezTo>
                  <a:cubicBezTo>
                    <a:pt x="54634" y="106716"/>
                    <a:pt x="57017" y="106716"/>
                    <a:pt x="59207" y="105954"/>
                  </a:cubicBezTo>
                  <a:cubicBezTo>
                    <a:pt x="61493" y="105954"/>
                    <a:pt x="64255" y="104144"/>
                    <a:pt x="66255" y="104049"/>
                  </a:cubicBezTo>
                  <a:cubicBezTo>
                    <a:pt x="68256" y="103953"/>
                    <a:pt x="69494" y="104049"/>
                    <a:pt x="71494" y="104049"/>
                  </a:cubicBezTo>
                  <a:cubicBezTo>
                    <a:pt x="73494" y="104049"/>
                    <a:pt x="78066" y="102525"/>
                    <a:pt x="78352" y="104049"/>
                  </a:cubicBezTo>
                  <a:cubicBezTo>
                    <a:pt x="78155" y="107390"/>
                    <a:pt x="77212" y="110645"/>
                    <a:pt x="75590" y="113574"/>
                  </a:cubicBezTo>
                  <a:cubicBezTo>
                    <a:pt x="73028" y="122238"/>
                    <a:pt x="68497" y="130192"/>
                    <a:pt x="62350" y="136815"/>
                  </a:cubicBezTo>
                  <a:cubicBezTo>
                    <a:pt x="51600" y="148456"/>
                    <a:pt x="40149" y="159430"/>
                    <a:pt x="28061" y="169676"/>
                  </a:cubicBezTo>
                  <a:cubicBezTo>
                    <a:pt x="26822" y="170438"/>
                    <a:pt x="23774" y="170914"/>
                    <a:pt x="22917" y="171962"/>
                  </a:cubicBezTo>
                  <a:cubicBezTo>
                    <a:pt x="20658" y="174010"/>
                    <a:pt x="18201" y="175829"/>
                    <a:pt x="15582" y="177391"/>
                  </a:cubicBezTo>
                  <a:cubicBezTo>
                    <a:pt x="12495" y="180197"/>
                    <a:pt x="8864" y="182337"/>
                    <a:pt x="4914" y="183678"/>
                  </a:cubicBezTo>
                  <a:cubicBezTo>
                    <a:pt x="-39" y="185297"/>
                    <a:pt x="-1277" y="187678"/>
                    <a:pt x="247" y="189107"/>
                  </a:cubicBezTo>
                  <a:cubicBezTo>
                    <a:pt x="2582" y="190145"/>
                    <a:pt x="5004" y="190974"/>
                    <a:pt x="7486" y="191583"/>
                  </a:cubicBezTo>
                  <a:cubicBezTo>
                    <a:pt x="10058" y="192726"/>
                    <a:pt x="10058" y="198918"/>
                    <a:pt x="11772" y="200156"/>
                  </a:cubicBezTo>
                  <a:cubicBezTo>
                    <a:pt x="13487" y="201394"/>
                    <a:pt x="15106" y="204633"/>
                    <a:pt x="17392" y="205014"/>
                  </a:cubicBezTo>
                  <a:cubicBezTo>
                    <a:pt x="20226" y="205039"/>
                    <a:pt x="23039" y="204522"/>
                    <a:pt x="25679" y="203490"/>
                  </a:cubicBezTo>
                  <a:cubicBezTo>
                    <a:pt x="29013" y="201870"/>
                    <a:pt x="36537" y="202251"/>
                    <a:pt x="40824" y="199584"/>
                  </a:cubicBezTo>
                  <a:cubicBezTo>
                    <a:pt x="45110" y="196917"/>
                    <a:pt x="53587" y="193107"/>
                    <a:pt x="57302" y="190631"/>
                  </a:cubicBezTo>
                  <a:cubicBezTo>
                    <a:pt x="65445" y="187478"/>
                    <a:pt x="72960" y="182897"/>
                    <a:pt x="79495" y="177105"/>
                  </a:cubicBezTo>
                  <a:cubicBezTo>
                    <a:pt x="88449" y="167580"/>
                    <a:pt x="93783" y="163866"/>
                    <a:pt x="101117" y="155960"/>
                  </a:cubicBezTo>
                  <a:cubicBezTo>
                    <a:pt x="108451" y="148054"/>
                    <a:pt x="114928" y="132624"/>
                    <a:pt x="116071" y="133290"/>
                  </a:cubicBezTo>
                  <a:cubicBezTo>
                    <a:pt x="119310" y="135291"/>
                    <a:pt x="127977" y="145197"/>
                    <a:pt x="137693" y="152340"/>
                  </a:cubicBezTo>
                  <a:cubicBezTo>
                    <a:pt x="141130" y="155688"/>
                    <a:pt x="144313" y="159285"/>
                    <a:pt x="147218" y="163104"/>
                  </a:cubicBezTo>
                  <a:cubicBezTo>
                    <a:pt x="151989" y="169984"/>
                    <a:pt x="157174" y="176569"/>
                    <a:pt x="162744" y="182820"/>
                  </a:cubicBezTo>
                  <a:cubicBezTo>
                    <a:pt x="177507" y="196346"/>
                    <a:pt x="173412" y="198822"/>
                    <a:pt x="176460" y="207300"/>
                  </a:cubicBezTo>
                  <a:cubicBezTo>
                    <a:pt x="178409" y="210560"/>
                    <a:pt x="181674" y="212818"/>
                    <a:pt x="185413" y="213491"/>
                  </a:cubicBezTo>
                  <a:cubicBezTo>
                    <a:pt x="190176" y="214729"/>
                    <a:pt x="194938" y="212062"/>
                    <a:pt x="201224" y="215682"/>
                  </a:cubicBezTo>
                  <a:cubicBezTo>
                    <a:pt x="204450" y="216911"/>
                    <a:pt x="207869" y="217556"/>
                    <a:pt x="211321" y="217587"/>
                  </a:cubicBezTo>
                  <a:cubicBezTo>
                    <a:pt x="215160" y="217797"/>
                    <a:pt x="219007" y="217797"/>
                    <a:pt x="222846" y="217587"/>
                  </a:cubicBezTo>
                  <a:cubicBezTo>
                    <a:pt x="226543" y="218045"/>
                    <a:pt x="230266" y="218268"/>
                    <a:pt x="233990" y="218253"/>
                  </a:cubicBezTo>
                  <a:cubicBezTo>
                    <a:pt x="235419" y="218253"/>
                    <a:pt x="237515" y="218253"/>
                    <a:pt x="238944" y="217206"/>
                  </a:cubicBezTo>
                  <a:cubicBezTo>
                    <a:pt x="240372" y="216158"/>
                    <a:pt x="241896" y="213300"/>
                    <a:pt x="243897" y="213110"/>
                  </a:cubicBezTo>
                  <a:cubicBezTo>
                    <a:pt x="248651" y="212871"/>
                    <a:pt x="253066" y="210577"/>
                    <a:pt x="255994" y="206823"/>
                  </a:cubicBezTo>
                  <a:cubicBezTo>
                    <a:pt x="257803" y="204633"/>
                    <a:pt x="256851" y="201108"/>
                    <a:pt x="257041" y="199013"/>
                  </a:cubicBezTo>
                  <a:cubicBezTo>
                    <a:pt x="257231" y="196917"/>
                    <a:pt x="260280" y="195298"/>
                    <a:pt x="259327" y="193488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pic>
          <p:nvPicPr>
            <p:cNvPr id="93" name="Graphic 3_1_1">
              <a:extLst>
                <a:ext uri="{FF2B5EF4-FFF2-40B4-BE49-F238E27FC236}">
                  <a16:creationId xmlns:a16="http://schemas.microsoft.com/office/drawing/2014/main" id="{EEBA55D2-A49A-47B9-A2C1-04F6DF1A63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38949" y="3863116"/>
              <a:ext cx="1985674" cy="19856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8483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样式2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1C37BF7-CAE8-4F93-8BE5-229FC17201DA}"/>
              </a:ext>
            </a:extLst>
          </p:cNvPr>
          <p:cNvSpPr/>
          <p:nvPr userDrawn="1"/>
        </p:nvSpPr>
        <p:spPr>
          <a:xfrm>
            <a:off x="0" y="2289050"/>
            <a:ext cx="12192001" cy="1968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558" b="38705"/>
          <a:stretch/>
        </p:blipFill>
        <p:spPr>
          <a:xfrm>
            <a:off x="1" y="0"/>
            <a:ext cx="12192000" cy="229021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41C37BF7-CAE8-4F93-8BE5-229FC17201DA}"/>
              </a:ext>
            </a:extLst>
          </p:cNvPr>
          <p:cNvSpPr/>
          <p:nvPr userDrawn="1"/>
        </p:nvSpPr>
        <p:spPr>
          <a:xfrm>
            <a:off x="-1" y="-7884"/>
            <a:ext cx="12192001" cy="2298103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-81481" y="2289050"/>
            <a:ext cx="1233987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12_1">
            <a:extLst>
              <a:ext uri="{FF2B5EF4-FFF2-40B4-BE49-F238E27FC236}">
                <a16:creationId xmlns:a16="http://schemas.microsoft.com/office/drawing/2014/main" id="{895E8490-A577-4827-9A55-513B2C743E1C}"/>
              </a:ext>
            </a:extLst>
          </p:cNvPr>
          <p:cNvGrpSpPr/>
          <p:nvPr userDrawn="1"/>
        </p:nvGrpSpPr>
        <p:grpSpPr>
          <a:xfrm>
            <a:off x="4850473" y="860320"/>
            <a:ext cx="2491055" cy="560527"/>
            <a:chOff x="2738949" y="3863116"/>
            <a:chExt cx="8824587" cy="1985674"/>
          </a:xfrm>
          <a:solidFill>
            <a:schemeClr val="bg1"/>
          </a:solidFill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814FE091-D274-4373-B6FA-4ACEF02089CA}"/>
                </a:ext>
              </a:extLst>
            </p:cNvPr>
            <p:cNvSpPr/>
            <p:nvPr/>
          </p:nvSpPr>
          <p:spPr>
            <a:xfrm>
              <a:off x="5141114" y="5368371"/>
              <a:ext cx="195586" cy="255802"/>
            </a:xfrm>
            <a:custGeom>
              <a:avLst/>
              <a:gdLst>
                <a:gd name="connsiteX0" fmla="*/ -365 w 54629"/>
                <a:gd name="connsiteY0" fmla="*/ -98 h 71448"/>
                <a:gd name="connsiteX1" fmla="*/ 31734 w 54629"/>
                <a:gd name="connsiteY1" fmla="*/ -98 h 71448"/>
                <a:gd name="connsiteX2" fmla="*/ 46593 w 54629"/>
                <a:gd name="connsiteY2" fmla="*/ 4664 h 71448"/>
                <a:gd name="connsiteX3" fmla="*/ 52023 w 54629"/>
                <a:gd name="connsiteY3" fmla="*/ 17999 h 71448"/>
                <a:gd name="connsiteX4" fmla="*/ 45926 w 54629"/>
                <a:gd name="connsiteY4" fmla="*/ 31429 h 71448"/>
                <a:gd name="connsiteX5" fmla="*/ 43736 w 54629"/>
                <a:gd name="connsiteY5" fmla="*/ 32858 h 71448"/>
                <a:gd name="connsiteX6" fmla="*/ 47927 w 54629"/>
                <a:gd name="connsiteY6" fmla="*/ 35239 h 71448"/>
                <a:gd name="connsiteX7" fmla="*/ 54213 w 54629"/>
                <a:gd name="connsiteY7" fmla="*/ 48955 h 71448"/>
                <a:gd name="connsiteX8" fmla="*/ 47927 w 54629"/>
                <a:gd name="connsiteY8" fmla="*/ 65529 h 71448"/>
                <a:gd name="connsiteX9" fmla="*/ 29734 w 54629"/>
                <a:gd name="connsiteY9" fmla="*/ 71244 h 71448"/>
                <a:gd name="connsiteX10" fmla="*/ -79 w 54629"/>
                <a:gd name="connsiteY10" fmla="*/ 71244 h 71448"/>
                <a:gd name="connsiteX11" fmla="*/ 12780 w 54629"/>
                <a:gd name="connsiteY11" fmla="*/ 27905 h 71448"/>
                <a:gd name="connsiteX12" fmla="*/ 28496 w 54629"/>
                <a:gd name="connsiteY12" fmla="*/ 27905 h 71448"/>
                <a:gd name="connsiteX13" fmla="*/ 36211 w 54629"/>
                <a:gd name="connsiteY13" fmla="*/ 25810 h 71448"/>
                <a:gd name="connsiteX14" fmla="*/ 38688 w 54629"/>
                <a:gd name="connsiteY14" fmla="*/ 19428 h 71448"/>
                <a:gd name="connsiteX15" fmla="*/ 36021 w 54629"/>
                <a:gd name="connsiteY15" fmla="*/ 13999 h 71448"/>
                <a:gd name="connsiteX16" fmla="*/ 27924 w 54629"/>
                <a:gd name="connsiteY16" fmla="*/ 12189 h 71448"/>
                <a:gd name="connsiteX17" fmla="*/ 12684 w 54629"/>
                <a:gd name="connsiteY17" fmla="*/ 12189 h 71448"/>
                <a:gd name="connsiteX18" fmla="*/ 12780 w 54629"/>
                <a:gd name="connsiteY18" fmla="*/ 58861 h 71448"/>
                <a:gd name="connsiteX19" fmla="*/ 29448 w 54629"/>
                <a:gd name="connsiteY19" fmla="*/ 58861 h 71448"/>
                <a:gd name="connsiteX20" fmla="*/ 37545 w 54629"/>
                <a:gd name="connsiteY20" fmla="*/ 56385 h 71448"/>
                <a:gd name="connsiteX21" fmla="*/ 40212 w 54629"/>
                <a:gd name="connsiteY21" fmla="*/ 48765 h 71448"/>
                <a:gd name="connsiteX22" fmla="*/ 37449 w 54629"/>
                <a:gd name="connsiteY22" fmla="*/ 42097 h 71448"/>
                <a:gd name="connsiteX23" fmla="*/ 29163 w 54629"/>
                <a:gd name="connsiteY23" fmla="*/ 39907 h 71448"/>
                <a:gd name="connsiteX24" fmla="*/ 12684 w 54629"/>
                <a:gd name="connsiteY24" fmla="*/ 39907 h 71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629" h="71448">
                  <a:moveTo>
                    <a:pt x="-365" y="-98"/>
                  </a:moveTo>
                  <a:lnTo>
                    <a:pt x="31734" y="-98"/>
                  </a:lnTo>
                  <a:cubicBezTo>
                    <a:pt x="37107" y="-416"/>
                    <a:pt x="42406" y="1283"/>
                    <a:pt x="46593" y="4664"/>
                  </a:cubicBezTo>
                  <a:cubicBezTo>
                    <a:pt x="50305" y="8074"/>
                    <a:pt x="52297" y="12966"/>
                    <a:pt x="52023" y="17999"/>
                  </a:cubicBezTo>
                  <a:cubicBezTo>
                    <a:pt x="52365" y="23214"/>
                    <a:pt x="50077" y="28254"/>
                    <a:pt x="45926" y="31429"/>
                  </a:cubicBezTo>
                  <a:cubicBezTo>
                    <a:pt x="45289" y="32035"/>
                    <a:pt x="44547" y="32519"/>
                    <a:pt x="43736" y="32858"/>
                  </a:cubicBezTo>
                  <a:cubicBezTo>
                    <a:pt x="45234" y="33458"/>
                    <a:pt x="46644" y="34259"/>
                    <a:pt x="47927" y="35239"/>
                  </a:cubicBezTo>
                  <a:cubicBezTo>
                    <a:pt x="52168" y="38485"/>
                    <a:pt x="54523" y="43624"/>
                    <a:pt x="54213" y="48955"/>
                  </a:cubicBezTo>
                  <a:cubicBezTo>
                    <a:pt x="54646" y="55134"/>
                    <a:pt x="52348" y="61192"/>
                    <a:pt x="47927" y="65529"/>
                  </a:cubicBezTo>
                  <a:cubicBezTo>
                    <a:pt x="42809" y="69677"/>
                    <a:pt x="36304" y="71721"/>
                    <a:pt x="29734" y="71244"/>
                  </a:cubicBezTo>
                  <a:lnTo>
                    <a:pt x="-79" y="71244"/>
                  </a:lnTo>
                  <a:close/>
                  <a:moveTo>
                    <a:pt x="12780" y="27905"/>
                  </a:moveTo>
                  <a:lnTo>
                    <a:pt x="28496" y="27905"/>
                  </a:lnTo>
                  <a:cubicBezTo>
                    <a:pt x="31228" y="28079"/>
                    <a:pt x="33942" y="27342"/>
                    <a:pt x="36211" y="25810"/>
                  </a:cubicBezTo>
                  <a:cubicBezTo>
                    <a:pt x="37951" y="24161"/>
                    <a:pt x="38860" y="21819"/>
                    <a:pt x="38688" y="19428"/>
                  </a:cubicBezTo>
                  <a:cubicBezTo>
                    <a:pt x="38822" y="17274"/>
                    <a:pt x="37808" y="15209"/>
                    <a:pt x="36021" y="13999"/>
                  </a:cubicBezTo>
                  <a:cubicBezTo>
                    <a:pt x="33558" y="12613"/>
                    <a:pt x="30742" y="11984"/>
                    <a:pt x="27924" y="12189"/>
                  </a:cubicBezTo>
                  <a:lnTo>
                    <a:pt x="12684" y="12189"/>
                  </a:lnTo>
                  <a:close/>
                  <a:moveTo>
                    <a:pt x="12780" y="58861"/>
                  </a:moveTo>
                  <a:lnTo>
                    <a:pt x="29448" y="58861"/>
                  </a:lnTo>
                  <a:cubicBezTo>
                    <a:pt x="32366" y="59113"/>
                    <a:pt x="35267" y="58225"/>
                    <a:pt x="37545" y="56385"/>
                  </a:cubicBezTo>
                  <a:cubicBezTo>
                    <a:pt x="39435" y="54314"/>
                    <a:pt x="40398" y="51562"/>
                    <a:pt x="40212" y="48765"/>
                  </a:cubicBezTo>
                  <a:cubicBezTo>
                    <a:pt x="40387" y="46232"/>
                    <a:pt x="39365" y="43764"/>
                    <a:pt x="37449" y="42097"/>
                  </a:cubicBezTo>
                  <a:cubicBezTo>
                    <a:pt x="35026" y="40427"/>
                    <a:pt x="32096" y="39652"/>
                    <a:pt x="29163" y="39907"/>
                  </a:cubicBezTo>
                  <a:lnTo>
                    <a:pt x="12684" y="399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7EE08EB8-C86E-4799-A0A9-5567403F99B3}"/>
                </a:ext>
              </a:extLst>
            </p:cNvPr>
            <p:cNvSpPr/>
            <p:nvPr/>
          </p:nvSpPr>
          <p:spPr>
            <a:xfrm>
              <a:off x="5390737" y="5368507"/>
              <a:ext cx="178350" cy="255422"/>
            </a:xfrm>
            <a:custGeom>
              <a:avLst/>
              <a:gdLst>
                <a:gd name="connsiteX0" fmla="*/ 0 w 49815"/>
                <a:gd name="connsiteY0" fmla="*/ 71342 h 71342"/>
                <a:gd name="connsiteX1" fmla="*/ 0 w 49815"/>
                <a:gd name="connsiteY1" fmla="*/ 0 h 71342"/>
                <a:gd name="connsiteX2" fmla="*/ 48292 w 49815"/>
                <a:gd name="connsiteY2" fmla="*/ 0 h 71342"/>
                <a:gd name="connsiteX3" fmla="*/ 48292 w 49815"/>
                <a:gd name="connsiteY3" fmla="*/ 6286 h 71342"/>
                <a:gd name="connsiteX4" fmla="*/ 48292 w 49815"/>
                <a:gd name="connsiteY4" fmla="*/ 12668 h 71342"/>
                <a:gd name="connsiteX5" fmla="*/ 13716 w 49815"/>
                <a:gd name="connsiteY5" fmla="*/ 12668 h 71342"/>
                <a:gd name="connsiteX6" fmla="*/ 13716 w 49815"/>
                <a:gd name="connsiteY6" fmla="*/ 27813 h 71342"/>
                <a:gd name="connsiteX7" fmla="*/ 45815 w 49815"/>
                <a:gd name="connsiteY7" fmla="*/ 27813 h 71342"/>
                <a:gd name="connsiteX8" fmla="*/ 45815 w 49815"/>
                <a:gd name="connsiteY8" fmla="*/ 33909 h 71342"/>
                <a:gd name="connsiteX9" fmla="*/ 45815 w 49815"/>
                <a:gd name="connsiteY9" fmla="*/ 40100 h 71342"/>
                <a:gd name="connsiteX10" fmla="*/ 13716 w 49815"/>
                <a:gd name="connsiteY10" fmla="*/ 40100 h 71342"/>
                <a:gd name="connsiteX11" fmla="*/ 13716 w 49815"/>
                <a:gd name="connsiteY11" fmla="*/ 58674 h 71342"/>
                <a:gd name="connsiteX12" fmla="*/ 49816 w 49815"/>
                <a:gd name="connsiteY12" fmla="*/ 58674 h 71342"/>
                <a:gd name="connsiteX13" fmla="*/ 49816 w 49815"/>
                <a:gd name="connsiteY13" fmla="*/ 65056 h 71342"/>
                <a:gd name="connsiteX14" fmla="*/ 49816 w 49815"/>
                <a:gd name="connsiteY14" fmla="*/ 71342 h 71342"/>
                <a:gd name="connsiteX15" fmla="*/ 0 w 49815"/>
                <a:gd name="connsiteY15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815" h="71342">
                  <a:moveTo>
                    <a:pt x="0" y="71342"/>
                  </a:moveTo>
                  <a:lnTo>
                    <a:pt x="0" y="0"/>
                  </a:lnTo>
                  <a:lnTo>
                    <a:pt x="48292" y="0"/>
                  </a:lnTo>
                  <a:lnTo>
                    <a:pt x="48292" y="6286"/>
                  </a:lnTo>
                  <a:lnTo>
                    <a:pt x="48292" y="12668"/>
                  </a:lnTo>
                  <a:lnTo>
                    <a:pt x="13716" y="12668"/>
                  </a:lnTo>
                  <a:lnTo>
                    <a:pt x="13716" y="27813"/>
                  </a:lnTo>
                  <a:lnTo>
                    <a:pt x="45815" y="27813"/>
                  </a:lnTo>
                  <a:lnTo>
                    <a:pt x="45815" y="33909"/>
                  </a:lnTo>
                  <a:lnTo>
                    <a:pt x="45815" y="40100"/>
                  </a:lnTo>
                  <a:lnTo>
                    <a:pt x="13716" y="40100"/>
                  </a:lnTo>
                  <a:lnTo>
                    <a:pt x="13716" y="58674"/>
                  </a:lnTo>
                  <a:lnTo>
                    <a:pt x="49816" y="58674"/>
                  </a:lnTo>
                  <a:lnTo>
                    <a:pt x="49816" y="65056"/>
                  </a:lnTo>
                  <a:lnTo>
                    <a:pt x="49816" y="71342"/>
                  </a:lnTo>
                  <a:lnTo>
                    <a:pt x="0" y="713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30E9E979-2331-4AA8-8CD0-B2B3F123C3EB}"/>
                </a:ext>
              </a:extLst>
            </p:cNvPr>
            <p:cNvSpPr/>
            <p:nvPr/>
          </p:nvSpPr>
          <p:spPr>
            <a:xfrm>
              <a:off x="5618197" y="5368507"/>
              <a:ext cx="49107" cy="255422"/>
            </a:xfrm>
            <a:custGeom>
              <a:avLst/>
              <a:gdLst>
                <a:gd name="connsiteX0" fmla="*/ 0 w 13716"/>
                <a:gd name="connsiteY0" fmla="*/ 0 h 71342"/>
                <a:gd name="connsiteX1" fmla="*/ 6858 w 13716"/>
                <a:gd name="connsiteY1" fmla="*/ 0 h 71342"/>
                <a:gd name="connsiteX2" fmla="*/ 13716 w 13716"/>
                <a:gd name="connsiteY2" fmla="*/ 0 h 71342"/>
                <a:gd name="connsiteX3" fmla="*/ 13716 w 13716"/>
                <a:gd name="connsiteY3" fmla="*/ 71342 h 71342"/>
                <a:gd name="connsiteX4" fmla="*/ 6953 w 13716"/>
                <a:gd name="connsiteY4" fmla="*/ 71342 h 71342"/>
                <a:gd name="connsiteX5" fmla="*/ 0 w 13716"/>
                <a:gd name="connsiteY5" fmla="*/ 71342 h 71342"/>
                <a:gd name="connsiteX6" fmla="*/ 0 w 13716"/>
                <a:gd name="connsiteY6" fmla="*/ 0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6" h="71342">
                  <a:moveTo>
                    <a:pt x="0" y="0"/>
                  </a:moveTo>
                  <a:lnTo>
                    <a:pt x="6858" y="0"/>
                  </a:lnTo>
                  <a:lnTo>
                    <a:pt x="13716" y="0"/>
                  </a:lnTo>
                  <a:lnTo>
                    <a:pt x="13716" y="71342"/>
                  </a:lnTo>
                  <a:lnTo>
                    <a:pt x="6953" y="71342"/>
                  </a:lnTo>
                  <a:lnTo>
                    <a:pt x="0" y="713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1B1FD046-2405-4A52-B909-EDB61C0A85B7}"/>
                </a:ext>
              </a:extLst>
            </p:cNvPr>
            <p:cNvSpPr/>
            <p:nvPr/>
          </p:nvSpPr>
          <p:spPr>
            <a:xfrm>
              <a:off x="5707925" y="5368507"/>
              <a:ext cx="152304" cy="262844"/>
            </a:xfrm>
            <a:custGeom>
              <a:avLst/>
              <a:gdLst>
                <a:gd name="connsiteX0" fmla="*/ 28485 w 42540"/>
                <a:gd name="connsiteY0" fmla="*/ -136 h 73415"/>
                <a:gd name="connsiteX1" fmla="*/ 42106 w 42540"/>
                <a:gd name="connsiteY1" fmla="*/ -136 h 73415"/>
                <a:gd name="connsiteX2" fmla="*/ 42106 w 42540"/>
                <a:gd name="connsiteY2" fmla="*/ 51204 h 73415"/>
                <a:gd name="connsiteX3" fmla="*/ 36772 w 42540"/>
                <a:gd name="connsiteY3" fmla="*/ 67587 h 73415"/>
                <a:gd name="connsiteX4" fmla="*/ 20960 w 42540"/>
                <a:gd name="connsiteY4" fmla="*/ 73207 h 73415"/>
                <a:gd name="connsiteX5" fmla="*/ 4673 w 42540"/>
                <a:gd name="connsiteY5" fmla="*/ 67015 h 73415"/>
                <a:gd name="connsiteX6" fmla="*/ -185 w 42540"/>
                <a:gd name="connsiteY6" fmla="*/ 47965 h 73415"/>
                <a:gd name="connsiteX7" fmla="*/ -185 w 42540"/>
                <a:gd name="connsiteY7" fmla="*/ 44251 h 73415"/>
                <a:gd name="connsiteX8" fmla="*/ 12864 w 42540"/>
                <a:gd name="connsiteY8" fmla="*/ 44251 h 73415"/>
                <a:gd name="connsiteX9" fmla="*/ 12864 w 42540"/>
                <a:gd name="connsiteY9" fmla="*/ 48537 h 73415"/>
                <a:gd name="connsiteX10" fmla="*/ 14674 w 42540"/>
                <a:gd name="connsiteY10" fmla="*/ 58062 h 73415"/>
                <a:gd name="connsiteX11" fmla="*/ 20865 w 42540"/>
                <a:gd name="connsiteY11" fmla="*/ 61205 h 73415"/>
                <a:gd name="connsiteX12" fmla="*/ 26675 w 42540"/>
                <a:gd name="connsiteY12" fmla="*/ 58919 h 73415"/>
                <a:gd name="connsiteX13" fmla="*/ 28485 w 42540"/>
                <a:gd name="connsiteY13" fmla="*/ 51490 h 7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540" h="73415">
                  <a:moveTo>
                    <a:pt x="28485" y="-136"/>
                  </a:moveTo>
                  <a:lnTo>
                    <a:pt x="42106" y="-136"/>
                  </a:lnTo>
                  <a:lnTo>
                    <a:pt x="42106" y="51204"/>
                  </a:lnTo>
                  <a:cubicBezTo>
                    <a:pt x="42574" y="57156"/>
                    <a:pt x="40655" y="63051"/>
                    <a:pt x="36772" y="67587"/>
                  </a:cubicBezTo>
                  <a:cubicBezTo>
                    <a:pt x="32514" y="71581"/>
                    <a:pt x="26784" y="73618"/>
                    <a:pt x="20960" y="73207"/>
                  </a:cubicBezTo>
                  <a:cubicBezTo>
                    <a:pt x="14872" y="73726"/>
                    <a:pt x="8879" y="71448"/>
                    <a:pt x="4673" y="67015"/>
                  </a:cubicBezTo>
                  <a:cubicBezTo>
                    <a:pt x="772" y="61476"/>
                    <a:pt x="-957" y="54696"/>
                    <a:pt x="-185" y="47965"/>
                  </a:cubicBezTo>
                  <a:lnTo>
                    <a:pt x="-185" y="44251"/>
                  </a:lnTo>
                  <a:lnTo>
                    <a:pt x="12864" y="44251"/>
                  </a:lnTo>
                  <a:lnTo>
                    <a:pt x="12864" y="48537"/>
                  </a:lnTo>
                  <a:cubicBezTo>
                    <a:pt x="12555" y="51819"/>
                    <a:pt x="13182" y="55122"/>
                    <a:pt x="14674" y="58062"/>
                  </a:cubicBezTo>
                  <a:cubicBezTo>
                    <a:pt x="15987" y="60186"/>
                    <a:pt x="18376" y="61399"/>
                    <a:pt x="20865" y="61205"/>
                  </a:cubicBezTo>
                  <a:cubicBezTo>
                    <a:pt x="23057" y="61420"/>
                    <a:pt x="25218" y="60570"/>
                    <a:pt x="26675" y="58919"/>
                  </a:cubicBezTo>
                  <a:cubicBezTo>
                    <a:pt x="28041" y="56693"/>
                    <a:pt x="28674" y="54094"/>
                    <a:pt x="28485" y="514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6FDD5456-E59D-4F5E-8116-0B1E6C7D588C}"/>
                </a:ext>
              </a:extLst>
            </p:cNvPr>
            <p:cNvSpPr/>
            <p:nvPr/>
          </p:nvSpPr>
          <p:spPr>
            <a:xfrm>
              <a:off x="5917613" y="5368507"/>
              <a:ext cx="49103" cy="255422"/>
            </a:xfrm>
            <a:custGeom>
              <a:avLst/>
              <a:gdLst>
                <a:gd name="connsiteX0" fmla="*/ 0 w 13715"/>
                <a:gd name="connsiteY0" fmla="*/ 0 h 71342"/>
                <a:gd name="connsiteX1" fmla="*/ 6858 w 13715"/>
                <a:gd name="connsiteY1" fmla="*/ 0 h 71342"/>
                <a:gd name="connsiteX2" fmla="*/ 13716 w 13715"/>
                <a:gd name="connsiteY2" fmla="*/ 0 h 71342"/>
                <a:gd name="connsiteX3" fmla="*/ 13716 w 13715"/>
                <a:gd name="connsiteY3" fmla="*/ 71342 h 71342"/>
                <a:gd name="connsiteX4" fmla="*/ 6858 w 13715"/>
                <a:gd name="connsiteY4" fmla="*/ 71342 h 71342"/>
                <a:gd name="connsiteX5" fmla="*/ 0 w 13715"/>
                <a:gd name="connsiteY5" fmla="*/ 71342 h 71342"/>
                <a:gd name="connsiteX6" fmla="*/ 0 w 13715"/>
                <a:gd name="connsiteY6" fmla="*/ 0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5" h="71342">
                  <a:moveTo>
                    <a:pt x="0" y="0"/>
                  </a:moveTo>
                  <a:lnTo>
                    <a:pt x="6858" y="0"/>
                  </a:lnTo>
                  <a:lnTo>
                    <a:pt x="13716" y="0"/>
                  </a:lnTo>
                  <a:lnTo>
                    <a:pt x="13716" y="71342"/>
                  </a:lnTo>
                  <a:lnTo>
                    <a:pt x="6858" y="71342"/>
                  </a:lnTo>
                  <a:lnTo>
                    <a:pt x="0" y="713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8ADFA57F-8D54-4368-B526-E8F4064432CC}"/>
                </a:ext>
              </a:extLst>
            </p:cNvPr>
            <p:cNvSpPr/>
            <p:nvPr/>
          </p:nvSpPr>
          <p:spPr>
            <a:xfrm>
              <a:off x="6023327" y="5368507"/>
              <a:ext cx="191651" cy="255422"/>
            </a:xfrm>
            <a:custGeom>
              <a:avLst/>
              <a:gdLst>
                <a:gd name="connsiteX0" fmla="*/ 12763 w 53530"/>
                <a:gd name="connsiteY0" fmla="*/ 71342 h 71342"/>
                <a:gd name="connsiteX1" fmla="*/ 6382 w 53530"/>
                <a:gd name="connsiteY1" fmla="*/ 71342 h 71342"/>
                <a:gd name="connsiteX2" fmla="*/ 0 w 53530"/>
                <a:gd name="connsiteY2" fmla="*/ 71342 h 71342"/>
                <a:gd name="connsiteX3" fmla="*/ 0 w 53530"/>
                <a:gd name="connsiteY3" fmla="*/ 0 h 71342"/>
                <a:gd name="connsiteX4" fmla="*/ 7144 w 53530"/>
                <a:gd name="connsiteY4" fmla="*/ 0 h 71342"/>
                <a:gd name="connsiteX5" fmla="*/ 14383 w 53530"/>
                <a:gd name="connsiteY5" fmla="*/ 0 h 71342"/>
                <a:gd name="connsiteX6" fmla="*/ 40672 w 53530"/>
                <a:gd name="connsiteY6" fmla="*/ 50102 h 71342"/>
                <a:gd name="connsiteX7" fmla="*/ 40672 w 53530"/>
                <a:gd name="connsiteY7" fmla="*/ 0 h 71342"/>
                <a:gd name="connsiteX8" fmla="*/ 47053 w 53530"/>
                <a:gd name="connsiteY8" fmla="*/ 0 h 71342"/>
                <a:gd name="connsiteX9" fmla="*/ 53530 w 53530"/>
                <a:gd name="connsiteY9" fmla="*/ 0 h 71342"/>
                <a:gd name="connsiteX10" fmla="*/ 53530 w 53530"/>
                <a:gd name="connsiteY10" fmla="*/ 71342 h 71342"/>
                <a:gd name="connsiteX11" fmla="*/ 46673 w 53530"/>
                <a:gd name="connsiteY11" fmla="*/ 71342 h 71342"/>
                <a:gd name="connsiteX12" fmla="*/ 39815 w 53530"/>
                <a:gd name="connsiteY12" fmla="*/ 71342 h 71342"/>
                <a:gd name="connsiteX13" fmla="*/ 12763 w 53530"/>
                <a:gd name="connsiteY13" fmla="*/ 19907 h 71342"/>
                <a:gd name="connsiteX14" fmla="*/ 12763 w 53530"/>
                <a:gd name="connsiteY14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530" h="71342">
                  <a:moveTo>
                    <a:pt x="12763" y="71342"/>
                  </a:moveTo>
                  <a:lnTo>
                    <a:pt x="6382" y="71342"/>
                  </a:lnTo>
                  <a:lnTo>
                    <a:pt x="0" y="71342"/>
                  </a:lnTo>
                  <a:lnTo>
                    <a:pt x="0" y="0"/>
                  </a:lnTo>
                  <a:lnTo>
                    <a:pt x="7144" y="0"/>
                  </a:lnTo>
                  <a:lnTo>
                    <a:pt x="14383" y="0"/>
                  </a:lnTo>
                  <a:lnTo>
                    <a:pt x="40672" y="50102"/>
                  </a:lnTo>
                  <a:lnTo>
                    <a:pt x="40672" y="0"/>
                  </a:lnTo>
                  <a:lnTo>
                    <a:pt x="47053" y="0"/>
                  </a:lnTo>
                  <a:lnTo>
                    <a:pt x="53530" y="0"/>
                  </a:lnTo>
                  <a:lnTo>
                    <a:pt x="53530" y="71342"/>
                  </a:lnTo>
                  <a:lnTo>
                    <a:pt x="46673" y="71342"/>
                  </a:lnTo>
                  <a:lnTo>
                    <a:pt x="39815" y="71342"/>
                  </a:lnTo>
                  <a:lnTo>
                    <a:pt x="12763" y="19907"/>
                  </a:lnTo>
                  <a:lnTo>
                    <a:pt x="12763" y="713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15AD5421-789E-45DE-93A4-AE422D3062CB}"/>
                </a:ext>
              </a:extLst>
            </p:cNvPr>
            <p:cNvSpPr/>
            <p:nvPr/>
          </p:nvSpPr>
          <p:spPr>
            <a:xfrm>
              <a:off x="6264103" y="5360298"/>
              <a:ext cx="219602" cy="269485"/>
            </a:xfrm>
            <a:custGeom>
              <a:avLst/>
              <a:gdLst>
                <a:gd name="connsiteX0" fmla="*/ 30968 w 61337"/>
                <a:gd name="connsiteY0" fmla="*/ 75118 h 75270"/>
                <a:gd name="connsiteX1" fmla="*/ 8203 w 61337"/>
                <a:gd name="connsiteY1" fmla="*/ 65022 h 75270"/>
                <a:gd name="connsiteX2" fmla="*/ 8203 w 61337"/>
                <a:gd name="connsiteY2" fmla="*/ 10158 h 75270"/>
                <a:gd name="connsiteX3" fmla="*/ 51542 w 61337"/>
                <a:gd name="connsiteY3" fmla="*/ 6348 h 75270"/>
                <a:gd name="connsiteX4" fmla="*/ 60591 w 61337"/>
                <a:gd name="connsiteY4" fmla="*/ 23874 h 75270"/>
                <a:gd name="connsiteX5" fmla="*/ 46875 w 61337"/>
                <a:gd name="connsiteY5" fmla="*/ 23874 h 75270"/>
                <a:gd name="connsiteX6" fmla="*/ 42112 w 61337"/>
                <a:gd name="connsiteY6" fmla="*/ 15778 h 75270"/>
                <a:gd name="connsiteX7" fmla="*/ 32587 w 61337"/>
                <a:gd name="connsiteY7" fmla="*/ 12253 h 75270"/>
                <a:gd name="connsiteX8" fmla="*/ 18586 w 61337"/>
                <a:gd name="connsiteY8" fmla="*/ 18921 h 75270"/>
                <a:gd name="connsiteX9" fmla="*/ 13537 w 61337"/>
                <a:gd name="connsiteY9" fmla="*/ 37971 h 75270"/>
                <a:gd name="connsiteX10" fmla="*/ 18395 w 61337"/>
                <a:gd name="connsiteY10" fmla="*/ 56449 h 75270"/>
                <a:gd name="connsiteX11" fmla="*/ 32587 w 61337"/>
                <a:gd name="connsiteY11" fmla="*/ 62831 h 75270"/>
                <a:gd name="connsiteX12" fmla="*/ 32587 w 61337"/>
                <a:gd name="connsiteY12" fmla="*/ 62831 h 75270"/>
                <a:gd name="connsiteX13" fmla="*/ 44970 w 61337"/>
                <a:gd name="connsiteY13" fmla="*/ 56164 h 75270"/>
                <a:gd name="connsiteX14" fmla="*/ 48589 w 61337"/>
                <a:gd name="connsiteY14" fmla="*/ 47401 h 75270"/>
                <a:gd name="connsiteX15" fmla="*/ 33159 w 61337"/>
                <a:gd name="connsiteY15" fmla="*/ 47401 h 75270"/>
                <a:gd name="connsiteX16" fmla="*/ 33159 w 61337"/>
                <a:gd name="connsiteY16" fmla="*/ 35113 h 75270"/>
                <a:gd name="connsiteX17" fmla="*/ 60972 w 61337"/>
                <a:gd name="connsiteY17" fmla="*/ 35113 h 75270"/>
                <a:gd name="connsiteX18" fmla="*/ 60972 w 61337"/>
                <a:gd name="connsiteY18" fmla="*/ 73213 h 75270"/>
                <a:gd name="connsiteX19" fmla="*/ 51447 w 61337"/>
                <a:gd name="connsiteY19" fmla="*/ 73213 h 75270"/>
                <a:gd name="connsiteX20" fmla="*/ 50113 w 61337"/>
                <a:gd name="connsiteY20" fmla="*/ 63688 h 75270"/>
                <a:gd name="connsiteX21" fmla="*/ 49352 w 61337"/>
                <a:gd name="connsiteY21" fmla="*/ 64831 h 75270"/>
                <a:gd name="connsiteX22" fmla="*/ 30302 w 61337"/>
                <a:gd name="connsiteY22" fmla="*/ 74928 h 75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1337" h="75270">
                  <a:moveTo>
                    <a:pt x="30968" y="75118"/>
                  </a:moveTo>
                  <a:cubicBezTo>
                    <a:pt x="22235" y="75410"/>
                    <a:pt x="13849" y="71691"/>
                    <a:pt x="8203" y="65022"/>
                  </a:cubicBezTo>
                  <a:cubicBezTo>
                    <a:pt x="-3221" y="48518"/>
                    <a:pt x="-3221" y="26662"/>
                    <a:pt x="8203" y="10158"/>
                  </a:cubicBezTo>
                  <a:cubicBezTo>
                    <a:pt x="19581" y="-1945"/>
                    <a:pt x="38228" y="-3584"/>
                    <a:pt x="51542" y="6348"/>
                  </a:cubicBezTo>
                  <a:cubicBezTo>
                    <a:pt x="56785" y="10742"/>
                    <a:pt x="60044" y="17056"/>
                    <a:pt x="60591" y="23874"/>
                  </a:cubicBezTo>
                  <a:lnTo>
                    <a:pt x="46875" y="23874"/>
                  </a:lnTo>
                  <a:cubicBezTo>
                    <a:pt x="46486" y="20629"/>
                    <a:pt x="44760" y="17694"/>
                    <a:pt x="42112" y="15778"/>
                  </a:cubicBezTo>
                  <a:cubicBezTo>
                    <a:pt x="39472" y="13484"/>
                    <a:pt x="36085" y="12231"/>
                    <a:pt x="32587" y="12253"/>
                  </a:cubicBezTo>
                  <a:cubicBezTo>
                    <a:pt x="27108" y="12037"/>
                    <a:pt x="21872" y="14530"/>
                    <a:pt x="18586" y="18921"/>
                  </a:cubicBezTo>
                  <a:cubicBezTo>
                    <a:pt x="14866" y="24548"/>
                    <a:pt x="13093" y="31240"/>
                    <a:pt x="13537" y="37971"/>
                  </a:cubicBezTo>
                  <a:cubicBezTo>
                    <a:pt x="13093" y="44496"/>
                    <a:pt x="14799" y="50987"/>
                    <a:pt x="18395" y="56449"/>
                  </a:cubicBezTo>
                  <a:cubicBezTo>
                    <a:pt x="21813" y="60750"/>
                    <a:pt x="27102" y="63129"/>
                    <a:pt x="32587" y="62831"/>
                  </a:cubicBezTo>
                  <a:lnTo>
                    <a:pt x="32587" y="62831"/>
                  </a:lnTo>
                  <a:cubicBezTo>
                    <a:pt x="37608" y="62973"/>
                    <a:pt x="42325" y="60433"/>
                    <a:pt x="44970" y="56164"/>
                  </a:cubicBezTo>
                  <a:cubicBezTo>
                    <a:pt x="46685" y="53480"/>
                    <a:pt x="47910" y="50513"/>
                    <a:pt x="48589" y="47401"/>
                  </a:cubicBezTo>
                  <a:lnTo>
                    <a:pt x="33159" y="47401"/>
                  </a:lnTo>
                  <a:lnTo>
                    <a:pt x="33159" y="35113"/>
                  </a:lnTo>
                  <a:lnTo>
                    <a:pt x="60972" y="35113"/>
                  </a:lnTo>
                  <a:lnTo>
                    <a:pt x="60972" y="73213"/>
                  </a:lnTo>
                  <a:lnTo>
                    <a:pt x="51447" y="73213"/>
                  </a:lnTo>
                  <a:lnTo>
                    <a:pt x="50113" y="63688"/>
                  </a:lnTo>
                  <a:lnTo>
                    <a:pt x="49352" y="64831"/>
                  </a:lnTo>
                  <a:cubicBezTo>
                    <a:pt x="45225" y="71319"/>
                    <a:pt x="37987" y="75155"/>
                    <a:pt x="30302" y="749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162034F1-82BF-4D47-8904-848865E40404}"/>
                </a:ext>
              </a:extLst>
            </p:cNvPr>
            <p:cNvSpPr/>
            <p:nvPr/>
          </p:nvSpPr>
          <p:spPr>
            <a:xfrm>
              <a:off x="6643302" y="5368507"/>
              <a:ext cx="49103" cy="255422"/>
            </a:xfrm>
            <a:custGeom>
              <a:avLst/>
              <a:gdLst>
                <a:gd name="connsiteX0" fmla="*/ 0 w 13715"/>
                <a:gd name="connsiteY0" fmla="*/ 0 h 71342"/>
                <a:gd name="connsiteX1" fmla="*/ 6763 w 13715"/>
                <a:gd name="connsiteY1" fmla="*/ 0 h 71342"/>
                <a:gd name="connsiteX2" fmla="*/ 13716 w 13715"/>
                <a:gd name="connsiteY2" fmla="*/ 0 h 71342"/>
                <a:gd name="connsiteX3" fmla="*/ 13716 w 13715"/>
                <a:gd name="connsiteY3" fmla="*/ 71342 h 71342"/>
                <a:gd name="connsiteX4" fmla="*/ 6858 w 13715"/>
                <a:gd name="connsiteY4" fmla="*/ 71342 h 71342"/>
                <a:gd name="connsiteX5" fmla="*/ 0 w 13715"/>
                <a:gd name="connsiteY5" fmla="*/ 71342 h 71342"/>
                <a:gd name="connsiteX6" fmla="*/ 0 w 13715"/>
                <a:gd name="connsiteY6" fmla="*/ 0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5" h="71342">
                  <a:moveTo>
                    <a:pt x="0" y="0"/>
                  </a:moveTo>
                  <a:lnTo>
                    <a:pt x="6763" y="0"/>
                  </a:lnTo>
                  <a:lnTo>
                    <a:pt x="13716" y="0"/>
                  </a:lnTo>
                  <a:lnTo>
                    <a:pt x="13716" y="71342"/>
                  </a:lnTo>
                  <a:lnTo>
                    <a:pt x="6858" y="71342"/>
                  </a:lnTo>
                  <a:lnTo>
                    <a:pt x="0" y="713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9A04C357-4EC0-424E-84CA-B19B12CA4BA3}"/>
                </a:ext>
              </a:extLst>
            </p:cNvPr>
            <p:cNvSpPr/>
            <p:nvPr/>
          </p:nvSpPr>
          <p:spPr>
            <a:xfrm>
              <a:off x="6748675" y="5368507"/>
              <a:ext cx="191991" cy="255422"/>
            </a:xfrm>
            <a:custGeom>
              <a:avLst/>
              <a:gdLst>
                <a:gd name="connsiteX0" fmla="*/ 12859 w 53625"/>
                <a:gd name="connsiteY0" fmla="*/ 71342 h 71342"/>
                <a:gd name="connsiteX1" fmla="*/ 6477 w 53625"/>
                <a:gd name="connsiteY1" fmla="*/ 71342 h 71342"/>
                <a:gd name="connsiteX2" fmla="*/ 0 w 53625"/>
                <a:gd name="connsiteY2" fmla="*/ 71342 h 71342"/>
                <a:gd name="connsiteX3" fmla="*/ 0 w 53625"/>
                <a:gd name="connsiteY3" fmla="*/ 0 h 71342"/>
                <a:gd name="connsiteX4" fmla="*/ 7239 w 53625"/>
                <a:gd name="connsiteY4" fmla="*/ 0 h 71342"/>
                <a:gd name="connsiteX5" fmla="*/ 14383 w 53625"/>
                <a:gd name="connsiteY5" fmla="*/ 0 h 71342"/>
                <a:gd name="connsiteX6" fmla="*/ 40767 w 53625"/>
                <a:gd name="connsiteY6" fmla="*/ 50102 h 71342"/>
                <a:gd name="connsiteX7" fmla="*/ 40767 w 53625"/>
                <a:gd name="connsiteY7" fmla="*/ 0 h 71342"/>
                <a:gd name="connsiteX8" fmla="*/ 47149 w 53625"/>
                <a:gd name="connsiteY8" fmla="*/ 0 h 71342"/>
                <a:gd name="connsiteX9" fmla="*/ 53626 w 53625"/>
                <a:gd name="connsiteY9" fmla="*/ 0 h 71342"/>
                <a:gd name="connsiteX10" fmla="*/ 53626 w 53625"/>
                <a:gd name="connsiteY10" fmla="*/ 71342 h 71342"/>
                <a:gd name="connsiteX11" fmla="*/ 46768 w 53625"/>
                <a:gd name="connsiteY11" fmla="*/ 71342 h 71342"/>
                <a:gd name="connsiteX12" fmla="*/ 39910 w 53625"/>
                <a:gd name="connsiteY12" fmla="*/ 71342 h 71342"/>
                <a:gd name="connsiteX13" fmla="*/ 12859 w 53625"/>
                <a:gd name="connsiteY13" fmla="*/ 19907 h 71342"/>
                <a:gd name="connsiteX14" fmla="*/ 12859 w 53625"/>
                <a:gd name="connsiteY14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625" h="71342">
                  <a:moveTo>
                    <a:pt x="12859" y="71342"/>
                  </a:moveTo>
                  <a:lnTo>
                    <a:pt x="6477" y="71342"/>
                  </a:lnTo>
                  <a:lnTo>
                    <a:pt x="0" y="71342"/>
                  </a:lnTo>
                  <a:lnTo>
                    <a:pt x="0" y="0"/>
                  </a:lnTo>
                  <a:lnTo>
                    <a:pt x="7239" y="0"/>
                  </a:lnTo>
                  <a:lnTo>
                    <a:pt x="14383" y="0"/>
                  </a:lnTo>
                  <a:lnTo>
                    <a:pt x="40767" y="50102"/>
                  </a:lnTo>
                  <a:lnTo>
                    <a:pt x="40767" y="0"/>
                  </a:lnTo>
                  <a:lnTo>
                    <a:pt x="47149" y="0"/>
                  </a:lnTo>
                  <a:lnTo>
                    <a:pt x="53626" y="0"/>
                  </a:lnTo>
                  <a:lnTo>
                    <a:pt x="53626" y="71342"/>
                  </a:lnTo>
                  <a:lnTo>
                    <a:pt x="46768" y="71342"/>
                  </a:lnTo>
                  <a:lnTo>
                    <a:pt x="39910" y="71342"/>
                  </a:lnTo>
                  <a:lnTo>
                    <a:pt x="12859" y="19907"/>
                  </a:lnTo>
                  <a:lnTo>
                    <a:pt x="12859" y="713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3997360A-6359-4F0B-A2FD-C7299CDF9D49}"/>
                </a:ext>
              </a:extLst>
            </p:cNvPr>
            <p:cNvSpPr/>
            <p:nvPr/>
          </p:nvSpPr>
          <p:spPr>
            <a:xfrm>
              <a:off x="6990793" y="5361454"/>
              <a:ext cx="191955" cy="269783"/>
            </a:xfrm>
            <a:custGeom>
              <a:avLst/>
              <a:gdLst>
                <a:gd name="connsiteX0" fmla="*/ 38022 w 53615"/>
                <a:gd name="connsiteY0" fmla="*/ 23265 h 75353"/>
                <a:gd name="connsiteX1" fmla="*/ 33926 w 53615"/>
                <a:gd name="connsiteY1" fmla="*/ 15168 h 75353"/>
                <a:gd name="connsiteX2" fmla="*/ 24401 w 53615"/>
                <a:gd name="connsiteY2" fmla="*/ 12216 h 75353"/>
                <a:gd name="connsiteX3" fmla="*/ 16305 w 53615"/>
                <a:gd name="connsiteY3" fmla="*/ 14692 h 75353"/>
                <a:gd name="connsiteX4" fmla="*/ 13352 w 53615"/>
                <a:gd name="connsiteY4" fmla="*/ 21645 h 75353"/>
                <a:gd name="connsiteX5" fmla="*/ 16400 w 53615"/>
                <a:gd name="connsiteY5" fmla="*/ 26598 h 75353"/>
                <a:gd name="connsiteX6" fmla="*/ 29354 w 53615"/>
                <a:gd name="connsiteY6" fmla="*/ 30694 h 75353"/>
                <a:gd name="connsiteX7" fmla="*/ 48404 w 53615"/>
                <a:gd name="connsiteY7" fmla="*/ 38790 h 75353"/>
                <a:gd name="connsiteX8" fmla="*/ 53167 w 53615"/>
                <a:gd name="connsiteY8" fmla="*/ 53268 h 75353"/>
                <a:gd name="connsiteX9" fmla="*/ 45927 w 53615"/>
                <a:gd name="connsiteY9" fmla="*/ 69270 h 75353"/>
                <a:gd name="connsiteX10" fmla="*/ 26211 w 53615"/>
                <a:gd name="connsiteY10" fmla="*/ 75176 h 75353"/>
                <a:gd name="connsiteX11" fmla="*/ 7161 w 53615"/>
                <a:gd name="connsiteY11" fmla="*/ 68889 h 75353"/>
                <a:gd name="connsiteX12" fmla="*/ -364 w 53615"/>
                <a:gd name="connsiteY12" fmla="*/ 51077 h 75353"/>
                <a:gd name="connsiteX13" fmla="*/ 12876 w 53615"/>
                <a:gd name="connsiteY13" fmla="*/ 51078 h 75353"/>
                <a:gd name="connsiteX14" fmla="*/ 16686 w 53615"/>
                <a:gd name="connsiteY14" fmla="*/ 59841 h 75353"/>
                <a:gd name="connsiteX15" fmla="*/ 26211 w 53615"/>
                <a:gd name="connsiteY15" fmla="*/ 62889 h 75353"/>
                <a:gd name="connsiteX16" fmla="*/ 36498 w 53615"/>
                <a:gd name="connsiteY16" fmla="*/ 60603 h 75353"/>
                <a:gd name="connsiteX17" fmla="*/ 40213 w 53615"/>
                <a:gd name="connsiteY17" fmla="*/ 54221 h 75353"/>
                <a:gd name="connsiteX18" fmla="*/ 37546 w 53615"/>
                <a:gd name="connsiteY18" fmla="*/ 48220 h 75353"/>
                <a:gd name="connsiteX19" fmla="*/ 26401 w 53615"/>
                <a:gd name="connsiteY19" fmla="*/ 44315 h 75353"/>
                <a:gd name="connsiteX20" fmla="*/ 5542 w 53615"/>
                <a:gd name="connsiteY20" fmla="*/ 36123 h 75353"/>
                <a:gd name="connsiteX21" fmla="*/ 303 w 53615"/>
                <a:gd name="connsiteY21" fmla="*/ 22503 h 75353"/>
                <a:gd name="connsiteX22" fmla="*/ 7256 w 53615"/>
                <a:gd name="connsiteY22" fmla="*/ 6024 h 75353"/>
                <a:gd name="connsiteX23" fmla="*/ 26306 w 53615"/>
                <a:gd name="connsiteY23" fmla="*/ -72 h 75353"/>
                <a:gd name="connsiteX24" fmla="*/ 44309 w 53615"/>
                <a:gd name="connsiteY24" fmla="*/ 6215 h 75353"/>
                <a:gd name="connsiteX25" fmla="*/ 51929 w 53615"/>
                <a:gd name="connsiteY25" fmla="*/ 23265 h 7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3615" h="75353">
                  <a:moveTo>
                    <a:pt x="38022" y="23265"/>
                  </a:moveTo>
                  <a:cubicBezTo>
                    <a:pt x="37916" y="20094"/>
                    <a:pt x="36418" y="17132"/>
                    <a:pt x="33926" y="15168"/>
                  </a:cubicBezTo>
                  <a:cubicBezTo>
                    <a:pt x="31179" y="13130"/>
                    <a:pt x="27820" y="12089"/>
                    <a:pt x="24401" y="12216"/>
                  </a:cubicBezTo>
                  <a:cubicBezTo>
                    <a:pt x="21489" y="12012"/>
                    <a:pt x="18605" y="12894"/>
                    <a:pt x="16305" y="14692"/>
                  </a:cubicBezTo>
                  <a:cubicBezTo>
                    <a:pt x="14285" y="16419"/>
                    <a:pt x="13192" y="18993"/>
                    <a:pt x="13352" y="21645"/>
                  </a:cubicBezTo>
                  <a:cubicBezTo>
                    <a:pt x="13347" y="23741"/>
                    <a:pt x="14527" y="25659"/>
                    <a:pt x="16400" y="26598"/>
                  </a:cubicBezTo>
                  <a:cubicBezTo>
                    <a:pt x="20534" y="28489"/>
                    <a:pt x="24885" y="29865"/>
                    <a:pt x="29354" y="30694"/>
                  </a:cubicBezTo>
                  <a:cubicBezTo>
                    <a:pt x="36238" y="31904"/>
                    <a:pt x="42755" y="34674"/>
                    <a:pt x="48404" y="38790"/>
                  </a:cubicBezTo>
                  <a:cubicBezTo>
                    <a:pt x="51937" y="42743"/>
                    <a:pt x="53663" y="47990"/>
                    <a:pt x="53167" y="53268"/>
                  </a:cubicBezTo>
                  <a:cubicBezTo>
                    <a:pt x="53503" y="59463"/>
                    <a:pt x="50802" y="65433"/>
                    <a:pt x="45927" y="69270"/>
                  </a:cubicBezTo>
                  <a:cubicBezTo>
                    <a:pt x="40235" y="73458"/>
                    <a:pt x="33268" y="75545"/>
                    <a:pt x="26211" y="75176"/>
                  </a:cubicBezTo>
                  <a:cubicBezTo>
                    <a:pt x="19302" y="75505"/>
                    <a:pt x="12516" y="73265"/>
                    <a:pt x="7161" y="68889"/>
                  </a:cubicBezTo>
                  <a:cubicBezTo>
                    <a:pt x="2305" y="64243"/>
                    <a:pt x="-418" y="57798"/>
                    <a:pt x="-364" y="51077"/>
                  </a:cubicBezTo>
                  <a:lnTo>
                    <a:pt x="12876" y="51078"/>
                  </a:lnTo>
                  <a:cubicBezTo>
                    <a:pt x="12806" y="54415"/>
                    <a:pt x="14197" y="57616"/>
                    <a:pt x="16686" y="59841"/>
                  </a:cubicBezTo>
                  <a:cubicBezTo>
                    <a:pt x="19421" y="61913"/>
                    <a:pt x="22781" y="62988"/>
                    <a:pt x="26211" y="62889"/>
                  </a:cubicBezTo>
                  <a:cubicBezTo>
                    <a:pt x="29784" y="63079"/>
                    <a:pt x="33342" y="62288"/>
                    <a:pt x="36498" y="60603"/>
                  </a:cubicBezTo>
                  <a:cubicBezTo>
                    <a:pt x="38795" y="59299"/>
                    <a:pt x="40214" y="56862"/>
                    <a:pt x="40213" y="54221"/>
                  </a:cubicBezTo>
                  <a:cubicBezTo>
                    <a:pt x="40367" y="51903"/>
                    <a:pt x="39369" y="49659"/>
                    <a:pt x="37546" y="48220"/>
                  </a:cubicBezTo>
                  <a:cubicBezTo>
                    <a:pt x="34073" y="46309"/>
                    <a:pt x="30307" y="44989"/>
                    <a:pt x="26401" y="44315"/>
                  </a:cubicBezTo>
                  <a:cubicBezTo>
                    <a:pt x="18958" y="43049"/>
                    <a:pt x="11857" y="40260"/>
                    <a:pt x="5542" y="36123"/>
                  </a:cubicBezTo>
                  <a:cubicBezTo>
                    <a:pt x="1831" y="32605"/>
                    <a:pt x="-94" y="27600"/>
                    <a:pt x="303" y="22503"/>
                  </a:cubicBezTo>
                  <a:cubicBezTo>
                    <a:pt x="-13" y="16237"/>
                    <a:pt x="2547" y="10170"/>
                    <a:pt x="7256" y="6024"/>
                  </a:cubicBezTo>
                  <a:cubicBezTo>
                    <a:pt x="12594" y="1633"/>
                    <a:pt x="19411" y="-548"/>
                    <a:pt x="26306" y="-72"/>
                  </a:cubicBezTo>
                  <a:cubicBezTo>
                    <a:pt x="32891" y="-360"/>
                    <a:pt x="39335" y="1890"/>
                    <a:pt x="44309" y="6215"/>
                  </a:cubicBezTo>
                  <a:cubicBezTo>
                    <a:pt x="49011" y="10662"/>
                    <a:pt x="51752" y="16795"/>
                    <a:pt x="51929" y="232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7F5D898F-1334-43AC-8C8B-F5BCA614D335}"/>
                </a:ext>
              </a:extLst>
            </p:cNvPr>
            <p:cNvSpPr/>
            <p:nvPr/>
          </p:nvSpPr>
          <p:spPr>
            <a:xfrm>
              <a:off x="7212121" y="5368507"/>
              <a:ext cx="190971" cy="255422"/>
            </a:xfrm>
            <a:custGeom>
              <a:avLst/>
              <a:gdLst>
                <a:gd name="connsiteX0" fmla="*/ 19812 w 53340"/>
                <a:gd name="connsiteY0" fmla="*/ 12668 h 71342"/>
                <a:gd name="connsiteX1" fmla="*/ 0 w 53340"/>
                <a:gd name="connsiteY1" fmla="*/ 12668 h 71342"/>
                <a:gd name="connsiteX2" fmla="*/ 0 w 53340"/>
                <a:gd name="connsiteY2" fmla="*/ 6382 h 71342"/>
                <a:gd name="connsiteX3" fmla="*/ 0 w 53340"/>
                <a:gd name="connsiteY3" fmla="*/ 0 h 71342"/>
                <a:gd name="connsiteX4" fmla="*/ 53340 w 53340"/>
                <a:gd name="connsiteY4" fmla="*/ 0 h 71342"/>
                <a:gd name="connsiteX5" fmla="*/ 53340 w 53340"/>
                <a:gd name="connsiteY5" fmla="*/ 6286 h 71342"/>
                <a:gd name="connsiteX6" fmla="*/ 53340 w 53340"/>
                <a:gd name="connsiteY6" fmla="*/ 12668 h 71342"/>
                <a:gd name="connsiteX7" fmla="*/ 33528 w 53340"/>
                <a:gd name="connsiteY7" fmla="*/ 12668 h 71342"/>
                <a:gd name="connsiteX8" fmla="*/ 33528 w 53340"/>
                <a:gd name="connsiteY8" fmla="*/ 71342 h 71342"/>
                <a:gd name="connsiteX9" fmla="*/ 26670 w 53340"/>
                <a:gd name="connsiteY9" fmla="*/ 71342 h 71342"/>
                <a:gd name="connsiteX10" fmla="*/ 19812 w 53340"/>
                <a:gd name="connsiteY10" fmla="*/ 71342 h 71342"/>
                <a:gd name="connsiteX11" fmla="*/ 19812 w 53340"/>
                <a:gd name="connsiteY11" fmla="*/ 1266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" h="71342">
                  <a:moveTo>
                    <a:pt x="19812" y="12668"/>
                  </a:moveTo>
                  <a:lnTo>
                    <a:pt x="0" y="12668"/>
                  </a:lnTo>
                  <a:lnTo>
                    <a:pt x="0" y="6382"/>
                  </a:lnTo>
                  <a:lnTo>
                    <a:pt x="0" y="0"/>
                  </a:lnTo>
                  <a:lnTo>
                    <a:pt x="53340" y="0"/>
                  </a:lnTo>
                  <a:lnTo>
                    <a:pt x="53340" y="6286"/>
                  </a:lnTo>
                  <a:lnTo>
                    <a:pt x="53340" y="12668"/>
                  </a:lnTo>
                  <a:lnTo>
                    <a:pt x="33528" y="12668"/>
                  </a:lnTo>
                  <a:lnTo>
                    <a:pt x="33528" y="71342"/>
                  </a:lnTo>
                  <a:lnTo>
                    <a:pt x="26670" y="71342"/>
                  </a:lnTo>
                  <a:lnTo>
                    <a:pt x="19812" y="71342"/>
                  </a:lnTo>
                  <a:lnTo>
                    <a:pt x="19812" y="12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A0E0F0E9-7F4F-45B9-BC7E-9B96F6A3C534}"/>
                </a:ext>
              </a:extLst>
            </p:cNvPr>
            <p:cNvSpPr/>
            <p:nvPr/>
          </p:nvSpPr>
          <p:spPr>
            <a:xfrm>
              <a:off x="7441286" y="5368507"/>
              <a:ext cx="49107" cy="255422"/>
            </a:xfrm>
            <a:custGeom>
              <a:avLst/>
              <a:gdLst>
                <a:gd name="connsiteX0" fmla="*/ 0 w 13716"/>
                <a:gd name="connsiteY0" fmla="*/ 0 h 71342"/>
                <a:gd name="connsiteX1" fmla="*/ 6858 w 13716"/>
                <a:gd name="connsiteY1" fmla="*/ 0 h 71342"/>
                <a:gd name="connsiteX2" fmla="*/ 13716 w 13716"/>
                <a:gd name="connsiteY2" fmla="*/ 0 h 71342"/>
                <a:gd name="connsiteX3" fmla="*/ 13716 w 13716"/>
                <a:gd name="connsiteY3" fmla="*/ 71342 h 71342"/>
                <a:gd name="connsiteX4" fmla="*/ 6953 w 13716"/>
                <a:gd name="connsiteY4" fmla="*/ 71342 h 71342"/>
                <a:gd name="connsiteX5" fmla="*/ 0 w 13716"/>
                <a:gd name="connsiteY5" fmla="*/ 71342 h 71342"/>
                <a:gd name="connsiteX6" fmla="*/ 0 w 13716"/>
                <a:gd name="connsiteY6" fmla="*/ 0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6" h="71342">
                  <a:moveTo>
                    <a:pt x="0" y="0"/>
                  </a:moveTo>
                  <a:lnTo>
                    <a:pt x="6858" y="0"/>
                  </a:lnTo>
                  <a:lnTo>
                    <a:pt x="13716" y="0"/>
                  </a:lnTo>
                  <a:lnTo>
                    <a:pt x="13716" y="71342"/>
                  </a:lnTo>
                  <a:lnTo>
                    <a:pt x="6953" y="71342"/>
                  </a:lnTo>
                  <a:lnTo>
                    <a:pt x="0" y="713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FC2D47DA-EF9A-4767-A07C-1A0E1810DD68}"/>
                </a:ext>
              </a:extLst>
            </p:cNvPr>
            <p:cNvSpPr/>
            <p:nvPr/>
          </p:nvSpPr>
          <p:spPr>
            <a:xfrm>
              <a:off x="7529267" y="5368507"/>
              <a:ext cx="190971" cy="255422"/>
            </a:xfrm>
            <a:custGeom>
              <a:avLst/>
              <a:gdLst>
                <a:gd name="connsiteX0" fmla="*/ 19812 w 53340"/>
                <a:gd name="connsiteY0" fmla="*/ 12668 h 71342"/>
                <a:gd name="connsiteX1" fmla="*/ 0 w 53340"/>
                <a:gd name="connsiteY1" fmla="*/ 12668 h 71342"/>
                <a:gd name="connsiteX2" fmla="*/ 0 w 53340"/>
                <a:gd name="connsiteY2" fmla="*/ 6382 h 71342"/>
                <a:gd name="connsiteX3" fmla="*/ 0 w 53340"/>
                <a:gd name="connsiteY3" fmla="*/ 0 h 71342"/>
                <a:gd name="connsiteX4" fmla="*/ 53340 w 53340"/>
                <a:gd name="connsiteY4" fmla="*/ 0 h 71342"/>
                <a:gd name="connsiteX5" fmla="*/ 53340 w 53340"/>
                <a:gd name="connsiteY5" fmla="*/ 6286 h 71342"/>
                <a:gd name="connsiteX6" fmla="*/ 53340 w 53340"/>
                <a:gd name="connsiteY6" fmla="*/ 12668 h 71342"/>
                <a:gd name="connsiteX7" fmla="*/ 33528 w 53340"/>
                <a:gd name="connsiteY7" fmla="*/ 12668 h 71342"/>
                <a:gd name="connsiteX8" fmla="*/ 33528 w 53340"/>
                <a:gd name="connsiteY8" fmla="*/ 71342 h 71342"/>
                <a:gd name="connsiteX9" fmla="*/ 26670 w 53340"/>
                <a:gd name="connsiteY9" fmla="*/ 71342 h 71342"/>
                <a:gd name="connsiteX10" fmla="*/ 19812 w 53340"/>
                <a:gd name="connsiteY10" fmla="*/ 71342 h 71342"/>
                <a:gd name="connsiteX11" fmla="*/ 19812 w 53340"/>
                <a:gd name="connsiteY11" fmla="*/ 1266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" h="71342">
                  <a:moveTo>
                    <a:pt x="19812" y="12668"/>
                  </a:moveTo>
                  <a:lnTo>
                    <a:pt x="0" y="12668"/>
                  </a:lnTo>
                  <a:lnTo>
                    <a:pt x="0" y="6382"/>
                  </a:lnTo>
                  <a:lnTo>
                    <a:pt x="0" y="0"/>
                  </a:lnTo>
                  <a:lnTo>
                    <a:pt x="53340" y="0"/>
                  </a:lnTo>
                  <a:lnTo>
                    <a:pt x="53340" y="6286"/>
                  </a:lnTo>
                  <a:lnTo>
                    <a:pt x="53340" y="12668"/>
                  </a:lnTo>
                  <a:lnTo>
                    <a:pt x="33528" y="12668"/>
                  </a:lnTo>
                  <a:lnTo>
                    <a:pt x="33528" y="71342"/>
                  </a:lnTo>
                  <a:lnTo>
                    <a:pt x="26670" y="71342"/>
                  </a:lnTo>
                  <a:lnTo>
                    <a:pt x="19812" y="71342"/>
                  </a:lnTo>
                  <a:lnTo>
                    <a:pt x="19812" y="12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EAF83247-E5E9-4487-9454-50DA001AAC8C}"/>
                </a:ext>
              </a:extLst>
            </p:cNvPr>
            <p:cNvSpPr/>
            <p:nvPr/>
          </p:nvSpPr>
          <p:spPr>
            <a:xfrm>
              <a:off x="7759864" y="5368167"/>
              <a:ext cx="190709" cy="262977"/>
            </a:xfrm>
            <a:custGeom>
              <a:avLst/>
              <a:gdLst>
                <a:gd name="connsiteX0" fmla="*/ 52766 w 53267"/>
                <a:gd name="connsiteY0" fmla="*/ 44346 h 73452"/>
                <a:gd name="connsiteX1" fmla="*/ 46574 w 53267"/>
                <a:gd name="connsiteY1" fmla="*/ 66444 h 73452"/>
                <a:gd name="connsiteX2" fmla="*/ 26286 w 53267"/>
                <a:gd name="connsiteY2" fmla="*/ 73207 h 73452"/>
                <a:gd name="connsiteX3" fmla="*/ 6284 w 53267"/>
                <a:gd name="connsiteY3" fmla="*/ 66158 h 73452"/>
                <a:gd name="connsiteX4" fmla="*/ -288 w 53267"/>
                <a:gd name="connsiteY4" fmla="*/ 44346 h 73452"/>
                <a:gd name="connsiteX5" fmla="*/ -288 w 53267"/>
                <a:gd name="connsiteY5" fmla="*/ -136 h 73452"/>
                <a:gd name="connsiteX6" fmla="*/ 13428 w 53267"/>
                <a:gd name="connsiteY6" fmla="*/ -136 h 73452"/>
                <a:gd name="connsiteX7" fmla="*/ 13428 w 53267"/>
                <a:gd name="connsiteY7" fmla="*/ 44822 h 73452"/>
                <a:gd name="connsiteX8" fmla="*/ 16666 w 53267"/>
                <a:gd name="connsiteY8" fmla="*/ 56347 h 73452"/>
                <a:gd name="connsiteX9" fmla="*/ 26191 w 53267"/>
                <a:gd name="connsiteY9" fmla="*/ 60157 h 73452"/>
                <a:gd name="connsiteX10" fmla="*/ 35716 w 53267"/>
                <a:gd name="connsiteY10" fmla="*/ 56633 h 73452"/>
                <a:gd name="connsiteX11" fmla="*/ 38669 w 53267"/>
                <a:gd name="connsiteY11" fmla="*/ 44822 h 73452"/>
                <a:gd name="connsiteX12" fmla="*/ 38669 w 53267"/>
                <a:gd name="connsiteY12" fmla="*/ -136 h 73452"/>
                <a:gd name="connsiteX13" fmla="*/ 52766 w 53267"/>
                <a:gd name="connsiteY13" fmla="*/ -136 h 7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267" h="73452">
                  <a:moveTo>
                    <a:pt x="52766" y="44346"/>
                  </a:moveTo>
                  <a:cubicBezTo>
                    <a:pt x="53495" y="52223"/>
                    <a:pt x="51291" y="60092"/>
                    <a:pt x="46574" y="66444"/>
                  </a:cubicBezTo>
                  <a:cubicBezTo>
                    <a:pt x="41051" y="71429"/>
                    <a:pt x="33696" y="73881"/>
                    <a:pt x="26286" y="73207"/>
                  </a:cubicBezTo>
                  <a:cubicBezTo>
                    <a:pt x="18923" y="73782"/>
                    <a:pt x="11659" y="71222"/>
                    <a:pt x="6284" y="66158"/>
                  </a:cubicBezTo>
                  <a:cubicBezTo>
                    <a:pt x="1508" y="59931"/>
                    <a:pt x="-829" y="52175"/>
                    <a:pt x="-288" y="44346"/>
                  </a:cubicBezTo>
                  <a:lnTo>
                    <a:pt x="-288" y="-136"/>
                  </a:lnTo>
                  <a:lnTo>
                    <a:pt x="13428" y="-136"/>
                  </a:lnTo>
                  <a:lnTo>
                    <a:pt x="13428" y="44822"/>
                  </a:lnTo>
                  <a:cubicBezTo>
                    <a:pt x="13153" y="48922"/>
                    <a:pt x="14296" y="52991"/>
                    <a:pt x="16666" y="56347"/>
                  </a:cubicBezTo>
                  <a:cubicBezTo>
                    <a:pt x="19087" y="59014"/>
                    <a:pt x="22600" y="60419"/>
                    <a:pt x="26191" y="60157"/>
                  </a:cubicBezTo>
                  <a:cubicBezTo>
                    <a:pt x="29731" y="60450"/>
                    <a:pt x="33219" y="59160"/>
                    <a:pt x="35716" y="56633"/>
                  </a:cubicBezTo>
                  <a:cubicBezTo>
                    <a:pt x="38028" y="53152"/>
                    <a:pt x="39070" y="48981"/>
                    <a:pt x="38669" y="44822"/>
                  </a:cubicBezTo>
                  <a:lnTo>
                    <a:pt x="38669" y="-136"/>
                  </a:lnTo>
                  <a:lnTo>
                    <a:pt x="52766" y="-1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6026E5A2-73A3-4310-A031-4D749908FE8C}"/>
                </a:ext>
              </a:extLst>
            </p:cNvPr>
            <p:cNvSpPr/>
            <p:nvPr/>
          </p:nvSpPr>
          <p:spPr>
            <a:xfrm>
              <a:off x="7992032" y="5368507"/>
              <a:ext cx="190967" cy="255422"/>
            </a:xfrm>
            <a:custGeom>
              <a:avLst/>
              <a:gdLst>
                <a:gd name="connsiteX0" fmla="*/ 19812 w 53339"/>
                <a:gd name="connsiteY0" fmla="*/ 12668 h 71342"/>
                <a:gd name="connsiteX1" fmla="*/ 0 w 53339"/>
                <a:gd name="connsiteY1" fmla="*/ 12668 h 71342"/>
                <a:gd name="connsiteX2" fmla="*/ 0 w 53339"/>
                <a:gd name="connsiteY2" fmla="*/ 6382 h 71342"/>
                <a:gd name="connsiteX3" fmla="*/ 0 w 53339"/>
                <a:gd name="connsiteY3" fmla="*/ 0 h 71342"/>
                <a:gd name="connsiteX4" fmla="*/ 53340 w 53339"/>
                <a:gd name="connsiteY4" fmla="*/ 0 h 71342"/>
                <a:gd name="connsiteX5" fmla="*/ 53340 w 53339"/>
                <a:gd name="connsiteY5" fmla="*/ 6286 h 71342"/>
                <a:gd name="connsiteX6" fmla="*/ 53340 w 53339"/>
                <a:gd name="connsiteY6" fmla="*/ 12668 h 71342"/>
                <a:gd name="connsiteX7" fmla="*/ 33528 w 53339"/>
                <a:gd name="connsiteY7" fmla="*/ 12668 h 71342"/>
                <a:gd name="connsiteX8" fmla="*/ 33528 w 53339"/>
                <a:gd name="connsiteY8" fmla="*/ 71342 h 71342"/>
                <a:gd name="connsiteX9" fmla="*/ 26670 w 53339"/>
                <a:gd name="connsiteY9" fmla="*/ 71342 h 71342"/>
                <a:gd name="connsiteX10" fmla="*/ 19812 w 53339"/>
                <a:gd name="connsiteY10" fmla="*/ 71342 h 71342"/>
                <a:gd name="connsiteX11" fmla="*/ 19812 w 53339"/>
                <a:gd name="connsiteY11" fmla="*/ 1266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39" h="71342">
                  <a:moveTo>
                    <a:pt x="19812" y="12668"/>
                  </a:moveTo>
                  <a:lnTo>
                    <a:pt x="0" y="12668"/>
                  </a:lnTo>
                  <a:lnTo>
                    <a:pt x="0" y="6382"/>
                  </a:lnTo>
                  <a:lnTo>
                    <a:pt x="0" y="0"/>
                  </a:lnTo>
                  <a:lnTo>
                    <a:pt x="53340" y="0"/>
                  </a:lnTo>
                  <a:lnTo>
                    <a:pt x="53340" y="6286"/>
                  </a:lnTo>
                  <a:lnTo>
                    <a:pt x="53340" y="12668"/>
                  </a:lnTo>
                  <a:lnTo>
                    <a:pt x="33528" y="12668"/>
                  </a:lnTo>
                  <a:lnTo>
                    <a:pt x="33528" y="71342"/>
                  </a:lnTo>
                  <a:lnTo>
                    <a:pt x="26670" y="71342"/>
                  </a:lnTo>
                  <a:lnTo>
                    <a:pt x="19812" y="71342"/>
                  </a:lnTo>
                  <a:lnTo>
                    <a:pt x="19812" y="12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7571CC02-A46B-4E66-AF42-F8C6A7B6DD45}"/>
                </a:ext>
              </a:extLst>
            </p:cNvPr>
            <p:cNvSpPr/>
            <p:nvPr/>
          </p:nvSpPr>
          <p:spPr>
            <a:xfrm>
              <a:off x="8225289" y="5368507"/>
              <a:ext cx="178694" cy="255422"/>
            </a:xfrm>
            <a:custGeom>
              <a:avLst/>
              <a:gdLst>
                <a:gd name="connsiteX0" fmla="*/ 0 w 49911"/>
                <a:gd name="connsiteY0" fmla="*/ 71342 h 71342"/>
                <a:gd name="connsiteX1" fmla="*/ 0 w 49911"/>
                <a:gd name="connsiteY1" fmla="*/ 0 h 71342"/>
                <a:gd name="connsiteX2" fmla="*/ 48387 w 49911"/>
                <a:gd name="connsiteY2" fmla="*/ 0 h 71342"/>
                <a:gd name="connsiteX3" fmla="*/ 48387 w 49911"/>
                <a:gd name="connsiteY3" fmla="*/ 6286 h 71342"/>
                <a:gd name="connsiteX4" fmla="*/ 48387 w 49911"/>
                <a:gd name="connsiteY4" fmla="*/ 12668 h 71342"/>
                <a:gd name="connsiteX5" fmla="*/ 13716 w 49911"/>
                <a:gd name="connsiteY5" fmla="*/ 12668 h 71342"/>
                <a:gd name="connsiteX6" fmla="*/ 13716 w 49911"/>
                <a:gd name="connsiteY6" fmla="*/ 27813 h 71342"/>
                <a:gd name="connsiteX7" fmla="*/ 45815 w 49911"/>
                <a:gd name="connsiteY7" fmla="*/ 27813 h 71342"/>
                <a:gd name="connsiteX8" fmla="*/ 45815 w 49911"/>
                <a:gd name="connsiteY8" fmla="*/ 33909 h 71342"/>
                <a:gd name="connsiteX9" fmla="*/ 45815 w 49911"/>
                <a:gd name="connsiteY9" fmla="*/ 40100 h 71342"/>
                <a:gd name="connsiteX10" fmla="*/ 13716 w 49911"/>
                <a:gd name="connsiteY10" fmla="*/ 40100 h 71342"/>
                <a:gd name="connsiteX11" fmla="*/ 13716 w 49911"/>
                <a:gd name="connsiteY11" fmla="*/ 58674 h 71342"/>
                <a:gd name="connsiteX12" fmla="*/ 49911 w 49911"/>
                <a:gd name="connsiteY12" fmla="*/ 58674 h 71342"/>
                <a:gd name="connsiteX13" fmla="*/ 49911 w 49911"/>
                <a:gd name="connsiteY13" fmla="*/ 65056 h 71342"/>
                <a:gd name="connsiteX14" fmla="*/ 49911 w 49911"/>
                <a:gd name="connsiteY14" fmla="*/ 71342 h 71342"/>
                <a:gd name="connsiteX15" fmla="*/ 0 w 49911"/>
                <a:gd name="connsiteY15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911" h="71342">
                  <a:moveTo>
                    <a:pt x="0" y="71342"/>
                  </a:moveTo>
                  <a:lnTo>
                    <a:pt x="0" y="0"/>
                  </a:lnTo>
                  <a:lnTo>
                    <a:pt x="48387" y="0"/>
                  </a:lnTo>
                  <a:lnTo>
                    <a:pt x="48387" y="6286"/>
                  </a:lnTo>
                  <a:lnTo>
                    <a:pt x="48387" y="12668"/>
                  </a:lnTo>
                  <a:lnTo>
                    <a:pt x="13716" y="12668"/>
                  </a:lnTo>
                  <a:lnTo>
                    <a:pt x="13716" y="27813"/>
                  </a:lnTo>
                  <a:lnTo>
                    <a:pt x="45815" y="27813"/>
                  </a:lnTo>
                  <a:lnTo>
                    <a:pt x="45815" y="33909"/>
                  </a:lnTo>
                  <a:lnTo>
                    <a:pt x="45815" y="40100"/>
                  </a:lnTo>
                  <a:lnTo>
                    <a:pt x="13716" y="40100"/>
                  </a:lnTo>
                  <a:lnTo>
                    <a:pt x="13716" y="58674"/>
                  </a:lnTo>
                  <a:lnTo>
                    <a:pt x="49911" y="58674"/>
                  </a:lnTo>
                  <a:lnTo>
                    <a:pt x="49911" y="65056"/>
                  </a:lnTo>
                  <a:lnTo>
                    <a:pt x="49911" y="71342"/>
                  </a:lnTo>
                  <a:lnTo>
                    <a:pt x="0" y="713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B4AD9651-CD22-4EC0-9E86-BB4AF355836A}"/>
                </a:ext>
              </a:extLst>
            </p:cNvPr>
            <p:cNvSpPr/>
            <p:nvPr/>
          </p:nvSpPr>
          <p:spPr>
            <a:xfrm>
              <a:off x="8550394" y="5362346"/>
              <a:ext cx="226243" cy="269468"/>
            </a:xfrm>
            <a:custGeom>
              <a:avLst/>
              <a:gdLst>
                <a:gd name="connsiteX0" fmla="*/ 8175 w 63192"/>
                <a:gd name="connsiteY0" fmla="*/ 65022 h 75265"/>
                <a:gd name="connsiteX1" fmla="*/ -302 w 63192"/>
                <a:gd name="connsiteY1" fmla="*/ 37875 h 75265"/>
                <a:gd name="connsiteX2" fmla="*/ 8175 w 63192"/>
                <a:gd name="connsiteY2" fmla="*/ 10157 h 75265"/>
                <a:gd name="connsiteX3" fmla="*/ 51889 w 63192"/>
                <a:gd name="connsiteY3" fmla="*/ 7770 h 75265"/>
                <a:gd name="connsiteX4" fmla="*/ 54276 w 63192"/>
                <a:gd name="connsiteY4" fmla="*/ 10157 h 75265"/>
                <a:gd name="connsiteX5" fmla="*/ 62754 w 63192"/>
                <a:gd name="connsiteY5" fmla="*/ 37875 h 75265"/>
                <a:gd name="connsiteX6" fmla="*/ 54276 w 63192"/>
                <a:gd name="connsiteY6" fmla="*/ 65022 h 75265"/>
                <a:gd name="connsiteX7" fmla="*/ 9997 w 63192"/>
                <a:gd name="connsiteY7" fmla="*/ 66842 h 75265"/>
                <a:gd name="connsiteX8" fmla="*/ 8176 w 63192"/>
                <a:gd name="connsiteY8" fmla="*/ 65022 h 75265"/>
                <a:gd name="connsiteX9" fmla="*/ 44370 w 63192"/>
                <a:gd name="connsiteY9" fmla="*/ 55497 h 75265"/>
                <a:gd name="connsiteX10" fmla="*/ 49037 w 63192"/>
                <a:gd name="connsiteY10" fmla="*/ 37399 h 75265"/>
                <a:gd name="connsiteX11" fmla="*/ 44370 w 63192"/>
                <a:gd name="connsiteY11" fmla="*/ 18349 h 75265"/>
                <a:gd name="connsiteX12" fmla="*/ 21607 w 63192"/>
                <a:gd name="connsiteY12" fmla="*/ 14823 h 75265"/>
                <a:gd name="connsiteX13" fmla="*/ 18081 w 63192"/>
                <a:gd name="connsiteY13" fmla="*/ 18349 h 75265"/>
                <a:gd name="connsiteX14" fmla="*/ 13414 w 63192"/>
                <a:gd name="connsiteY14" fmla="*/ 37399 h 75265"/>
                <a:gd name="connsiteX15" fmla="*/ 18081 w 63192"/>
                <a:gd name="connsiteY15" fmla="*/ 55497 h 75265"/>
                <a:gd name="connsiteX16" fmla="*/ 41004 w 63192"/>
                <a:gd name="connsiteY16" fmla="*/ 58862 h 75265"/>
                <a:gd name="connsiteX17" fmla="*/ 44370 w 63192"/>
                <a:gd name="connsiteY17" fmla="*/ 55497 h 75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3192" h="75265">
                  <a:moveTo>
                    <a:pt x="8175" y="65022"/>
                  </a:moveTo>
                  <a:cubicBezTo>
                    <a:pt x="2183" y="57284"/>
                    <a:pt x="-827" y="47648"/>
                    <a:pt x="-302" y="37875"/>
                  </a:cubicBezTo>
                  <a:cubicBezTo>
                    <a:pt x="-846" y="27924"/>
                    <a:pt x="2158" y="18102"/>
                    <a:pt x="8175" y="10157"/>
                  </a:cubicBezTo>
                  <a:cubicBezTo>
                    <a:pt x="19587" y="-2573"/>
                    <a:pt x="39158" y="-3642"/>
                    <a:pt x="51889" y="7770"/>
                  </a:cubicBezTo>
                  <a:cubicBezTo>
                    <a:pt x="52728" y="8522"/>
                    <a:pt x="53524" y="9319"/>
                    <a:pt x="54276" y="10157"/>
                  </a:cubicBezTo>
                  <a:cubicBezTo>
                    <a:pt x="60339" y="18079"/>
                    <a:pt x="63349" y="27918"/>
                    <a:pt x="62754" y="37875"/>
                  </a:cubicBezTo>
                  <a:cubicBezTo>
                    <a:pt x="63322" y="47654"/>
                    <a:pt x="60308" y="57304"/>
                    <a:pt x="54276" y="65022"/>
                  </a:cubicBezTo>
                  <a:cubicBezTo>
                    <a:pt x="42552" y="77752"/>
                    <a:pt x="22727" y="78567"/>
                    <a:pt x="9997" y="66842"/>
                  </a:cubicBezTo>
                  <a:cubicBezTo>
                    <a:pt x="9365" y="66261"/>
                    <a:pt x="8758" y="65653"/>
                    <a:pt x="8176" y="65022"/>
                  </a:cubicBezTo>
                  <a:moveTo>
                    <a:pt x="44370" y="55497"/>
                  </a:moveTo>
                  <a:cubicBezTo>
                    <a:pt x="47783" y="50102"/>
                    <a:pt x="49415" y="43771"/>
                    <a:pt x="49037" y="37399"/>
                  </a:cubicBezTo>
                  <a:cubicBezTo>
                    <a:pt x="49520" y="30717"/>
                    <a:pt x="47887" y="24052"/>
                    <a:pt x="44370" y="18349"/>
                  </a:cubicBezTo>
                  <a:cubicBezTo>
                    <a:pt x="39058" y="11090"/>
                    <a:pt x="28867" y="9511"/>
                    <a:pt x="21607" y="14823"/>
                  </a:cubicBezTo>
                  <a:cubicBezTo>
                    <a:pt x="20258" y="15810"/>
                    <a:pt x="19068" y="17000"/>
                    <a:pt x="18081" y="18349"/>
                  </a:cubicBezTo>
                  <a:cubicBezTo>
                    <a:pt x="14564" y="24052"/>
                    <a:pt x="12931" y="30717"/>
                    <a:pt x="13414" y="37399"/>
                  </a:cubicBezTo>
                  <a:cubicBezTo>
                    <a:pt x="13036" y="43772"/>
                    <a:pt x="14668" y="50102"/>
                    <a:pt x="18081" y="55497"/>
                  </a:cubicBezTo>
                  <a:cubicBezTo>
                    <a:pt x="23482" y="62756"/>
                    <a:pt x="33745" y="64263"/>
                    <a:pt x="41004" y="58862"/>
                  </a:cubicBezTo>
                  <a:cubicBezTo>
                    <a:pt x="42284" y="57910"/>
                    <a:pt x="43418" y="56776"/>
                    <a:pt x="44370" y="55497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FB5AE128-2CA1-4733-ADD4-557E885ED09B}"/>
                </a:ext>
              </a:extLst>
            </p:cNvPr>
            <p:cNvSpPr/>
            <p:nvPr/>
          </p:nvSpPr>
          <p:spPr>
            <a:xfrm>
              <a:off x="8828891" y="5368507"/>
              <a:ext cx="167097" cy="255422"/>
            </a:xfrm>
            <a:custGeom>
              <a:avLst/>
              <a:gdLst>
                <a:gd name="connsiteX0" fmla="*/ 0 w 46672"/>
                <a:gd name="connsiteY0" fmla="*/ 71342 h 71342"/>
                <a:gd name="connsiteX1" fmla="*/ 0 w 46672"/>
                <a:gd name="connsiteY1" fmla="*/ 0 h 71342"/>
                <a:gd name="connsiteX2" fmla="*/ 46672 w 46672"/>
                <a:gd name="connsiteY2" fmla="*/ 0 h 71342"/>
                <a:gd name="connsiteX3" fmla="*/ 46672 w 46672"/>
                <a:gd name="connsiteY3" fmla="*/ 6286 h 71342"/>
                <a:gd name="connsiteX4" fmla="*/ 46672 w 46672"/>
                <a:gd name="connsiteY4" fmla="*/ 12668 h 71342"/>
                <a:gd name="connsiteX5" fmla="*/ 13716 w 46672"/>
                <a:gd name="connsiteY5" fmla="*/ 12668 h 71342"/>
                <a:gd name="connsiteX6" fmla="*/ 13716 w 46672"/>
                <a:gd name="connsiteY6" fmla="*/ 28861 h 71342"/>
                <a:gd name="connsiteX7" fmla="*/ 42482 w 46672"/>
                <a:gd name="connsiteY7" fmla="*/ 28861 h 71342"/>
                <a:gd name="connsiteX8" fmla="*/ 42482 w 46672"/>
                <a:gd name="connsiteY8" fmla="*/ 35052 h 71342"/>
                <a:gd name="connsiteX9" fmla="*/ 42482 w 46672"/>
                <a:gd name="connsiteY9" fmla="*/ 41148 h 71342"/>
                <a:gd name="connsiteX10" fmla="*/ 13716 w 46672"/>
                <a:gd name="connsiteY10" fmla="*/ 41148 h 71342"/>
                <a:gd name="connsiteX11" fmla="*/ 13716 w 46672"/>
                <a:gd name="connsiteY11" fmla="*/ 71342 h 71342"/>
                <a:gd name="connsiteX12" fmla="*/ 6858 w 46672"/>
                <a:gd name="connsiteY12" fmla="*/ 71342 h 71342"/>
                <a:gd name="connsiteX13" fmla="*/ 0 w 46672"/>
                <a:gd name="connsiteY13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71342">
                  <a:moveTo>
                    <a:pt x="0" y="71342"/>
                  </a:moveTo>
                  <a:lnTo>
                    <a:pt x="0" y="0"/>
                  </a:lnTo>
                  <a:lnTo>
                    <a:pt x="46672" y="0"/>
                  </a:lnTo>
                  <a:lnTo>
                    <a:pt x="46672" y="6286"/>
                  </a:lnTo>
                  <a:lnTo>
                    <a:pt x="46672" y="12668"/>
                  </a:lnTo>
                  <a:lnTo>
                    <a:pt x="13716" y="12668"/>
                  </a:lnTo>
                  <a:lnTo>
                    <a:pt x="13716" y="28861"/>
                  </a:lnTo>
                  <a:lnTo>
                    <a:pt x="42482" y="28861"/>
                  </a:lnTo>
                  <a:lnTo>
                    <a:pt x="42482" y="35052"/>
                  </a:lnTo>
                  <a:lnTo>
                    <a:pt x="42482" y="41148"/>
                  </a:lnTo>
                  <a:lnTo>
                    <a:pt x="13716" y="41148"/>
                  </a:lnTo>
                  <a:lnTo>
                    <a:pt x="13716" y="71342"/>
                  </a:lnTo>
                  <a:lnTo>
                    <a:pt x="6858" y="71342"/>
                  </a:lnTo>
                  <a:lnTo>
                    <a:pt x="0" y="713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D8D8D9CC-BFAE-46CD-8515-98EF67C21C5B}"/>
                </a:ext>
              </a:extLst>
            </p:cNvPr>
            <p:cNvSpPr/>
            <p:nvPr/>
          </p:nvSpPr>
          <p:spPr>
            <a:xfrm>
              <a:off x="9125575" y="5368507"/>
              <a:ext cx="191311" cy="255422"/>
            </a:xfrm>
            <a:custGeom>
              <a:avLst/>
              <a:gdLst>
                <a:gd name="connsiteX0" fmla="*/ 19907 w 53435"/>
                <a:gd name="connsiteY0" fmla="*/ 12668 h 71342"/>
                <a:gd name="connsiteX1" fmla="*/ 0 w 53435"/>
                <a:gd name="connsiteY1" fmla="*/ 12668 h 71342"/>
                <a:gd name="connsiteX2" fmla="*/ 0 w 53435"/>
                <a:gd name="connsiteY2" fmla="*/ 6382 h 71342"/>
                <a:gd name="connsiteX3" fmla="*/ 0 w 53435"/>
                <a:gd name="connsiteY3" fmla="*/ 0 h 71342"/>
                <a:gd name="connsiteX4" fmla="*/ 53435 w 53435"/>
                <a:gd name="connsiteY4" fmla="*/ 0 h 71342"/>
                <a:gd name="connsiteX5" fmla="*/ 53435 w 53435"/>
                <a:gd name="connsiteY5" fmla="*/ 6286 h 71342"/>
                <a:gd name="connsiteX6" fmla="*/ 53435 w 53435"/>
                <a:gd name="connsiteY6" fmla="*/ 12668 h 71342"/>
                <a:gd name="connsiteX7" fmla="*/ 33528 w 53435"/>
                <a:gd name="connsiteY7" fmla="*/ 12668 h 71342"/>
                <a:gd name="connsiteX8" fmla="*/ 33528 w 53435"/>
                <a:gd name="connsiteY8" fmla="*/ 71342 h 71342"/>
                <a:gd name="connsiteX9" fmla="*/ 26765 w 53435"/>
                <a:gd name="connsiteY9" fmla="*/ 71342 h 71342"/>
                <a:gd name="connsiteX10" fmla="*/ 19907 w 53435"/>
                <a:gd name="connsiteY10" fmla="*/ 71342 h 71342"/>
                <a:gd name="connsiteX11" fmla="*/ 19907 w 53435"/>
                <a:gd name="connsiteY11" fmla="*/ 1266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435" h="71342">
                  <a:moveTo>
                    <a:pt x="19907" y="12668"/>
                  </a:moveTo>
                  <a:lnTo>
                    <a:pt x="0" y="12668"/>
                  </a:lnTo>
                  <a:lnTo>
                    <a:pt x="0" y="6382"/>
                  </a:lnTo>
                  <a:lnTo>
                    <a:pt x="0" y="0"/>
                  </a:lnTo>
                  <a:lnTo>
                    <a:pt x="53435" y="0"/>
                  </a:lnTo>
                  <a:lnTo>
                    <a:pt x="53435" y="6286"/>
                  </a:lnTo>
                  <a:lnTo>
                    <a:pt x="53435" y="12668"/>
                  </a:lnTo>
                  <a:lnTo>
                    <a:pt x="33528" y="12668"/>
                  </a:lnTo>
                  <a:lnTo>
                    <a:pt x="33528" y="71342"/>
                  </a:lnTo>
                  <a:lnTo>
                    <a:pt x="26765" y="71342"/>
                  </a:lnTo>
                  <a:lnTo>
                    <a:pt x="19907" y="71342"/>
                  </a:lnTo>
                  <a:lnTo>
                    <a:pt x="19907" y="12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5CA23FD4-A930-42E5-8333-3C34B4F34E3D}"/>
                </a:ext>
              </a:extLst>
            </p:cNvPr>
            <p:cNvSpPr/>
            <p:nvPr/>
          </p:nvSpPr>
          <p:spPr>
            <a:xfrm>
              <a:off x="9359176" y="5368507"/>
              <a:ext cx="178350" cy="255422"/>
            </a:xfrm>
            <a:custGeom>
              <a:avLst/>
              <a:gdLst>
                <a:gd name="connsiteX0" fmla="*/ 0 w 49815"/>
                <a:gd name="connsiteY0" fmla="*/ 71342 h 71342"/>
                <a:gd name="connsiteX1" fmla="*/ 0 w 49815"/>
                <a:gd name="connsiteY1" fmla="*/ 0 h 71342"/>
                <a:gd name="connsiteX2" fmla="*/ 48292 w 49815"/>
                <a:gd name="connsiteY2" fmla="*/ 0 h 71342"/>
                <a:gd name="connsiteX3" fmla="*/ 48292 w 49815"/>
                <a:gd name="connsiteY3" fmla="*/ 6286 h 71342"/>
                <a:gd name="connsiteX4" fmla="*/ 48292 w 49815"/>
                <a:gd name="connsiteY4" fmla="*/ 12668 h 71342"/>
                <a:gd name="connsiteX5" fmla="*/ 13716 w 49815"/>
                <a:gd name="connsiteY5" fmla="*/ 12668 h 71342"/>
                <a:gd name="connsiteX6" fmla="*/ 13716 w 49815"/>
                <a:gd name="connsiteY6" fmla="*/ 27813 h 71342"/>
                <a:gd name="connsiteX7" fmla="*/ 45815 w 49815"/>
                <a:gd name="connsiteY7" fmla="*/ 27813 h 71342"/>
                <a:gd name="connsiteX8" fmla="*/ 45815 w 49815"/>
                <a:gd name="connsiteY8" fmla="*/ 33909 h 71342"/>
                <a:gd name="connsiteX9" fmla="*/ 45815 w 49815"/>
                <a:gd name="connsiteY9" fmla="*/ 40100 h 71342"/>
                <a:gd name="connsiteX10" fmla="*/ 13716 w 49815"/>
                <a:gd name="connsiteY10" fmla="*/ 40100 h 71342"/>
                <a:gd name="connsiteX11" fmla="*/ 13716 w 49815"/>
                <a:gd name="connsiteY11" fmla="*/ 58674 h 71342"/>
                <a:gd name="connsiteX12" fmla="*/ 49816 w 49815"/>
                <a:gd name="connsiteY12" fmla="*/ 58674 h 71342"/>
                <a:gd name="connsiteX13" fmla="*/ 49816 w 49815"/>
                <a:gd name="connsiteY13" fmla="*/ 65056 h 71342"/>
                <a:gd name="connsiteX14" fmla="*/ 49816 w 49815"/>
                <a:gd name="connsiteY14" fmla="*/ 71342 h 71342"/>
                <a:gd name="connsiteX15" fmla="*/ 0 w 49815"/>
                <a:gd name="connsiteY15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815" h="71342">
                  <a:moveTo>
                    <a:pt x="0" y="71342"/>
                  </a:moveTo>
                  <a:lnTo>
                    <a:pt x="0" y="0"/>
                  </a:lnTo>
                  <a:lnTo>
                    <a:pt x="48292" y="0"/>
                  </a:lnTo>
                  <a:lnTo>
                    <a:pt x="48292" y="6286"/>
                  </a:lnTo>
                  <a:lnTo>
                    <a:pt x="48292" y="12668"/>
                  </a:lnTo>
                  <a:lnTo>
                    <a:pt x="13716" y="12668"/>
                  </a:lnTo>
                  <a:lnTo>
                    <a:pt x="13716" y="27813"/>
                  </a:lnTo>
                  <a:lnTo>
                    <a:pt x="45815" y="27813"/>
                  </a:lnTo>
                  <a:lnTo>
                    <a:pt x="45815" y="33909"/>
                  </a:lnTo>
                  <a:lnTo>
                    <a:pt x="45815" y="40100"/>
                  </a:lnTo>
                  <a:lnTo>
                    <a:pt x="13716" y="40100"/>
                  </a:lnTo>
                  <a:lnTo>
                    <a:pt x="13716" y="58674"/>
                  </a:lnTo>
                  <a:lnTo>
                    <a:pt x="49816" y="58674"/>
                  </a:lnTo>
                  <a:lnTo>
                    <a:pt x="49816" y="65056"/>
                  </a:lnTo>
                  <a:lnTo>
                    <a:pt x="49816" y="71342"/>
                  </a:lnTo>
                  <a:lnTo>
                    <a:pt x="0" y="713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39728FF5-F307-4F6D-9313-F26E0AD90EB3}"/>
                </a:ext>
              </a:extLst>
            </p:cNvPr>
            <p:cNvSpPr/>
            <p:nvPr/>
          </p:nvSpPr>
          <p:spPr>
            <a:xfrm>
              <a:off x="9582992" y="5361619"/>
              <a:ext cx="210640" cy="269550"/>
            </a:xfrm>
            <a:custGeom>
              <a:avLst/>
              <a:gdLst>
                <a:gd name="connsiteX0" fmla="*/ 57898 w 58834"/>
                <a:gd name="connsiteY0" fmla="*/ 48174 h 75288"/>
                <a:gd name="connsiteX1" fmla="*/ 48944 w 58834"/>
                <a:gd name="connsiteY1" fmla="*/ 67796 h 75288"/>
                <a:gd name="connsiteX2" fmla="*/ 29894 w 58834"/>
                <a:gd name="connsiteY2" fmla="*/ 75130 h 75288"/>
                <a:gd name="connsiteX3" fmla="*/ 7891 w 58834"/>
                <a:gd name="connsiteY3" fmla="*/ 65034 h 75288"/>
                <a:gd name="connsiteX4" fmla="*/ -300 w 58834"/>
                <a:gd name="connsiteY4" fmla="*/ 37887 h 75288"/>
                <a:gd name="connsiteX5" fmla="*/ 7891 w 58834"/>
                <a:gd name="connsiteY5" fmla="*/ 10170 h 75288"/>
                <a:gd name="connsiteX6" fmla="*/ 29894 w 58834"/>
                <a:gd name="connsiteY6" fmla="*/ -117 h 75288"/>
                <a:gd name="connsiteX7" fmla="*/ 48944 w 58834"/>
                <a:gd name="connsiteY7" fmla="*/ 6741 h 75288"/>
                <a:gd name="connsiteX8" fmla="*/ 58469 w 58834"/>
                <a:gd name="connsiteY8" fmla="*/ 25314 h 75288"/>
                <a:gd name="connsiteX9" fmla="*/ 44753 w 58834"/>
                <a:gd name="connsiteY9" fmla="*/ 25314 h 75288"/>
                <a:gd name="connsiteX10" fmla="*/ 40181 w 58834"/>
                <a:gd name="connsiteY10" fmla="*/ 15789 h 75288"/>
                <a:gd name="connsiteX11" fmla="*/ 30656 w 58834"/>
                <a:gd name="connsiteY11" fmla="*/ 12360 h 75288"/>
                <a:gd name="connsiteX12" fmla="*/ 18655 w 58834"/>
                <a:gd name="connsiteY12" fmla="*/ 19028 h 75288"/>
                <a:gd name="connsiteX13" fmla="*/ 14368 w 58834"/>
                <a:gd name="connsiteY13" fmla="*/ 37411 h 75288"/>
                <a:gd name="connsiteX14" fmla="*/ 18655 w 58834"/>
                <a:gd name="connsiteY14" fmla="*/ 55318 h 75288"/>
                <a:gd name="connsiteX15" fmla="*/ 39019 w 58834"/>
                <a:gd name="connsiteY15" fmla="*/ 59269 h 75288"/>
                <a:gd name="connsiteX16" fmla="*/ 40657 w 58834"/>
                <a:gd name="connsiteY16" fmla="*/ 57985 h 75288"/>
                <a:gd name="connsiteX17" fmla="*/ 45229 w 58834"/>
                <a:gd name="connsiteY17" fmla="*/ 47793 h 7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834" h="75288">
                  <a:moveTo>
                    <a:pt x="57898" y="48174"/>
                  </a:moveTo>
                  <a:cubicBezTo>
                    <a:pt x="57422" y="55592"/>
                    <a:pt x="54235" y="62576"/>
                    <a:pt x="48944" y="67796"/>
                  </a:cubicBezTo>
                  <a:cubicBezTo>
                    <a:pt x="43796" y="72635"/>
                    <a:pt x="36958" y="75267"/>
                    <a:pt x="29894" y="75130"/>
                  </a:cubicBezTo>
                  <a:cubicBezTo>
                    <a:pt x="21367" y="75479"/>
                    <a:pt x="13188" y="71726"/>
                    <a:pt x="7891" y="65034"/>
                  </a:cubicBezTo>
                  <a:cubicBezTo>
                    <a:pt x="2076" y="57219"/>
                    <a:pt x="-823" y="47615"/>
                    <a:pt x="-300" y="37887"/>
                  </a:cubicBezTo>
                  <a:cubicBezTo>
                    <a:pt x="-845" y="27980"/>
                    <a:pt x="2049" y="18189"/>
                    <a:pt x="7891" y="10170"/>
                  </a:cubicBezTo>
                  <a:cubicBezTo>
                    <a:pt x="13138" y="3393"/>
                    <a:pt x="21330" y="-437"/>
                    <a:pt x="29894" y="-117"/>
                  </a:cubicBezTo>
                  <a:cubicBezTo>
                    <a:pt x="36879" y="-297"/>
                    <a:pt x="43676" y="2151"/>
                    <a:pt x="48944" y="6741"/>
                  </a:cubicBezTo>
                  <a:cubicBezTo>
                    <a:pt x="54348" y="11509"/>
                    <a:pt x="57750" y="18143"/>
                    <a:pt x="58469" y="25314"/>
                  </a:cubicBezTo>
                  <a:lnTo>
                    <a:pt x="44753" y="25314"/>
                  </a:lnTo>
                  <a:cubicBezTo>
                    <a:pt x="44522" y="21667"/>
                    <a:pt x="42882" y="18251"/>
                    <a:pt x="40181" y="15789"/>
                  </a:cubicBezTo>
                  <a:cubicBezTo>
                    <a:pt x="37514" y="13552"/>
                    <a:pt x="34138" y="12337"/>
                    <a:pt x="30656" y="12360"/>
                  </a:cubicBezTo>
                  <a:cubicBezTo>
                    <a:pt x="25746" y="12257"/>
                    <a:pt x="21161" y="14804"/>
                    <a:pt x="18655" y="19028"/>
                  </a:cubicBezTo>
                  <a:cubicBezTo>
                    <a:pt x="15500" y="24621"/>
                    <a:pt x="14013" y="31000"/>
                    <a:pt x="14368" y="37411"/>
                  </a:cubicBezTo>
                  <a:cubicBezTo>
                    <a:pt x="14018" y="43670"/>
                    <a:pt x="15508" y="49896"/>
                    <a:pt x="18655" y="55318"/>
                  </a:cubicBezTo>
                  <a:cubicBezTo>
                    <a:pt x="23187" y="62033"/>
                    <a:pt x="32305" y="63801"/>
                    <a:pt x="39019" y="59269"/>
                  </a:cubicBezTo>
                  <a:cubicBezTo>
                    <a:pt x="39595" y="58880"/>
                    <a:pt x="40142" y="58451"/>
                    <a:pt x="40657" y="57985"/>
                  </a:cubicBezTo>
                  <a:cubicBezTo>
                    <a:pt x="43349" y="55242"/>
                    <a:pt x="44971" y="51627"/>
                    <a:pt x="45229" y="47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3590B2C4-3E0C-4850-9147-A949BA15669E}"/>
                </a:ext>
              </a:extLst>
            </p:cNvPr>
            <p:cNvSpPr/>
            <p:nvPr/>
          </p:nvSpPr>
          <p:spPr>
            <a:xfrm>
              <a:off x="9838646" y="5368507"/>
              <a:ext cx="189947" cy="255422"/>
            </a:xfrm>
            <a:custGeom>
              <a:avLst/>
              <a:gdLst>
                <a:gd name="connsiteX0" fmla="*/ 0 w 53054"/>
                <a:gd name="connsiteY0" fmla="*/ 0 h 71342"/>
                <a:gd name="connsiteX1" fmla="*/ 6763 w 53054"/>
                <a:gd name="connsiteY1" fmla="*/ 0 h 71342"/>
                <a:gd name="connsiteX2" fmla="*/ 13621 w 53054"/>
                <a:gd name="connsiteY2" fmla="*/ 0 h 71342"/>
                <a:gd name="connsiteX3" fmla="*/ 13621 w 53054"/>
                <a:gd name="connsiteY3" fmla="*/ 26765 h 71342"/>
                <a:gd name="connsiteX4" fmla="*/ 39338 w 53054"/>
                <a:gd name="connsiteY4" fmla="*/ 26765 h 71342"/>
                <a:gd name="connsiteX5" fmla="*/ 39338 w 53054"/>
                <a:gd name="connsiteY5" fmla="*/ 0 h 71342"/>
                <a:gd name="connsiteX6" fmla="*/ 46196 w 53054"/>
                <a:gd name="connsiteY6" fmla="*/ 0 h 71342"/>
                <a:gd name="connsiteX7" fmla="*/ 53054 w 53054"/>
                <a:gd name="connsiteY7" fmla="*/ 0 h 71342"/>
                <a:gd name="connsiteX8" fmla="*/ 53054 w 53054"/>
                <a:gd name="connsiteY8" fmla="*/ 71342 h 71342"/>
                <a:gd name="connsiteX9" fmla="*/ 46196 w 53054"/>
                <a:gd name="connsiteY9" fmla="*/ 71342 h 71342"/>
                <a:gd name="connsiteX10" fmla="*/ 39338 w 53054"/>
                <a:gd name="connsiteY10" fmla="*/ 71342 h 71342"/>
                <a:gd name="connsiteX11" fmla="*/ 39338 w 53054"/>
                <a:gd name="connsiteY11" fmla="*/ 39053 h 71342"/>
                <a:gd name="connsiteX12" fmla="*/ 13621 w 53054"/>
                <a:gd name="connsiteY12" fmla="*/ 39053 h 71342"/>
                <a:gd name="connsiteX13" fmla="*/ 13621 w 53054"/>
                <a:gd name="connsiteY13" fmla="*/ 71342 h 71342"/>
                <a:gd name="connsiteX14" fmla="*/ 6858 w 53054"/>
                <a:gd name="connsiteY14" fmla="*/ 71342 h 71342"/>
                <a:gd name="connsiteX15" fmla="*/ 0 w 53054"/>
                <a:gd name="connsiteY15" fmla="*/ 71342 h 71342"/>
                <a:gd name="connsiteX16" fmla="*/ 0 w 53054"/>
                <a:gd name="connsiteY16" fmla="*/ 0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3054" h="71342">
                  <a:moveTo>
                    <a:pt x="0" y="0"/>
                  </a:moveTo>
                  <a:lnTo>
                    <a:pt x="6763" y="0"/>
                  </a:lnTo>
                  <a:lnTo>
                    <a:pt x="13621" y="0"/>
                  </a:lnTo>
                  <a:lnTo>
                    <a:pt x="13621" y="26765"/>
                  </a:lnTo>
                  <a:lnTo>
                    <a:pt x="39338" y="26765"/>
                  </a:lnTo>
                  <a:lnTo>
                    <a:pt x="39338" y="0"/>
                  </a:lnTo>
                  <a:lnTo>
                    <a:pt x="46196" y="0"/>
                  </a:lnTo>
                  <a:lnTo>
                    <a:pt x="53054" y="0"/>
                  </a:lnTo>
                  <a:lnTo>
                    <a:pt x="53054" y="71342"/>
                  </a:lnTo>
                  <a:lnTo>
                    <a:pt x="46196" y="71342"/>
                  </a:lnTo>
                  <a:lnTo>
                    <a:pt x="39338" y="71342"/>
                  </a:lnTo>
                  <a:lnTo>
                    <a:pt x="39338" y="39053"/>
                  </a:lnTo>
                  <a:lnTo>
                    <a:pt x="13621" y="39053"/>
                  </a:lnTo>
                  <a:lnTo>
                    <a:pt x="13621" y="71342"/>
                  </a:lnTo>
                  <a:lnTo>
                    <a:pt x="6858" y="71342"/>
                  </a:lnTo>
                  <a:lnTo>
                    <a:pt x="0" y="713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2C20FC09-B68F-4957-8491-7E0D45B46B15}"/>
                </a:ext>
              </a:extLst>
            </p:cNvPr>
            <p:cNvSpPr/>
            <p:nvPr/>
          </p:nvSpPr>
          <p:spPr>
            <a:xfrm>
              <a:off x="10087592" y="5368507"/>
              <a:ext cx="191651" cy="255422"/>
            </a:xfrm>
            <a:custGeom>
              <a:avLst/>
              <a:gdLst>
                <a:gd name="connsiteX0" fmla="*/ 12763 w 53530"/>
                <a:gd name="connsiteY0" fmla="*/ 71342 h 71342"/>
                <a:gd name="connsiteX1" fmla="*/ 6382 w 53530"/>
                <a:gd name="connsiteY1" fmla="*/ 71342 h 71342"/>
                <a:gd name="connsiteX2" fmla="*/ 0 w 53530"/>
                <a:gd name="connsiteY2" fmla="*/ 71342 h 71342"/>
                <a:gd name="connsiteX3" fmla="*/ 0 w 53530"/>
                <a:gd name="connsiteY3" fmla="*/ 0 h 71342"/>
                <a:gd name="connsiteX4" fmla="*/ 7144 w 53530"/>
                <a:gd name="connsiteY4" fmla="*/ 0 h 71342"/>
                <a:gd name="connsiteX5" fmla="*/ 14288 w 53530"/>
                <a:gd name="connsiteY5" fmla="*/ 0 h 71342"/>
                <a:gd name="connsiteX6" fmla="*/ 40672 w 53530"/>
                <a:gd name="connsiteY6" fmla="*/ 50102 h 71342"/>
                <a:gd name="connsiteX7" fmla="*/ 40672 w 53530"/>
                <a:gd name="connsiteY7" fmla="*/ 0 h 71342"/>
                <a:gd name="connsiteX8" fmla="*/ 47054 w 53530"/>
                <a:gd name="connsiteY8" fmla="*/ 0 h 71342"/>
                <a:gd name="connsiteX9" fmla="*/ 53530 w 53530"/>
                <a:gd name="connsiteY9" fmla="*/ 0 h 71342"/>
                <a:gd name="connsiteX10" fmla="*/ 53530 w 53530"/>
                <a:gd name="connsiteY10" fmla="*/ 71342 h 71342"/>
                <a:gd name="connsiteX11" fmla="*/ 46672 w 53530"/>
                <a:gd name="connsiteY11" fmla="*/ 71342 h 71342"/>
                <a:gd name="connsiteX12" fmla="*/ 39814 w 53530"/>
                <a:gd name="connsiteY12" fmla="*/ 71342 h 71342"/>
                <a:gd name="connsiteX13" fmla="*/ 12763 w 53530"/>
                <a:gd name="connsiteY13" fmla="*/ 19907 h 71342"/>
                <a:gd name="connsiteX14" fmla="*/ 12763 w 53530"/>
                <a:gd name="connsiteY14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530" h="71342">
                  <a:moveTo>
                    <a:pt x="12763" y="71342"/>
                  </a:moveTo>
                  <a:lnTo>
                    <a:pt x="6382" y="71342"/>
                  </a:lnTo>
                  <a:lnTo>
                    <a:pt x="0" y="71342"/>
                  </a:lnTo>
                  <a:lnTo>
                    <a:pt x="0" y="0"/>
                  </a:lnTo>
                  <a:lnTo>
                    <a:pt x="7144" y="0"/>
                  </a:lnTo>
                  <a:lnTo>
                    <a:pt x="14288" y="0"/>
                  </a:lnTo>
                  <a:lnTo>
                    <a:pt x="40672" y="50102"/>
                  </a:lnTo>
                  <a:lnTo>
                    <a:pt x="40672" y="0"/>
                  </a:lnTo>
                  <a:lnTo>
                    <a:pt x="47054" y="0"/>
                  </a:lnTo>
                  <a:lnTo>
                    <a:pt x="53530" y="0"/>
                  </a:lnTo>
                  <a:lnTo>
                    <a:pt x="53530" y="71342"/>
                  </a:lnTo>
                  <a:lnTo>
                    <a:pt x="46672" y="71342"/>
                  </a:lnTo>
                  <a:lnTo>
                    <a:pt x="39814" y="71342"/>
                  </a:lnTo>
                  <a:lnTo>
                    <a:pt x="12763" y="19907"/>
                  </a:lnTo>
                  <a:lnTo>
                    <a:pt x="12763" y="713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3C5980E1-645F-483E-B823-8265523974CB}"/>
                </a:ext>
              </a:extLst>
            </p:cNvPr>
            <p:cNvSpPr/>
            <p:nvPr/>
          </p:nvSpPr>
          <p:spPr>
            <a:xfrm>
              <a:off x="10328808" y="5362346"/>
              <a:ext cx="226243" cy="269468"/>
            </a:xfrm>
            <a:custGeom>
              <a:avLst/>
              <a:gdLst>
                <a:gd name="connsiteX0" fmla="*/ 8175 w 63192"/>
                <a:gd name="connsiteY0" fmla="*/ 65022 h 75265"/>
                <a:gd name="connsiteX1" fmla="*/ -302 w 63192"/>
                <a:gd name="connsiteY1" fmla="*/ 37875 h 75265"/>
                <a:gd name="connsiteX2" fmla="*/ 8175 w 63192"/>
                <a:gd name="connsiteY2" fmla="*/ 10157 h 75265"/>
                <a:gd name="connsiteX3" fmla="*/ 51889 w 63192"/>
                <a:gd name="connsiteY3" fmla="*/ 7770 h 75265"/>
                <a:gd name="connsiteX4" fmla="*/ 54276 w 63192"/>
                <a:gd name="connsiteY4" fmla="*/ 10157 h 75265"/>
                <a:gd name="connsiteX5" fmla="*/ 62754 w 63192"/>
                <a:gd name="connsiteY5" fmla="*/ 37875 h 75265"/>
                <a:gd name="connsiteX6" fmla="*/ 54276 w 63192"/>
                <a:gd name="connsiteY6" fmla="*/ 65022 h 75265"/>
                <a:gd name="connsiteX7" fmla="*/ 9997 w 63192"/>
                <a:gd name="connsiteY7" fmla="*/ 66842 h 75265"/>
                <a:gd name="connsiteX8" fmla="*/ 8176 w 63192"/>
                <a:gd name="connsiteY8" fmla="*/ 65022 h 75265"/>
                <a:gd name="connsiteX9" fmla="*/ 44370 w 63192"/>
                <a:gd name="connsiteY9" fmla="*/ 55497 h 75265"/>
                <a:gd name="connsiteX10" fmla="*/ 49037 w 63192"/>
                <a:gd name="connsiteY10" fmla="*/ 37399 h 75265"/>
                <a:gd name="connsiteX11" fmla="*/ 44370 w 63192"/>
                <a:gd name="connsiteY11" fmla="*/ 18349 h 75265"/>
                <a:gd name="connsiteX12" fmla="*/ 21607 w 63192"/>
                <a:gd name="connsiteY12" fmla="*/ 14823 h 75265"/>
                <a:gd name="connsiteX13" fmla="*/ 18081 w 63192"/>
                <a:gd name="connsiteY13" fmla="*/ 18349 h 75265"/>
                <a:gd name="connsiteX14" fmla="*/ 13414 w 63192"/>
                <a:gd name="connsiteY14" fmla="*/ 37399 h 75265"/>
                <a:gd name="connsiteX15" fmla="*/ 18081 w 63192"/>
                <a:gd name="connsiteY15" fmla="*/ 55497 h 75265"/>
                <a:gd name="connsiteX16" fmla="*/ 41004 w 63192"/>
                <a:gd name="connsiteY16" fmla="*/ 58862 h 75265"/>
                <a:gd name="connsiteX17" fmla="*/ 44370 w 63192"/>
                <a:gd name="connsiteY17" fmla="*/ 55497 h 75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3192" h="75265">
                  <a:moveTo>
                    <a:pt x="8175" y="65022"/>
                  </a:moveTo>
                  <a:cubicBezTo>
                    <a:pt x="2183" y="57284"/>
                    <a:pt x="-827" y="47648"/>
                    <a:pt x="-302" y="37875"/>
                  </a:cubicBezTo>
                  <a:cubicBezTo>
                    <a:pt x="-846" y="27924"/>
                    <a:pt x="2158" y="18102"/>
                    <a:pt x="8175" y="10157"/>
                  </a:cubicBezTo>
                  <a:cubicBezTo>
                    <a:pt x="19587" y="-2573"/>
                    <a:pt x="39158" y="-3642"/>
                    <a:pt x="51889" y="7770"/>
                  </a:cubicBezTo>
                  <a:cubicBezTo>
                    <a:pt x="52728" y="8522"/>
                    <a:pt x="53524" y="9319"/>
                    <a:pt x="54276" y="10157"/>
                  </a:cubicBezTo>
                  <a:cubicBezTo>
                    <a:pt x="60339" y="18079"/>
                    <a:pt x="63349" y="27918"/>
                    <a:pt x="62754" y="37875"/>
                  </a:cubicBezTo>
                  <a:cubicBezTo>
                    <a:pt x="63322" y="47654"/>
                    <a:pt x="60308" y="57304"/>
                    <a:pt x="54276" y="65022"/>
                  </a:cubicBezTo>
                  <a:cubicBezTo>
                    <a:pt x="42552" y="77752"/>
                    <a:pt x="22727" y="78567"/>
                    <a:pt x="9997" y="66842"/>
                  </a:cubicBezTo>
                  <a:cubicBezTo>
                    <a:pt x="9365" y="66261"/>
                    <a:pt x="8758" y="65653"/>
                    <a:pt x="8176" y="65022"/>
                  </a:cubicBezTo>
                  <a:moveTo>
                    <a:pt x="44370" y="55497"/>
                  </a:moveTo>
                  <a:cubicBezTo>
                    <a:pt x="47783" y="50102"/>
                    <a:pt x="49415" y="43771"/>
                    <a:pt x="49037" y="37399"/>
                  </a:cubicBezTo>
                  <a:cubicBezTo>
                    <a:pt x="49520" y="30717"/>
                    <a:pt x="47887" y="24052"/>
                    <a:pt x="44370" y="18349"/>
                  </a:cubicBezTo>
                  <a:cubicBezTo>
                    <a:pt x="39058" y="11090"/>
                    <a:pt x="28867" y="9511"/>
                    <a:pt x="21607" y="14823"/>
                  </a:cubicBezTo>
                  <a:cubicBezTo>
                    <a:pt x="20258" y="15810"/>
                    <a:pt x="19068" y="17000"/>
                    <a:pt x="18081" y="18349"/>
                  </a:cubicBezTo>
                  <a:cubicBezTo>
                    <a:pt x="14564" y="24052"/>
                    <a:pt x="12931" y="30717"/>
                    <a:pt x="13414" y="37399"/>
                  </a:cubicBezTo>
                  <a:cubicBezTo>
                    <a:pt x="13036" y="43772"/>
                    <a:pt x="14668" y="50102"/>
                    <a:pt x="18081" y="55497"/>
                  </a:cubicBezTo>
                  <a:cubicBezTo>
                    <a:pt x="23482" y="62756"/>
                    <a:pt x="33745" y="64263"/>
                    <a:pt x="41004" y="58862"/>
                  </a:cubicBezTo>
                  <a:cubicBezTo>
                    <a:pt x="42284" y="57910"/>
                    <a:pt x="43418" y="56776"/>
                    <a:pt x="44370" y="55497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4155611F-6436-4F90-863A-0DE021E18F3E}"/>
                </a:ext>
              </a:extLst>
            </p:cNvPr>
            <p:cNvSpPr/>
            <p:nvPr/>
          </p:nvSpPr>
          <p:spPr>
            <a:xfrm>
              <a:off x="10607305" y="5368507"/>
              <a:ext cx="165733" cy="255422"/>
            </a:xfrm>
            <a:custGeom>
              <a:avLst/>
              <a:gdLst>
                <a:gd name="connsiteX0" fmla="*/ 0 w 46291"/>
                <a:gd name="connsiteY0" fmla="*/ 71342 h 71342"/>
                <a:gd name="connsiteX1" fmla="*/ 0 w 46291"/>
                <a:gd name="connsiteY1" fmla="*/ 0 h 71342"/>
                <a:gd name="connsiteX2" fmla="*/ 6858 w 46291"/>
                <a:gd name="connsiteY2" fmla="*/ 0 h 71342"/>
                <a:gd name="connsiteX3" fmla="*/ 13716 w 46291"/>
                <a:gd name="connsiteY3" fmla="*/ 0 h 71342"/>
                <a:gd name="connsiteX4" fmla="*/ 13716 w 46291"/>
                <a:gd name="connsiteY4" fmla="*/ 58674 h 71342"/>
                <a:gd name="connsiteX5" fmla="*/ 46292 w 46291"/>
                <a:gd name="connsiteY5" fmla="*/ 58674 h 71342"/>
                <a:gd name="connsiteX6" fmla="*/ 46292 w 46291"/>
                <a:gd name="connsiteY6" fmla="*/ 65056 h 71342"/>
                <a:gd name="connsiteX7" fmla="*/ 46292 w 46291"/>
                <a:gd name="connsiteY7" fmla="*/ 71342 h 71342"/>
                <a:gd name="connsiteX8" fmla="*/ 0 w 46291"/>
                <a:gd name="connsiteY8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291" h="71342">
                  <a:moveTo>
                    <a:pt x="0" y="71342"/>
                  </a:moveTo>
                  <a:lnTo>
                    <a:pt x="0" y="0"/>
                  </a:lnTo>
                  <a:lnTo>
                    <a:pt x="6858" y="0"/>
                  </a:lnTo>
                  <a:lnTo>
                    <a:pt x="13716" y="0"/>
                  </a:lnTo>
                  <a:lnTo>
                    <a:pt x="13716" y="58674"/>
                  </a:lnTo>
                  <a:lnTo>
                    <a:pt x="46292" y="58674"/>
                  </a:lnTo>
                  <a:lnTo>
                    <a:pt x="46292" y="65056"/>
                  </a:lnTo>
                  <a:lnTo>
                    <a:pt x="46292" y="71342"/>
                  </a:lnTo>
                  <a:lnTo>
                    <a:pt x="0" y="713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279235A0-C9FE-4087-A1FA-0E411190E8E7}"/>
                </a:ext>
              </a:extLst>
            </p:cNvPr>
            <p:cNvSpPr/>
            <p:nvPr/>
          </p:nvSpPr>
          <p:spPr>
            <a:xfrm>
              <a:off x="10809635" y="5362364"/>
              <a:ext cx="226565" cy="269425"/>
            </a:xfrm>
            <a:custGeom>
              <a:avLst/>
              <a:gdLst>
                <a:gd name="connsiteX0" fmla="*/ 8273 w 63282"/>
                <a:gd name="connsiteY0" fmla="*/ 65016 h 75253"/>
                <a:gd name="connsiteX1" fmla="*/ -300 w 63282"/>
                <a:gd name="connsiteY1" fmla="*/ 37870 h 75253"/>
                <a:gd name="connsiteX2" fmla="*/ 8273 w 63282"/>
                <a:gd name="connsiteY2" fmla="*/ 10152 h 75253"/>
                <a:gd name="connsiteX3" fmla="*/ 51850 w 63282"/>
                <a:gd name="connsiteY3" fmla="*/ 7722 h 75253"/>
                <a:gd name="connsiteX4" fmla="*/ 54279 w 63282"/>
                <a:gd name="connsiteY4" fmla="*/ 10152 h 75253"/>
                <a:gd name="connsiteX5" fmla="*/ 62852 w 63282"/>
                <a:gd name="connsiteY5" fmla="*/ 37870 h 75253"/>
                <a:gd name="connsiteX6" fmla="*/ 54279 w 63282"/>
                <a:gd name="connsiteY6" fmla="*/ 65016 h 75253"/>
                <a:gd name="connsiteX7" fmla="*/ 10135 w 63282"/>
                <a:gd name="connsiteY7" fmla="*/ 66878 h 75253"/>
                <a:gd name="connsiteX8" fmla="*/ 8273 w 63282"/>
                <a:gd name="connsiteY8" fmla="*/ 65016 h 75253"/>
                <a:gd name="connsiteX9" fmla="*/ 44373 w 63282"/>
                <a:gd name="connsiteY9" fmla="*/ 55491 h 75253"/>
                <a:gd name="connsiteX10" fmla="*/ 49135 w 63282"/>
                <a:gd name="connsiteY10" fmla="*/ 37393 h 75253"/>
                <a:gd name="connsiteX11" fmla="*/ 44373 w 63282"/>
                <a:gd name="connsiteY11" fmla="*/ 18343 h 75253"/>
                <a:gd name="connsiteX12" fmla="*/ 21754 w 63282"/>
                <a:gd name="connsiteY12" fmla="*/ 14769 h 75253"/>
                <a:gd name="connsiteX13" fmla="*/ 18179 w 63282"/>
                <a:gd name="connsiteY13" fmla="*/ 18343 h 75253"/>
                <a:gd name="connsiteX14" fmla="*/ 13416 w 63282"/>
                <a:gd name="connsiteY14" fmla="*/ 37393 h 75253"/>
                <a:gd name="connsiteX15" fmla="*/ 18084 w 63282"/>
                <a:gd name="connsiteY15" fmla="*/ 55491 h 75253"/>
                <a:gd name="connsiteX16" fmla="*/ 41007 w 63282"/>
                <a:gd name="connsiteY16" fmla="*/ 58857 h 75253"/>
                <a:gd name="connsiteX17" fmla="*/ 44372 w 63282"/>
                <a:gd name="connsiteY17" fmla="*/ 55491 h 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3282" h="75253">
                  <a:moveTo>
                    <a:pt x="8273" y="65016"/>
                  </a:moveTo>
                  <a:cubicBezTo>
                    <a:pt x="2208" y="57312"/>
                    <a:pt x="-840" y="47660"/>
                    <a:pt x="-300" y="37870"/>
                  </a:cubicBezTo>
                  <a:cubicBezTo>
                    <a:pt x="-859" y="27901"/>
                    <a:pt x="2183" y="18064"/>
                    <a:pt x="8273" y="10152"/>
                  </a:cubicBezTo>
                  <a:cubicBezTo>
                    <a:pt x="19636" y="-2552"/>
                    <a:pt x="39145" y="-3640"/>
                    <a:pt x="51850" y="7722"/>
                  </a:cubicBezTo>
                  <a:cubicBezTo>
                    <a:pt x="52704" y="8487"/>
                    <a:pt x="53515" y="9298"/>
                    <a:pt x="54279" y="10152"/>
                  </a:cubicBezTo>
                  <a:cubicBezTo>
                    <a:pt x="60368" y="18064"/>
                    <a:pt x="63410" y="27901"/>
                    <a:pt x="62852" y="37870"/>
                  </a:cubicBezTo>
                  <a:cubicBezTo>
                    <a:pt x="63392" y="47660"/>
                    <a:pt x="60345" y="57312"/>
                    <a:pt x="54279" y="65016"/>
                  </a:cubicBezTo>
                  <a:cubicBezTo>
                    <a:pt x="42604" y="77720"/>
                    <a:pt x="22840" y="78554"/>
                    <a:pt x="10135" y="66878"/>
                  </a:cubicBezTo>
                  <a:cubicBezTo>
                    <a:pt x="9489" y="66284"/>
                    <a:pt x="8867" y="65663"/>
                    <a:pt x="8273" y="65016"/>
                  </a:cubicBezTo>
                  <a:moveTo>
                    <a:pt x="44373" y="55491"/>
                  </a:moveTo>
                  <a:cubicBezTo>
                    <a:pt x="47818" y="50107"/>
                    <a:pt x="49485" y="43776"/>
                    <a:pt x="49135" y="37393"/>
                  </a:cubicBezTo>
                  <a:cubicBezTo>
                    <a:pt x="49590" y="30701"/>
                    <a:pt x="47923" y="24035"/>
                    <a:pt x="44373" y="18343"/>
                  </a:cubicBezTo>
                  <a:cubicBezTo>
                    <a:pt x="39114" y="11110"/>
                    <a:pt x="28987" y="9510"/>
                    <a:pt x="21754" y="14769"/>
                  </a:cubicBezTo>
                  <a:cubicBezTo>
                    <a:pt x="20382" y="15766"/>
                    <a:pt x="19176" y="16972"/>
                    <a:pt x="18179" y="18343"/>
                  </a:cubicBezTo>
                  <a:cubicBezTo>
                    <a:pt x="14629" y="24035"/>
                    <a:pt x="12962" y="30701"/>
                    <a:pt x="13416" y="37393"/>
                  </a:cubicBezTo>
                  <a:cubicBezTo>
                    <a:pt x="13083" y="43762"/>
                    <a:pt x="14712" y="50078"/>
                    <a:pt x="18084" y="55491"/>
                  </a:cubicBezTo>
                  <a:cubicBezTo>
                    <a:pt x="23484" y="62750"/>
                    <a:pt x="33747" y="64257"/>
                    <a:pt x="41007" y="58857"/>
                  </a:cubicBezTo>
                  <a:cubicBezTo>
                    <a:pt x="42286" y="57904"/>
                    <a:pt x="43420" y="56771"/>
                    <a:pt x="44372" y="55491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425FACC9-D774-4134-B98F-63613D356E52}"/>
                </a:ext>
              </a:extLst>
            </p:cNvPr>
            <p:cNvSpPr/>
            <p:nvPr/>
          </p:nvSpPr>
          <p:spPr>
            <a:xfrm>
              <a:off x="11076794" y="5362260"/>
              <a:ext cx="220730" cy="269550"/>
            </a:xfrm>
            <a:custGeom>
              <a:avLst/>
              <a:gdLst>
                <a:gd name="connsiteX0" fmla="*/ 31189 w 61652"/>
                <a:gd name="connsiteY0" fmla="*/ 74570 h 75288"/>
                <a:gd name="connsiteX1" fmla="*/ 8329 w 61652"/>
                <a:gd name="connsiteY1" fmla="*/ 65045 h 75288"/>
                <a:gd name="connsiteX2" fmla="*/ 8329 w 61652"/>
                <a:gd name="connsiteY2" fmla="*/ 10181 h 75288"/>
                <a:gd name="connsiteX3" fmla="*/ 32046 w 61652"/>
                <a:gd name="connsiteY3" fmla="*/ -106 h 75288"/>
                <a:gd name="connsiteX4" fmla="*/ 51763 w 61652"/>
                <a:gd name="connsiteY4" fmla="*/ 6371 h 75288"/>
                <a:gd name="connsiteX5" fmla="*/ 60812 w 61652"/>
                <a:gd name="connsiteY5" fmla="*/ 23897 h 75288"/>
                <a:gd name="connsiteX6" fmla="*/ 47382 w 61652"/>
                <a:gd name="connsiteY6" fmla="*/ 23897 h 75288"/>
                <a:gd name="connsiteX7" fmla="*/ 42524 w 61652"/>
                <a:gd name="connsiteY7" fmla="*/ 15801 h 75288"/>
                <a:gd name="connsiteX8" fmla="*/ 32999 w 61652"/>
                <a:gd name="connsiteY8" fmla="*/ 12277 h 75288"/>
                <a:gd name="connsiteX9" fmla="*/ 18997 w 61652"/>
                <a:gd name="connsiteY9" fmla="*/ 18944 h 75288"/>
                <a:gd name="connsiteX10" fmla="*/ 18997 w 61652"/>
                <a:gd name="connsiteY10" fmla="*/ 56091 h 75288"/>
                <a:gd name="connsiteX11" fmla="*/ 33190 w 61652"/>
                <a:gd name="connsiteY11" fmla="*/ 62473 h 75288"/>
                <a:gd name="connsiteX12" fmla="*/ 33190 w 61652"/>
                <a:gd name="connsiteY12" fmla="*/ 62473 h 75288"/>
                <a:gd name="connsiteX13" fmla="*/ 45572 w 61652"/>
                <a:gd name="connsiteY13" fmla="*/ 55806 h 75288"/>
                <a:gd name="connsiteX14" fmla="*/ 49191 w 61652"/>
                <a:gd name="connsiteY14" fmla="*/ 47043 h 75288"/>
                <a:gd name="connsiteX15" fmla="*/ 33761 w 61652"/>
                <a:gd name="connsiteY15" fmla="*/ 47043 h 75288"/>
                <a:gd name="connsiteX16" fmla="*/ 33761 w 61652"/>
                <a:gd name="connsiteY16" fmla="*/ 34756 h 75288"/>
                <a:gd name="connsiteX17" fmla="*/ 61288 w 61652"/>
                <a:gd name="connsiteY17" fmla="*/ 34756 h 75288"/>
                <a:gd name="connsiteX18" fmla="*/ 61288 w 61652"/>
                <a:gd name="connsiteY18" fmla="*/ 72856 h 75288"/>
                <a:gd name="connsiteX19" fmla="*/ 51763 w 61652"/>
                <a:gd name="connsiteY19" fmla="*/ 72856 h 75288"/>
                <a:gd name="connsiteX20" fmla="*/ 50430 w 61652"/>
                <a:gd name="connsiteY20" fmla="*/ 63331 h 75288"/>
                <a:gd name="connsiteX21" fmla="*/ 50239 w 61652"/>
                <a:gd name="connsiteY21" fmla="*/ 65045 h 75288"/>
                <a:gd name="connsiteX22" fmla="*/ 31189 w 61652"/>
                <a:gd name="connsiteY22" fmla="*/ 75142 h 7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1652" h="75288">
                  <a:moveTo>
                    <a:pt x="31189" y="74570"/>
                  </a:moveTo>
                  <a:cubicBezTo>
                    <a:pt x="22517" y="75034"/>
                    <a:pt x="14106" y="71529"/>
                    <a:pt x="8329" y="65045"/>
                  </a:cubicBezTo>
                  <a:cubicBezTo>
                    <a:pt x="-3263" y="48594"/>
                    <a:pt x="-3263" y="26632"/>
                    <a:pt x="8329" y="10181"/>
                  </a:cubicBezTo>
                  <a:cubicBezTo>
                    <a:pt x="14242" y="3301"/>
                    <a:pt x="22982" y="-489"/>
                    <a:pt x="32046" y="-106"/>
                  </a:cubicBezTo>
                  <a:cubicBezTo>
                    <a:pt x="39189" y="-430"/>
                    <a:pt x="46203" y="1874"/>
                    <a:pt x="51763" y="6371"/>
                  </a:cubicBezTo>
                  <a:cubicBezTo>
                    <a:pt x="56972" y="10791"/>
                    <a:pt x="60224" y="17090"/>
                    <a:pt x="60812" y="23897"/>
                  </a:cubicBezTo>
                  <a:lnTo>
                    <a:pt x="47382" y="23897"/>
                  </a:lnTo>
                  <a:cubicBezTo>
                    <a:pt x="46906" y="20659"/>
                    <a:pt x="45157" y="17745"/>
                    <a:pt x="42524" y="15801"/>
                  </a:cubicBezTo>
                  <a:cubicBezTo>
                    <a:pt x="39883" y="13507"/>
                    <a:pt x="36497" y="12254"/>
                    <a:pt x="32999" y="12277"/>
                  </a:cubicBezTo>
                  <a:cubicBezTo>
                    <a:pt x="27508" y="12009"/>
                    <a:pt x="22250" y="14513"/>
                    <a:pt x="18997" y="18944"/>
                  </a:cubicBezTo>
                  <a:cubicBezTo>
                    <a:pt x="12401" y="30448"/>
                    <a:pt x="12401" y="44588"/>
                    <a:pt x="18997" y="56091"/>
                  </a:cubicBezTo>
                  <a:cubicBezTo>
                    <a:pt x="22405" y="60405"/>
                    <a:pt x="27701" y="62787"/>
                    <a:pt x="33190" y="62473"/>
                  </a:cubicBezTo>
                  <a:lnTo>
                    <a:pt x="33190" y="62473"/>
                  </a:lnTo>
                  <a:cubicBezTo>
                    <a:pt x="38219" y="62655"/>
                    <a:pt x="42955" y="60105"/>
                    <a:pt x="45572" y="55806"/>
                  </a:cubicBezTo>
                  <a:cubicBezTo>
                    <a:pt x="47325" y="53142"/>
                    <a:pt x="48554" y="50168"/>
                    <a:pt x="49191" y="47043"/>
                  </a:cubicBezTo>
                  <a:lnTo>
                    <a:pt x="33761" y="47043"/>
                  </a:lnTo>
                  <a:lnTo>
                    <a:pt x="33761" y="34756"/>
                  </a:lnTo>
                  <a:lnTo>
                    <a:pt x="61288" y="34756"/>
                  </a:lnTo>
                  <a:lnTo>
                    <a:pt x="61288" y="72856"/>
                  </a:lnTo>
                  <a:lnTo>
                    <a:pt x="51763" y="72856"/>
                  </a:lnTo>
                  <a:lnTo>
                    <a:pt x="50430" y="63331"/>
                  </a:lnTo>
                  <a:lnTo>
                    <a:pt x="50239" y="65045"/>
                  </a:lnTo>
                  <a:cubicBezTo>
                    <a:pt x="46126" y="71548"/>
                    <a:pt x="38879" y="75388"/>
                    <a:pt x="31189" y="751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67A64A44-1145-45A0-8B92-197AC26EF266}"/>
                </a:ext>
              </a:extLst>
            </p:cNvPr>
            <p:cNvSpPr/>
            <p:nvPr/>
          </p:nvSpPr>
          <p:spPr>
            <a:xfrm>
              <a:off x="11336061" y="5368507"/>
              <a:ext cx="208704" cy="255762"/>
            </a:xfrm>
            <a:custGeom>
              <a:avLst/>
              <a:gdLst>
                <a:gd name="connsiteX0" fmla="*/ 22860 w 58293"/>
                <a:gd name="connsiteY0" fmla="*/ 44577 h 71437"/>
                <a:gd name="connsiteX1" fmla="*/ 0 w 58293"/>
                <a:gd name="connsiteY1" fmla="*/ 0 h 71437"/>
                <a:gd name="connsiteX2" fmla="*/ 8096 w 58293"/>
                <a:gd name="connsiteY2" fmla="*/ 0 h 71437"/>
                <a:gd name="connsiteX3" fmla="*/ 16288 w 58293"/>
                <a:gd name="connsiteY3" fmla="*/ 0 h 71437"/>
                <a:gd name="connsiteX4" fmla="*/ 30004 w 58293"/>
                <a:gd name="connsiteY4" fmla="*/ 30956 h 71437"/>
                <a:gd name="connsiteX5" fmla="*/ 29909 w 58293"/>
                <a:gd name="connsiteY5" fmla="*/ 30956 h 71437"/>
                <a:gd name="connsiteX6" fmla="*/ 42767 w 58293"/>
                <a:gd name="connsiteY6" fmla="*/ 0 h 71437"/>
                <a:gd name="connsiteX7" fmla="*/ 50578 w 58293"/>
                <a:gd name="connsiteY7" fmla="*/ 0 h 71437"/>
                <a:gd name="connsiteX8" fmla="*/ 58293 w 58293"/>
                <a:gd name="connsiteY8" fmla="*/ 0 h 71437"/>
                <a:gd name="connsiteX9" fmla="*/ 36576 w 58293"/>
                <a:gd name="connsiteY9" fmla="*/ 44291 h 71437"/>
                <a:gd name="connsiteX10" fmla="*/ 36576 w 58293"/>
                <a:gd name="connsiteY10" fmla="*/ 71438 h 71437"/>
                <a:gd name="connsiteX11" fmla="*/ 29813 w 58293"/>
                <a:gd name="connsiteY11" fmla="*/ 71438 h 71437"/>
                <a:gd name="connsiteX12" fmla="*/ 22860 w 58293"/>
                <a:gd name="connsiteY12" fmla="*/ 71438 h 71437"/>
                <a:gd name="connsiteX13" fmla="*/ 22860 w 58293"/>
                <a:gd name="connsiteY13" fmla="*/ 44577 h 7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293" h="71437">
                  <a:moveTo>
                    <a:pt x="22860" y="44577"/>
                  </a:moveTo>
                  <a:lnTo>
                    <a:pt x="0" y="0"/>
                  </a:lnTo>
                  <a:lnTo>
                    <a:pt x="8096" y="0"/>
                  </a:lnTo>
                  <a:lnTo>
                    <a:pt x="16288" y="0"/>
                  </a:lnTo>
                  <a:lnTo>
                    <a:pt x="30004" y="30956"/>
                  </a:lnTo>
                  <a:lnTo>
                    <a:pt x="29909" y="30956"/>
                  </a:lnTo>
                  <a:lnTo>
                    <a:pt x="42767" y="0"/>
                  </a:lnTo>
                  <a:lnTo>
                    <a:pt x="50578" y="0"/>
                  </a:lnTo>
                  <a:lnTo>
                    <a:pt x="58293" y="0"/>
                  </a:lnTo>
                  <a:lnTo>
                    <a:pt x="36576" y="44291"/>
                  </a:lnTo>
                  <a:lnTo>
                    <a:pt x="36576" y="71438"/>
                  </a:lnTo>
                  <a:lnTo>
                    <a:pt x="29813" y="71438"/>
                  </a:lnTo>
                  <a:lnTo>
                    <a:pt x="22860" y="71438"/>
                  </a:lnTo>
                  <a:lnTo>
                    <a:pt x="22860" y="445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B930144E-79A6-4302-A1EB-24AD677E8A98}"/>
                </a:ext>
              </a:extLst>
            </p:cNvPr>
            <p:cNvSpPr/>
            <p:nvPr/>
          </p:nvSpPr>
          <p:spPr>
            <a:xfrm>
              <a:off x="7739657" y="4315441"/>
              <a:ext cx="601915" cy="803025"/>
            </a:xfrm>
            <a:custGeom>
              <a:avLst/>
              <a:gdLst>
                <a:gd name="connsiteX0" fmla="*/ 157088 w 168121"/>
                <a:gd name="connsiteY0" fmla="*/ 5007 h 224293"/>
                <a:gd name="connsiteX1" fmla="*/ 138038 w 168121"/>
                <a:gd name="connsiteY1" fmla="*/ 3579 h 224293"/>
                <a:gd name="connsiteX2" fmla="*/ 128513 w 168121"/>
                <a:gd name="connsiteY2" fmla="*/ -136 h 224293"/>
                <a:gd name="connsiteX3" fmla="*/ 86032 w 168121"/>
                <a:gd name="connsiteY3" fmla="*/ 13675 h 224293"/>
                <a:gd name="connsiteX4" fmla="*/ 71839 w 168121"/>
                <a:gd name="connsiteY4" fmla="*/ 15104 h 224293"/>
                <a:gd name="connsiteX5" fmla="*/ 53933 w 168121"/>
                <a:gd name="connsiteY5" fmla="*/ 22438 h 224293"/>
                <a:gd name="connsiteX6" fmla="*/ 43455 w 168121"/>
                <a:gd name="connsiteY6" fmla="*/ 25772 h 224293"/>
                <a:gd name="connsiteX7" fmla="*/ 35454 w 168121"/>
                <a:gd name="connsiteY7" fmla="*/ 26629 h 224293"/>
                <a:gd name="connsiteX8" fmla="*/ 26977 w 168121"/>
                <a:gd name="connsiteY8" fmla="*/ 21486 h 224293"/>
                <a:gd name="connsiteX9" fmla="*/ 20405 w 168121"/>
                <a:gd name="connsiteY9" fmla="*/ 35011 h 224293"/>
                <a:gd name="connsiteX10" fmla="*/ 17737 w 168121"/>
                <a:gd name="connsiteY10" fmla="*/ 48346 h 224293"/>
                <a:gd name="connsiteX11" fmla="*/ 16499 w 168121"/>
                <a:gd name="connsiteY11" fmla="*/ 56157 h 224293"/>
                <a:gd name="connsiteX12" fmla="*/ 19547 w 168121"/>
                <a:gd name="connsiteY12" fmla="*/ 66444 h 224293"/>
                <a:gd name="connsiteX13" fmla="*/ 22024 w 168121"/>
                <a:gd name="connsiteY13" fmla="*/ 90542 h 224293"/>
                <a:gd name="connsiteX14" fmla="*/ 16880 w 168121"/>
                <a:gd name="connsiteY14" fmla="*/ 105496 h 224293"/>
                <a:gd name="connsiteX15" fmla="*/ 19548 w 168121"/>
                <a:gd name="connsiteY15" fmla="*/ 115021 h 224293"/>
                <a:gd name="connsiteX16" fmla="*/ 24310 w 168121"/>
                <a:gd name="connsiteY16" fmla="*/ 123879 h 224293"/>
                <a:gd name="connsiteX17" fmla="*/ 26405 w 168121"/>
                <a:gd name="connsiteY17" fmla="*/ 129975 h 224293"/>
                <a:gd name="connsiteX18" fmla="*/ 29072 w 168121"/>
                <a:gd name="connsiteY18" fmla="*/ 134166 h 224293"/>
                <a:gd name="connsiteX19" fmla="*/ 34406 w 168121"/>
                <a:gd name="connsiteY19" fmla="*/ 134928 h 224293"/>
                <a:gd name="connsiteX20" fmla="*/ 40978 w 168121"/>
                <a:gd name="connsiteY20" fmla="*/ 133500 h 224293"/>
                <a:gd name="connsiteX21" fmla="*/ 48122 w 168121"/>
                <a:gd name="connsiteY21" fmla="*/ 131499 h 224293"/>
                <a:gd name="connsiteX22" fmla="*/ 53742 w 168121"/>
                <a:gd name="connsiteY22" fmla="*/ 132261 h 224293"/>
                <a:gd name="connsiteX23" fmla="*/ 52695 w 168121"/>
                <a:gd name="connsiteY23" fmla="*/ 141786 h 224293"/>
                <a:gd name="connsiteX24" fmla="*/ 48599 w 168121"/>
                <a:gd name="connsiteY24" fmla="*/ 145501 h 224293"/>
                <a:gd name="connsiteX25" fmla="*/ 44027 w 168121"/>
                <a:gd name="connsiteY25" fmla="*/ 145501 h 224293"/>
                <a:gd name="connsiteX26" fmla="*/ 39359 w 168121"/>
                <a:gd name="connsiteY26" fmla="*/ 146358 h 224293"/>
                <a:gd name="connsiteX27" fmla="*/ 34978 w 168121"/>
                <a:gd name="connsiteY27" fmla="*/ 144930 h 224293"/>
                <a:gd name="connsiteX28" fmla="*/ 30692 w 168121"/>
                <a:gd name="connsiteY28" fmla="*/ 150645 h 224293"/>
                <a:gd name="connsiteX29" fmla="*/ 29834 w 168121"/>
                <a:gd name="connsiteY29" fmla="*/ 158455 h 224293"/>
                <a:gd name="connsiteX30" fmla="*/ 29834 w 168121"/>
                <a:gd name="connsiteY30" fmla="*/ 164837 h 224293"/>
                <a:gd name="connsiteX31" fmla="*/ 36407 w 168121"/>
                <a:gd name="connsiteY31" fmla="*/ 168171 h 224293"/>
                <a:gd name="connsiteX32" fmla="*/ 44217 w 168121"/>
                <a:gd name="connsiteY32" fmla="*/ 169219 h 224293"/>
                <a:gd name="connsiteX33" fmla="*/ 47361 w 168121"/>
                <a:gd name="connsiteY33" fmla="*/ 174553 h 224293"/>
                <a:gd name="connsiteX34" fmla="*/ 28311 w 168121"/>
                <a:gd name="connsiteY34" fmla="*/ 182935 h 224293"/>
                <a:gd name="connsiteX35" fmla="*/ 13261 w 168121"/>
                <a:gd name="connsiteY35" fmla="*/ 188078 h 224293"/>
                <a:gd name="connsiteX36" fmla="*/ 8117 w 168121"/>
                <a:gd name="connsiteY36" fmla="*/ 185602 h 224293"/>
                <a:gd name="connsiteX37" fmla="*/ 4021 w 168121"/>
                <a:gd name="connsiteY37" fmla="*/ 188935 h 224293"/>
                <a:gd name="connsiteX38" fmla="*/ 306 w 168121"/>
                <a:gd name="connsiteY38" fmla="*/ 196746 h 224293"/>
                <a:gd name="connsiteX39" fmla="*/ -264 w 168121"/>
                <a:gd name="connsiteY39" fmla="*/ 203508 h 224293"/>
                <a:gd name="connsiteX40" fmla="*/ 2212 w 168121"/>
                <a:gd name="connsiteY40" fmla="*/ 218272 h 224293"/>
                <a:gd name="connsiteX41" fmla="*/ 13261 w 168121"/>
                <a:gd name="connsiteY41" fmla="*/ 224082 h 224293"/>
                <a:gd name="connsiteX42" fmla="*/ 30787 w 168121"/>
                <a:gd name="connsiteY42" fmla="*/ 218748 h 224293"/>
                <a:gd name="connsiteX43" fmla="*/ 47837 w 168121"/>
                <a:gd name="connsiteY43" fmla="*/ 217034 h 224293"/>
                <a:gd name="connsiteX44" fmla="*/ 64315 w 168121"/>
                <a:gd name="connsiteY44" fmla="*/ 213796 h 224293"/>
                <a:gd name="connsiteX45" fmla="*/ 77840 w 168121"/>
                <a:gd name="connsiteY45" fmla="*/ 211510 h 224293"/>
                <a:gd name="connsiteX46" fmla="*/ 89937 w 168121"/>
                <a:gd name="connsiteY46" fmla="*/ 210271 h 224293"/>
                <a:gd name="connsiteX47" fmla="*/ 103748 w 168121"/>
                <a:gd name="connsiteY47" fmla="*/ 211128 h 224293"/>
                <a:gd name="connsiteX48" fmla="*/ 129085 w 168121"/>
                <a:gd name="connsiteY48" fmla="*/ 210081 h 224293"/>
                <a:gd name="connsiteX49" fmla="*/ 144420 w 168121"/>
                <a:gd name="connsiteY49" fmla="*/ 212748 h 224293"/>
                <a:gd name="connsiteX50" fmla="*/ 161279 w 168121"/>
                <a:gd name="connsiteY50" fmla="*/ 188459 h 224293"/>
                <a:gd name="connsiteX51" fmla="*/ 151754 w 168121"/>
                <a:gd name="connsiteY51" fmla="*/ 173505 h 224293"/>
                <a:gd name="connsiteX52" fmla="*/ 140229 w 168121"/>
                <a:gd name="connsiteY52" fmla="*/ 173505 h 224293"/>
                <a:gd name="connsiteX53" fmla="*/ 127085 w 168121"/>
                <a:gd name="connsiteY53" fmla="*/ 176172 h 224293"/>
                <a:gd name="connsiteX54" fmla="*/ 116417 w 168121"/>
                <a:gd name="connsiteY54" fmla="*/ 176172 h 224293"/>
                <a:gd name="connsiteX55" fmla="*/ 102224 w 168121"/>
                <a:gd name="connsiteY55" fmla="*/ 178839 h 224293"/>
                <a:gd name="connsiteX56" fmla="*/ 97081 w 168121"/>
                <a:gd name="connsiteY56" fmla="*/ 174743 h 224293"/>
                <a:gd name="connsiteX57" fmla="*/ 100414 w 168121"/>
                <a:gd name="connsiteY57" fmla="*/ 168552 h 224293"/>
                <a:gd name="connsiteX58" fmla="*/ 111083 w 168121"/>
                <a:gd name="connsiteY58" fmla="*/ 164646 h 224293"/>
                <a:gd name="connsiteX59" fmla="*/ 120608 w 168121"/>
                <a:gd name="connsiteY59" fmla="*/ 158074 h 224293"/>
                <a:gd name="connsiteX60" fmla="*/ 122227 w 168121"/>
                <a:gd name="connsiteY60" fmla="*/ 152740 h 224293"/>
                <a:gd name="connsiteX61" fmla="*/ 119560 w 168121"/>
                <a:gd name="connsiteY61" fmla="*/ 139786 h 224293"/>
                <a:gd name="connsiteX62" fmla="*/ 115464 w 168121"/>
                <a:gd name="connsiteY62" fmla="*/ 135024 h 224293"/>
                <a:gd name="connsiteX63" fmla="*/ 105177 w 168121"/>
                <a:gd name="connsiteY63" fmla="*/ 131785 h 224293"/>
                <a:gd name="connsiteX64" fmla="*/ 97747 w 168121"/>
                <a:gd name="connsiteY64" fmla="*/ 135214 h 224293"/>
                <a:gd name="connsiteX65" fmla="*/ 88223 w 168121"/>
                <a:gd name="connsiteY65" fmla="*/ 136929 h 224293"/>
                <a:gd name="connsiteX66" fmla="*/ 88223 w 168121"/>
                <a:gd name="connsiteY66" fmla="*/ 127404 h 224293"/>
                <a:gd name="connsiteX67" fmla="*/ 100414 w 168121"/>
                <a:gd name="connsiteY67" fmla="*/ 123689 h 224293"/>
                <a:gd name="connsiteX68" fmla="*/ 108606 w 168121"/>
                <a:gd name="connsiteY68" fmla="*/ 121022 h 224293"/>
                <a:gd name="connsiteX69" fmla="*/ 116417 w 168121"/>
                <a:gd name="connsiteY69" fmla="*/ 121022 h 224293"/>
                <a:gd name="connsiteX70" fmla="*/ 122798 w 168121"/>
                <a:gd name="connsiteY70" fmla="*/ 114640 h 224293"/>
                <a:gd name="connsiteX71" fmla="*/ 141848 w 168121"/>
                <a:gd name="connsiteY71" fmla="*/ 74826 h 224293"/>
                <a:gd name="connsiteX72" fmla="*/ 150421 w 168121"/>
                <a:gd name="connsiteY72" fmla="*/ 65301 h 224293"/>
                <a:gd name="connsiteX73" fmla="*/ 159946 w 168121"/>
                <a:gd name="connsiteY73" fmla="*/ 48441 h 224293"/>
                <a:gd name="connsiteX74" fmla="*/ 162422 w 168121"/>
                <a:gd name="connsiteY74" fmla="*/ 37964 h 224293"/>
                <a:gd name="connsiteX75" fmla="*/ 167756 w 168121"/>
                <a:gd name="connsiteY75" fmla="*/ 26629 h 224293"/>
                <a:gd name="connsiteX76" fmla="*/ 161184 w 168121"/>
                <a:gd name="connsiteY76" fmla="*/ 13294 h 224293"/>
                <a:gd name="connsiteX77" fmla="*/ 157946 w 168121"/>
                <a:gd name="connsiteY77" fmla="*/ 5484 h 224293"/>
                <a:gd name="connsiteX78" fmla="*/ 62696 w 168121"/>
                <a:gd name="connsiteY78" fmla="*/ 96733 h 224293"/>
                <a:gd name="connsiteX79" fmla="*/ 53171 w 168121"/>
                <a:gd name="connsiteY79" fmla="*/ 95686 h 224293"/>
                <a:gd name="connsiteX80" fmla="*/ 52313 w 168121"/>
                <a:gd name="connsiteY80" fmla="*/ 90161 h 224293"/>
                <a:gd name="connsiteX81" fmla="*/ 54980 w 168121"/>
                <a:gd name="connsiteY81" fmla="*/ 84256 h 224293"/>
                <a:gd name="connsiteX82" fmla="*/ 66125 w 168121"/>
                <a:gd name="connsiteY82" fmla="*/ 82351 h 224293"/>
                <a:gd name="connsiteX83" fmla="*/ 69195 w 168121"/>
                <a:gd name="connsiteY83" fmla="*/ 85181 h 224293"/>
                <a:gd name="connsiteX84" fmla="*/ 69173 w 168121"/>
                <a:gd name="connsiteY84" fmla="*/ 85684 h 224293"/>
                <a:gd name="connsiteX85" fmla="*/ 62791 w 168121"/>
                <a:gd name="connsiteY85" fmla="*/ 96733 h 224293"/>
                <a:gd name="connsiteX86" fmla="*/ 69744 w 168121"/>
                <a:gd name="connsiteY86" fmla="*/ 54157 h 224293"/>
                <a:gd name="connsiteX87" fmla="*/ 58885 w 168121"/>
                <a:gd name="connsiteY87" fmla="*/ 64444 h 224293"/>
                <a:gd name="connsiteX88" fmla="*/ 54790 w 168121"/>
                <a:gd name="connsiteY88" fmla="*/ 61967 h 224293"/>
                <a:gd name="connsiteX89" fmla="*/ 53742 w 168121"/>
                <a:gd name="connsiteY89" fmla="*/ 52442 h 224293"/>
                <a:gd name="connsiteX90" fmla="*/ 63267 w 168121"/>
                <a:gd name="connsiteY90" fmla="*/ 45870 h 224293"/>
                <a:gd name="connsiteX91" fmla="*/ 70220 w 168121"/>
                <a:gd name="connsiteY91" fmla="*/ 53871 h 224293"/>
                <a:gd name="connsiteX92" fmla="*/ 104605 w 168121"/>
                <a:gd name="connsiteY92" fmla="*/ 81684 h 224293"/>
                <a:gd name="connsiteX93" fmla="*/ 95080 w 168121"/>
                <a:gd name="connsiteY93" fmla="*/ 88827 h 224293"/>
                <a:gd name="connsiteX94" fmla="*/ 89746 w 168121"/>
                <a:gd name="connsiteY94" fmla="*/ 83970 h 224293"/>
                <a:gd name="connsiteX95" fmla="*/ 90795 w 168121"/>
                <a:gd name="connsiteY95" fmla="*/ 75302 h 224293"/>
                <a:gd name="connsiteX96" fmla="*/ 99462 w 168121"/>
                <a:gd name="connsiteY96" fmla="*/ 72444 h 224293"/>
                <a:gd name="connsiteX97" fmla="*/ 104987 w 168121"/>
                <a:gd name="connsiteY97" fmla="*/ 74445 h 224293"/>
                <a:gd name="connsiteX98" fmla="*/ 104987 w 168121"/>
                <a:gd name="connsiteY98" fmla="*/ 81684 h 224293"/>
                <a:gd name="connsiteX99" fmla="*/ 115559 w 168121"/>
                <a:gd name="connsiteY99" fmla="*/ 40250 h 224293"/>
                <a:gd name="connsiteX100" fmla="*/ 107749 w 168121"/>
                <a:gd name="connsiteY100" fmla="*/ 51394 h 224293"/>
                <a:gd name="connsiteX101" fmla="*/ 96033 w 168121"/>
                <a:gd name="connsiteY101" fmla="*/ 50727 h 224293"/>
                <a:gd name="connsiteX102" fmla="*/ 92890 w 168121"/>
                <a:gd name="connsiteY102" fmla="*/ 40440 h 224293"/>
                <a:gd name="connsiteX103" fmla="*/ 114702 w 168121"/>
                <a:gd name="connsiteY103" fmla="*/ 31868 h 224293"/>
                <a:gd name="connsiteX104" fmla="*/ 115559 w 168121"/>
                <a:gd name="connsiteY104" fmla="*/ 40250 h 22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168121" h="224293">
                  <a:moveTo>
                    <a:pt x="157088" y="5007"/>
                  </a:moveTo>
                  <a:cubicBezTo>
                    <a:pt x="150843" y="3595"/>
                    <a:pt x="144424" y="3114"/>
                    <a:pt x="138038" y="3579"/>
                  </a:cubicBezTo>
                  <a:cubicBezTo>
                    <a:pt x="134895" y="3579"/>
                    <a:pt x="132037" y="-136"/>
                    <a:pt x="128513" y="-136"/>
                  </a:cubicBezTo>
                  <a:cubicBezTo>
                    <a:pt x="124989" y="-136"/>
                    <a:pt x="96319" y="10151"/>
                    <a:pt x="86032" y="13675"/>
                  </a:cubicBezTo>
                  <a:cubicBezTo>
                    <a:pt x="82317" y="14913"/>
                    <a:pt x="76507" y="13675"/>
                    <a:pt x="71839" y="15104"/>
                  </a:cubicBezTo>
                  <a:cubicBezTo>
                    <a:pt x="64886" y="17295"/>
                    <a:pt x="60314" y="20152"/>
                    <a:pt x="53933" y="22438"/>
                  </a:cubicBezTo>
                  <a:cubicBezTo>
                    <a:pt x="51742" y="23295"/>
                    <a:pt x="44408" y="25105"/>
                    <a:pt x="43455" y="25772"/>
                  </a:cubicBezTo>
                  <a:cubicBezTo>
                    <a:pt x="40850" y="26479"/>
                    <a:pt x="38149" y="26768"/>
                    <a:pt x="35454" y="26629"/>
                  </a:cubicBezTo>
                  <a:cubicBezTo>
                    <a:pt x="30977" y="26629"/>
                    <a:pt x="31073" y="21486"/>
                    <a:pt x="26977" y="21486"/>
                  </a:cubicBezTo>
                  <a:cubicBezTo>
                    <a:pt x="22881" y="21486"/>
                    <a:pt x="19833" y="29011"/>
                    <a:pt x="20405" y="35011"/>
                  </a:cubicBezTo>
                  <a:cubicBezTo>
                    <a:pt x="19998" y="39539"/>
                    <a:pt x="19104" y="44010"/>
                    <a:pt x="17737" y="48346"/>
                  </a:cubicBezTo>
                  <a:cubicBezTo>
                    <a:pt x="17055" y="50900"/>
                    <a:pt x="16640" y="53517"/>
                    <a:pt x="16499" y="56157"/>
                  </a:cubicBezTo>
                  <a:cubicBezTo>
                    <a:pt x="16499" y="60538"/>
                    <a:pt x="19833" y="64253"/>
                    <a:pt x="19547" y="66444"/>
                  </a:cubicBezTo>
                  <a:cubicBezTo>
                    <a:pt x="19463" y="74544"/>
                    <a:pt x="20294" y="82628"/>
                    <a:pt x="22024" y="90542"/>
                  </a:cubicBezTo>
                  <a:cubicBezTo>
                    <a:pt x="22691" y="94447"/>
                    <a:pt x="16880" y="99305"/>
                    <a:pt x="16880" y="105496"/>
                  </a:cubicBezTo>
                  <a:cubicBezTo>
                    <a:pt x="17209" y="108802"/>
                    <a:pt x="18112" y="112025"/>
                    <a:pt x="19548" y="115021"/>
                  </a:cubicBezTo>
                  <a:cubicBezTo>
                    <a:pt x="20309" y="116450"/>
                    <a:pt x="24691" y="118450"/>
                    <a:pt x="24310" y="123879"/>
                  </a:cubicBezTo>
                  <a:cubicBezTo>
                    <a:pt x="24617" y="126026"/>
                    <a:pt x="25328" y="128094"/>
                    <a:pt x="26405" y="129975"/>
                  </a:cubicBezTo>
                  <a:cubicBezTo>
                    <a:pt x="27072" y="131881"/>
                    <a:pt x="26405" y="133500"/>
                    <a:pt x="29072" y="134166"/>
                  </a:cubicBezTo>
                  <a:cubicBezTo>
                    <a:pt x="30803" y="134680"/>
                    <a:pt x="32600" y="134936"/>
                    <a:pt x="34406" y="134928"/>
                  </a:cubicBezTo>
                  <a:cubicBezTo>
                    <a:pt x="36621" y="134568"/>
                    <a:pt x="38814" y="134091"/>
                    <a:pt x="40978" y="133500"/>
                  </a:cubicBezTo>
                  <a:cubicBezTo>
                    <a:pt x="43407" y="133016"/>
                    <a:pt x="45796" y="132347"/>
                    <a:pt x="48122" y="131499"/>
                  </a:cubicBezTo>
                  <a:cubicBezTo>
                    <a:pt x="51075" y="130071"/>
                    <a:pt x="53361" y="129690"/>
                    <a:pt x="53742" y="132261"/>
                  </a:cubicBezTo>
                  <a:cubicBezTo>
                    <a:pt x="53906" y="135472"/>
                    <a:pt x="53551" y="138688"/>
                    <a:pt x="52695" y="141786"/>
                  </a:cubicBezTo>
                  <a:cubicBezTo>
                    <a:pt x="51706" y="143385"/>
                    <a:pt x="50286" y="144672"/>
                    <a:pt x="48599" y="145501"/>
                  </a:cubicBezTo>
                  <a:cubicBezTo>
                    <a:pt x="47086" y="145753"/>
                    <a:pt x="45540" y="145753"/>
                    <a:pt x="44027" y="145501"/>
                  </a:cubicBezTo>
                  <a:cubicBezTo>
                    <a:pt x="42121" y="145501"/>
                    <a:pt x="41264" y="146358"/>
                    <a:pt x="39359" y="146358"/>
                  </a:cubicBezTo>
                  <a:cubicBezTo>
                    <a:pt x="37454" y="146358"/>
                    <a:pt x="36978" y="144930"/>
                    <a:pt x="34978" y="144930"/>
                  </a:cubicBezTo>
                  <a:cubicBezTo>
                    <a:pt x="31358" y="144930"/>
                    <a:pt x="31073" y="148359"/>
                    <a:pt x="30692" y="150645"/>
                  </a:cubicBezTo>
                  <a:cubicBezTo>
                    <a:pt x="30310" y="152931"/>
                    <a:pt x="30120" y="155788"/>
                    <a:pt x="29834" y="158455"/>
                  </a:cubicBezTo>
                  <a:cubicBezTo>
                    <a:pt x="29548" y="161122"/>
                    <a:pt x="28787" y="163123"/>
                    <a:pt x="29834" y="164837"/>
                  </a:cubicBezTo>
                  <a:cubicBezTo>
                    <a:pt x="30882" y="166552"/>
                    <a:pt x="32502" y="167504"/>
                    <a:pt x="36407" y="168171"/>
                  </a:cubicBezTo>
                  <a:cubicBezTo>
                    <a:pt x="38764" y="169553"/>
                    <a:pt x="41578" y="169931"/>
                    <a:pt x="44217" y="169219"/>
                  </a:cubicBezTo>
                  <a:cubicBezTo>
                    <a:pt x="45741" y="169219"/>
                    <a:pt x="49837" y="171028"/>
                    <a:pt x="47361" y="174553"/>
                  </a:cubicBezTo>
                  <a:cubicBezTo>
                    <a:pt x="40855" y="176978"/>
                    <a:pt x="34494" y="179776"/>
                    <a:pt x="28311" y="182935"/>
                  </a:cubicBezTo>
                  <a:cubicBezTo>
                    <a:pt x="23510" y="185227"/>
                    <a:pt x="18460" y="186953"/>
                    <a:pt x="13261" y="188078"/>
                  </a:cubicBezTo>
                  <a:cubicBezTo>
                    <a:pt x="10404" y="188078"/>
                    <a:pt x="10022" y="185792"/>
                    <a:pt x="8117" y="185602"/>
                  </a:cubicBezTo>
                  <a:cubicBezTo>
                    <a:pt x="6212" y="185411"/>
                    <a:pt x="4688" y="188745"/>
                    <a:pt x="4021" y="188935"/>
                  </a:cubicBezTo>
                  <a:cubicBezTo>
                    <a:pt x="1685" y="190858"/>
                    <a:pt x="324" y="193720"/>
                    <a:pt x="306" y="196746"/>
                  </a:cubicBezTo>
                  <a:cubicBezTo>
                    <a:pt x="307" y="198270"/>
                    <a:pt x="307" y="201508"/>
                    <a:pt x="-264" y="203508"/>
                  </a:cubicBezTo>
                  <a:cubicBezTo>
                    <a:pt x="-931" y="210271"/>
                    <a:pt x="1926" y="213033"/>
                    <a:pt x="2212" y="218272"/>
                  </a:cubicBezTo>
                  <a:cubicBezTo>
                    <a:pt x="2498" y="223511"/>
                    <a:pt x="10022" y="224463"/>
                    <a:pt x="13261" y="224082"/>
                  </a:cubicBezTo>
                  <a:cubicBezTo>
                    <a:pt x="19277" y="222936"/>
                    <a:pt x="25152" y="221147"/>
                    <a:pt x="30787" y="218748"/>
                  </a:cubicBezTo>
                  <a:cubicBezTo>
                    <a:pt x="36514" y="218755"/>
                    <a:pt x="42226" y="218181"/>
                    <a:pt x="47837" y="217034"/>
                  </a:cubicBezTo>
                  <a:cubicBezTo>
                    <a:pt x="53043" y="214817"/>
                    <a:pt x="58656" y="213714"/>
                    <a:pt x="64315" y="213796"/>
                  </a:cubicBezTo>
                  <a:cubicBezTo>
                    <a:pt x="68880" y="213416"/>
                    <a:pt x="73404" y="212651"/>
                    <a:pt x="77840" y="211510"/>
                  </a:cubicBezTo>
                  <a:cubicBezTo>
                    <a:pt x="81832" y="210771"/>
                    <a:pt x="85878" y="210357"/>
                    <a:pt x="89937" y="210271"/>
                  </a:cubicBezTo>
                  <a:cubicBezTo>
                    <a:pt x="94513" y="210899"/>
                    <a:pt x="99129" y="211186"/>
                    <a:pt x="103748" y="211128"/>
                  </a:cubicBezTo>
                  <a:cubicBezTo>
                    <a:pt x="105748" y="211128"/>
                    <a:pt x="116512" y="210271"/>
                    <a:pt x="129085" y="210081"/>
                  </a:cubicBezTo>
                  <a:cubicBezTo>
                    <a:pt x="143182" y="210081"/>
                    <a:pt x="140419" y="213129"/>
                    <a:pt x="144420" y="212748"/>
                  </a:cubicBezTo>
                  <a:cubicBezTo>
                    <a:pt x="153945" y="211986"/>
                    <a:pt x="161279" y="199508"/>
                    <a:pt x="161279" y="188459"/>
                  </a:cubicBezTo>
                  <a:cubicBezTo>
                    <a:pt x="161279" y="180744"/>
                    <a:pt x="151754" y="178458"/>
                    <a:pt x="151754" y="173505"/>
                  </a:cubicBezTo>
                  <a:cubicBezTo>
                    <a:pt x="149087" y="170647"/>
                    <a:pt x="144420" y="174553"/>
                    <a:pt x="140229" y="173505"/>
                  </a:cubicBezTo>
                  <a:cubicBezTo>
                    <a:pt x="135753" y="173839"/>
                    <a:pt x="131337" y="174735"/>
                    <a:pt x="127085" y="176172"/>
                  </a:cubicBezTo>
                  <a:cubicBezTo>
                    <a:pt x="123531" y="176351"/>
                    <a:pt x="119971" y="176351"/>
                    <a:pt x="116417" y="176172"/>
                  </a:cubicBezTo>
                  <a:cubicBezTo>
                    <a:pt x="112511" y="176172"/>
                    <a:pt x="104225" y="178839"/>
                    <a:pt x="102224" y="178839"/>
                  </a:cubicBezTo>
                  <a:cubicBezTo>
                    <a:pt x="100224" y="178839"/>
                    <a:pt x="97081" y="178839"/>
                    <a:pt x="97081" y="174743"/>
                  </a:cubicBezTo>
                  <a:cubicBezTo>
                    <a:pt x="97231" y="172290"/>
                    <a:pt x="98449" y="170027"/>
                    <a:pt x="100414" y="168552"/>
                  </a:cubicBezTo>
                  <a:cubicBezTo>
                    <a:pt x="103653" y="166456"/>
                    <a:pt x="108796" y="166075"/>
                    <a:pt x="111083" y="164646"/>
                  </a:cubicBezTo>
                  <a:cubicBezTo>
                    <a:pt x="114523" y="162867"/>
                    <a:pt x="117723" y="160659"/>
                    <a:pt x="120608" y="158074"/>
                  </a:cubicBezTo>
                  <a:cubicBezTo>
                    <a:pt x="121733" y="156529"/>
                    <a:pt x="122304" y="154650"/>
                    <a:pt x="122227" y="152740"/>
                  </a:cubicBezTo>
                  <a:cubicBezTo>
                    <a:pt x="120524" y="148631"/>
                    <a:pt x="119619" y="144234"/>
                    <a:pt x="119560" y="139786"/>
                  </a:cubicBezTo>
                  <a:cubicBezTo>
                    <a:pt x="119542" y="137411"/>
                    <a:pt x="117810" y="135396"/>
                    <a:pt x="115464" y="135024"/>
                  </a:cubicBezTo>
                  <a:cubicBezTo>
                    <a:pt x="111929" y="134314"/>
                    <a:pt x="108481" y="133228"/>
                    <a:pt x="105177" y="131785"/>
                  </a:cubicBezTo>
                  <a:cubicBezTo>
                    <a:pt x="102311" y="131752"/>
                    <a:pt x="99582" y="133011"/>
                    <a:pt x="97747" y="135214"/>
                  </a:cubicBezTo>
                  <a:cubicBezTo>
                    <a:pt x="96605" y="136929"/>
                    <a:pt x="90985" y="140167"/>
                    <a:pt x="88223" y="136929"/>
                  </a:cubicBezTo>
                  <a:cubicBezTo>
                    <a:pt x="86984" y="133875"/>
                    <a:pt x="86984" y="130458"/>
                    <a:pt x="88223" y="127404"/>
                  </a:cubicBezTo>
                  <a:cubicBezTo>
                    <a:pt x="89937" y="124070"/>
                    <a:pt x="98700" y="125403"/>
                    <a:pt x="100414" y="123689"/>
                  </a:cubicBezTo>
                  <a:cubicBezTo>
                    <a:pt x="102129" y="121974"/>
                    <a:pt x="107368" y="122070"/>
                    <a:pt x="108606" y="121022"/>
                  </a:cubicBezTo>
                  <a:cubicBezTo>
                    <a:pt x="111090" y="119905"/>
                    <a:pt x="113933" y="119905"/>
                    <a:pt x="116417" y="121022"/>
                  </a:cubicBezTo>
                  <a:cubicBezTo>
                    <a:pt x="118227" y="121879"/>
                    <a:pt x="121941" y="117021"/>
                    <a:pt x="122798" y="114640"/>
                  </a:cubicBezTo>
                  <a:cubicBezTo>
                    <a:pt x="128132" y="99877"/>
                    <a:pt x="135371" y="89590"/>
                    <a:pt x="141848" y="74826"/>
                  </a:cubicBezTo>
                  <a:cubicBezTo>
                    <a:pt x="142896" y="72444"/>
                    <a:pt x="149373" y="67301"/>
                    <a:pt x="150421" y="65301"/>
                  </a:cubicBezTo>
                  <a:cubicBezTo>
                    <a:pt x="152918" y="59324"/>
                    <a:pt x="156115" y="53665"/>
                    <a:pt x="159946" y="48441"/>
                  </a:cubicBezTo>
                  <a:cubicBezTo>
                    <a:pt x="161838" y="45290"/>
                    <a:pt x="162704" y="41629"/>
                    <a:pt x="162422" y="37964"/>
                  </a:cubicBezTo>
                  <a:cubicBezTo>
                    <a:pt x="162422" y="36535"/>
                    <a:pt x="167471" y="30439"/>
                    <a:pt x="167756" y="26629"/>
                  </a:cubicBezTo>
                  <a:cubicBezTo>
                    <a:pt x="167243" y="21538"/>
                    <a:pt x="164909" y="16802"/>
                    <a:pt x="161184" y="13294"/>
                  </a:cubicBezTo>
                  <a:cubicBezTo>
                    <a:pt x="159851" y="12056"/>
                    <a:pt x="159089" y="6436"/>
                    <a:pt x="157946" y="5484"/>
                  </a:cubicBezTo>
                  <a:moveTo>
                    <a:pt x="62696" y="96733"/>
                  </a:moveTo>
                  <a:cubicBezTo>
                    <a:pt x="60791" y="97781"/>
                    <a:pt x="56314" y="96733"/>
                    <a:pt x="53171" y="95686"/>
                  </a:cubicBezTo>
                  <a:cubicBezTo>
                    <a:pt x="52339" y="93971"/>
                    <a:pt x="52040" y="92047"/>
                    <a:pt x="52313" y="90161"/>
                  </a:cubicBezTo>
                  <a:cubicBezTo>
                    <a:pt x="52485" y="87941"/>
                    <a:pt x="53428" y="85852"/>
                    <a:pt x="54980" y="84256"/>
                  </a:cubicBezTo>
                  <a:cubicBezTo>
                    <a:pt x="58640" y="83332"/>
                    <a:pt x="62366" y="82695"/>
                    <a:pt x="66125" y="82351"/>
                  </a:cubicBezTo>
                  <a:cubicBezTo>
                    <a:pt x="67754" y="82284"/>
                    <a:pt x="69128" y="83551"/>
                    <a:pt x="69195" y="85181"/>
                  </a:cubicBezTo>
                  <a:cubicBezTo>
                    <a:pt x="69202" y="85349"/>
                    <a:pt x="69195" y="85517"/>
                    <a:pt x="69173" y="85684"/>
                  </a:cubicBezTo>
                  <a:cubicBezTo>
                    <a:pt x="68816" y="90140"/>
                    <a:pt x="66472" y="94198"/>
                    <a:pt x="62791" y="96733"/>
                  </a:cubicBezTo>
                  <a:moveTo>
                    <a:pt x="69744" y="54157"/>
                  </a:moveTo>
                  <a:cubicBezTo>
                    <a:pt x="69173" y="59586"/>
                    <a:pt x="63458" y="61015"/>
                    <a:pt x="58885" y="64444"/>
                  </a:cubicBezTo>
                  <a:cubicBezTo>
                    <a:pt x="56600" y="66253"/>
                    <a:pt x="54790" y="61967"/>
                    <a:pt x="54790" y="61967"/>
                  </a:cubicBezTo>
                  <a:cubicBezTo>
                    <a:pt x="52504" y="59967"/>
                    <a:pt x="53837" y="55681"/>
                    <a:pt x="53742" y="52442"/>
                  </a:cubicBezTo>
                  <a:cubicBezTo>
                    <a:pt x="53742" y="45870"/>
                    <a:pt x="60981" y="48156"/>
                    <a:pt x="63267" y="45870"/>
                  </a:cubicBezTo>
                  <a:cubicBezTo>
                    <a:pt x="69268" y="44441"/>
                    <a:pt x="71078" y="46536"/>
                    <a:pt x="70220" y="53871"/>
                  </a:cubicBezTo>
                  <a:moveTo>
                    <a:pt x="104605" y="81684"/>
                  </a:moveTo>
                  <a:cubicBezTo>
                    <a:pt x="102753" y="85449"/>
                    <a:pt x="99214" y="88103"/>
                    <a:pt x="95080" y="88827"/>
                  </a:cubicBezTo>
                  <a:cubicBezTo>
                    <a:pt x="93842" y="88827"/>
                    <a:pt x="89842" y="85970"/>
                    <a:pt x="89746" y="83970"/>
                  </a:cubicBezTo>
                  <a:cubicBezTo>
                    <a:pt x="89652" y="81969"/>
                    <a:pt x="88794" y="77588"/>
                    <a:pt x="90795" y="75302"/>
                  </a:cubicBezTo>
                  <a:cubicBezTo>
                    <a:pt x="94890" y="75302"/>
                    <a:pt x="96795" y="73207"/>
                    <a:pt x="99462" y="72444"/>
                  </a:cubicBezTo>
                  <a:cubicBezTo>
                    <a:pt x="102129" y="71682"/>
                    <a:pt x="104605" y="71968"/>
                    <a:pt x="104987" y="74445"/>
                  </a:cubicBezTo>
                  <a:cubicBezTo>
                    <a:pt x="105230" y="76851"/>
                    <a:pt x="105230" y="79277"/>
                    <a:pt x="104987" y="81684"/>
                  </a:cubicBezTo>
                  <a:moveTo>
                    <a:pt x="115559" y="40250"/>
                  </a:moveTo>
                  <a:cubicBezTo>
                    <a:pt x="114181" y="44688"/>
                    <a:pt x="111450" y="48584"/>
                    <a:pt x="107749" y="51394"/>
                  </a:cubicBezTo>
                  <a:cubicBezTo>
                    <a:pt x="103837" y="51916"/>
                    <a:pt x="99861" y="51690"/>
                    <a:pt x="96033" y="50727"/>
                  </a:cubicBezTo>
                  <a:cubicBezTo>
                    <a:pt x="92604" y="49489"/>
                    <a:pt x="92604" y="43774"/>
                    <a:pt x="92890" y="40440"/>
                  </a:cubicBezTo>
                  <a:cubicBezTo>
                    <a:pt x="93557" y="34059"/>
                    <a:pt x="106606" y="34440"/>
                    <a:pt x="114702" y="31868"/>
                  </a:cubicBezTo>
                  <a:cubicBezTo>
                    <a:pt x="115655" y="32725"/>
                    <a:pt x="115559" y="38250"/>
                    <a:pt x="115559" y="40250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48B74344-3737-48FF-8CE5-71C51BDD1B74}"/>
                </a:ext>
              </a:extLst>
            </p:cNvPr>
            <p:cNvSpPr/>
            <p:nvPr/>
          </p:nvSpPr>
          <p:spPr>
            <a:xfrm>
              <a:off x="7368181" y="4380956"/>
              <a:ext cx="420543" cy="743077"/>
            </a:xfrm>
            <a:custGeom>
              <a:avLst/>
              <a:gdLst>
                <a:gd name="connsiteX0" fmla="*/ 92444 w 117462"/>
                <a:gd name="connsiteY0" fmla="*/ 134632 h 207549"/>
                <a:gd name="connsiteX1" fmla="*/ 84062 w 117462"/>
                <a:gd name="connsiteY1" fmla="*/ 134632 h 207549"/>
                <a:gd name="connsiteX2" fmla="*/ 83014 w 117462"/>
                <a:gd name="connsiteY2" fmla="*/ 125964 h 207549"/>
                <a:gd name="connsiteX3" fmla="*/ 105017 w 117462"/>
                <a:gd name="connsiteY3" fmla="*/ 104818 h 207549"/>
                <a:gd name="connsiteX4" fmla="*/ 106636 w 117462"/>
                <a:gd name="connsiteY4" fmla="*/ 100342 h 207549"/>
                <a:gd name="connsiteX5" fmla="*/ 101969 w 117462"/>
                <a:gd name="connsiteY5" fmla="*/ 89197 h 207549"/>
                <a:gd name="connsiteX6" fmla="*/ 99492 w 117462"/>
                <a:gd name="connsiteY6" fmla="*/ 82244 h 207549"/>
                <a:gd name="connsiteX7" fmla="*/ 91872 w 117462"/>
                <a:gd name="connsiteY7" fmla="*/ 82244 h 207549"/>
                <a:gd name="connsiteX8" fmla="*/ 91015 w 117462"/>
                <a:gd name="connsiteY8" fmla="*/ 72719 h 207549"/>
                <a:gd name="connsiteX9" fmla="*/ 92254 w 117462"/>
                <a:gd name="connsiteY9" fmla="*/ 58336 h 207549"/>
                <a:gd name="connsiteX10" fmla="*/ 103969 w 117462"/>
                <a:gd name="connsiteY10" fmla="*/ 45382 h 207549"/>
                <a:gd name="connsiteX11" fmla="*/ 111017 w 117462"/>
                <a:gd name="connsiteY11" fmla="*/ 35857 h 207549"/>
                <a:gd name="connsiteX12" fmla="*/ 114922 w 117462"/>
                <a:gd name="connsiteY12" fmla="*/ 22903 h 207549"/>
                <a:gd name="connsiteX13" fmla="*/ 116923 w 117462"/>
                <a:gd name="connsiteY13" fmla="*/ 11569 h 207549"/>
                <a:gd name="connsiteX14" fmla="*/ 108350 w 117462"/>
                <a:gd name="connsiteY14" fmla="*/ 329 h 207549"/>
                <a:gd name="connsiteX15" fmla="*/ 94920 w 117462"/>
                <a:gd name="connsiteY15" fmla="*/ 1282 h 207549"/>
                <a:gd name="connsiteX16" fmla="*/ 47867 w 117462"/>
                <a:gd name="connsiteY16" fmla="*/ 23761 h 207549"/>
                <a:gd name="connsiteX17" fmla="*/ 37008 w 117462"/>
                <a:gd name="connsiteY17" fmla="*/ 24999 h 207549"/>
                <a:gd name="connsiteX18" fmla="*/ 28721 w 117462"/>
                <a:gd name="connsiteY18" fmla="*/ 29857 h 207549"/>
                <a:gd name="connsiteX19" fmla="*/ 24816 w 117462"/>
                <a:gd name="connsiteY19" fmla="*/ 35857 h 207549"/>
                <a:gd name="connsiteX20" fmla="*/ 19672 w 117462"/>
                <a:gd name="connsiteY20" fmla="*/ 39096 h 207549"/>
                <a:gd name="connsiteX21" fmla="*/ 22340 w 117462"/>
                <a:gd name="connsiteY21" fmla="*/ 50240 h 207549"/>
                <a:gd name="connsiteX22" fmla="*/ 27293 w 117462"/>
                <a:gd name="connsiteY22" fmla="*/ 53574 h 207549"/>
                <a:gd name="connsiteX23" fmla="*/ 33293 w 117462"/>
                <a:gd name="connsiteY23" fmla="*/ 60146 h 207549"/>
                <a:gd name="connsiteX24" fmla="*/ 42818 w 117462"/>
                <a:gd name="connsiteY24" fmla="*/ 63575 h 207549"/>
                <a:gd name="connsiteX25" fmla="*/ 50819 w 117462"/>
                <a:gd name="connsiteY25" fmla="*/ 71005 h 207549"/>
                <a:gd name="connsiteX26" fmla="*/ 48534 w 117462"/>
                <a:gd name="connsiteY26" fmla="*/ 86626 h 207549"/>
                <a:gd name="connsiteX27" fmla="*/ 38246 w 117462"/>
                <a:gd name="connsiteY27" fmla="*/ 95103 h 207549"/>
                <a:gd name="connsiteX28" fmla="*/ 30912 w 117462"/>
                <a:gd name="connsiteY28" fmla="*/ 95103 h 207549"/>
                <a:gd name="connsiteX29" fmla="*/ 19958 w 117462"/>
                <a:gd name="connsiteY29" fmla="*/ 106438 h 207549"/>
                <a:gd name="connsiteX30" fmla="*/ 26816 w 117462"/>
                <a:gd name="connsiteY30" fmla="*/ 118344 h 207549"/>
                <a:gd name="connsiteX31" fmla="*/ 30245 w 117462"/>
                <a:gd name="connsiteY31" fmla="*/ 123869 h 207549"/>
                <a:gd name="connsiteX32" fmla="*/ 33102 w 117462"/>
                <a:gd name="connsiteY32" fmla="*/ 130250 h 207549"/>
                <a:gd name="connsiteX33" fmla="*/ 31293 w 117462"/>
                <a:gd name="connsiteY33" fmla="*/ 138251 h 207549"/>
                <a:gd name="connsiteX34" fmla="*/ 29674 w 117462"/>
                <a:gd name="connsiteY34" fmla="*/ 144442 h 207549"/>
                <a:gd name="connsiteX35" fmla="*/ 23483 w 117462"/>
                <a:gd name="connsiteY35" fmla="*/ 150824 h 207549"/>
                <a:gd name="connsiteX36" fmla="*/ 14815 w 117462"/>
                <a:gd name="connsiteY36" fmla="*/ 157206 h 207549"/>
                <a:gd name="connsiteX37" fmla="*/ -330 w 117462"/>
                <a:gd name="connsiteY37" fmla="*/ 171779 h 207549"/>
                <a:gd name="connsiteX38" fmla="*/ 2337 w 117462"/>
                <a:gd name="connsiteY38" fmla="*/ 187210 h 207549"/>
                <a:gd name="connsiteX39" fmla="*/ 8243 w 117462"/>
                <a:gd name="connsiteY39" fmla="*/ 195687 h 207549"/>
                <a:gd name="connsiteX40" fmla="*/ 12339 w 117462"/>
                <a:gd name="connsiteY40" fmla="*/ 204069 h 207549"/>
                <a:gd name="connsiteX41" fmla="*/ 21864 w 117462"/>
                <a:gd name="connsiteY41" fmla="*/ 206736 h 207549"/>
                <a:gd name="connsiteX42" fmla="*/ 28626 w 117462"/>
                <a:gd name="connsiteY42" fmla="*/ 206736 h 207549"/>
                <a:gd name="connsiteX43" fmla="*/ 45676 w 117462"/>
                <a:gd name="connsiteY43" fmla="*/ 191496 h 207549"/>
                <a:gd name="connsiteX44" fmla="*/ 80633 w 117462"/>
                <a:gd name="connsiteY44" fmla="*/ 174065 h 207549"/>
                <a:gd name="connsiteX45" fmla="*/ 102064 w 117462"/>
                <a:gd name="connsiteY45" fmla="*/ 148348 h 207549"/>
                <a:gd name="connsiteX46" fmla="*/ 99778 w 117462"/>
                <a:gd name="connsiteY46" fmla="*/ 140156 h 207549"/>
                <a:gd name="connsiteX47" fmla="*/ 92158 w 117462"/>
                <a:gd name="connsiteY47" fmla="*/ 135203 h 20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7462" h="207549">
                  <a:moveTo>
                    <a:pt x="92444" y="134632"/>
                  </a:moveTo>
                  <a:cubicBezTo>
                    <a:pt x="90443" y="134632"/>
                    <a:pt x="85871" y="134632"/>
                    <a:pt x="84062" y="134632"/>
                  </a:cubicBezTo>
                  <a:cubicBezTo>
                    <a:pt x="82757" y="131940"/>
                    <a:pt x="82388" y="128889"/>
                    <a:pt x="83014" y="125964"/>
                  </a:cubicBezTo>
                  <a:cubicBezTo>
                    <a:pt x="88677" y="117361"/>
                    <a:pt x="96195" y="110135"/>
                    <a:pt x="105017" y="104818"/>
                  </a:cubicBezTo>
                  <a:cubicBezTo>
                    <a:pt x="106540" y="103866"/>
                    <a:pt x="106540" y="102247"/>
                    <a:pt x="106636" y="100342"/>
                  </a:cubicBezTo>
                  <a:cubicBezTo>
                    <a:pt x="106636" y="97008"/>
                    <a:pt x="105493" y="95960"/>
                    <a:pt x="101969" y="89197"/>
                  </a:cubicBezTo>
                  <a:cubicBezTo>
                    <a:pt x="100064" y="85673"/>
                    <a:pt x="101112" y="82435"/>
                    <a:pt x="99492" y="82244"/>
                  </a:cubicBezTo>
                  <a:cubicBezTo>
                    <a:pt x="97873" y="82054"/>
                    <a:pt x="94730" y="85007"/>
                    <a:pt x="91872" y="82244"/>
                  </a:cubicBezTo>
                  <a:cubicBezTo>
                    <a:pt x="89015" y="79482"/>
                    <a:pt x="91015" y="74338"/>
                    <a:pt x="91015" y="72719"/>
                  </a:cubicBezTo>
                  <a:cubicBezTo>
                    <a:pt x="89911" y="67914"/>
                    <a:pt x="90344" y="62882"/>
                    <a:pt x="92254" y="58336"/>
                  </a:cubicBezTo>
                  <a:cubicBezTo>
                    <a:pt x="95866" y="53762"/>
                    <a:pt x="99779" y="49434"/>
                    <a:pt x="103969" y="45382"/>
                  </a:cubicBezTo>
                  <a:cubicBezTo>
                    <a:pt x="108065" y="41668"/>
                    <a:pt x="111113" y="39191"/>
                    <a:pt x="111017" y="35857"/>
                  </a:cubicBezTo>
                  <a:cubicBezTo>
                    <a:pt x="111017" y="28428"/>
                    <a:pt x="114637" y="25380"/>
                    <a:pt x="114922" y="22903"/>
                  </a:cubicBezTo>
                  <a:cubicBezTo>
                    <a:pt x="115209" y="20427"/>
                    <a:pt x="117780" y="13378"/>
                    <a:pt x="116923" y="11569"/>
                  </a:cubicBezTo>
                  <a:cubicBezTo>
                    <a:pt x="115399" y="7854"/>
                    <a:pt x="113018" y="-2433"/>
                    <a:pt x="108350" y="329"/>
                  </a:cubicBezTo>
                  <a:cubicBezTo>
                    <a:pt x="105397" y="1949"/>
                    <a:pt x="102349" y="1758"/>
                    <a:pt x="94920" y="1282"/>
                  </a:cubicBezTo>
                  <a:cubicBezTo>
                    <a:pt x="80347" y="520"/>
                    <a:pt x="63106" y="17570"/>
                    <a:pt x="47867" y="23761"/>
                  </a:cubicBezTo>
                  <a:cubicBezTo>
                    <a:pt x="44273" y="24371"/>
                    <a:pt x="40647" y="24785"/>
                    <a:pt x="37008" y="24999"/>
                  </a:cubicBezTo>
                  <a:cubicBezTo>
                    <a:pt x="33770" y="25856"/>
                    <a:pt x="30246" y="26618"/>
                    <a:pt x="28721" y="29857"/>
                  </a:cubicBezTo>
                  <a:cubicBezTo>
                    <a:pt x="27198" y="33095"/>
                    <a:pt x="27198" y="34810"/>
                    <a:pt x="24816" y="35857"/>
                  </a:cubicBezTo>
                  <a:cubicBezTo>
                    <a:pt x="22435" y="36905"/>
                    <a:pt x="19672" y="38048"/>
                    <a:pt x="19672" y="39096"/>
                  </a:cubicBezTo>
                  <a:cubicBezTo>
                    <a:pt x="19672" y="40144"/>
                    <a:pt x="19672" y="49192"/>
                    <a:pt x="22340" y="50240"/>
                  </a:cubicBezTo>
                  <a:cubicBezTo>
                    <a:pt x="25006" y="51288"/>
                    <a:pt x="26055" y="50240"/>
                    <a:pt x="27293" y="53574"/>
                  </a:cubicBezTo>
                  <a:cubicBezTo>
                    <a:pt x="28531" y="56908"/>
                    <a:pt x="30722" y="59956"/>
                    <a:pt x="33293" y="60146"/>
                  </a:cubicBezTo>
                  <a:cubicBezTo>
                    <a:pt x="36596" y="60898"/>
                    <a:pt x="39795" y="62049"/>
                    <a:pt x="42818" y="63575"/>
                  </a:cubicBezTo>
                  <a:cubicBezTo>
                    <a:pt x="45962" y="64813"/>
                    <a:pt x="52343" y="65671"/>
                    <a:pt x="50819" y="71005"/>
                  </a:cubicBezTo>
                  <a:cubicBezTo>
                    <a:pt x="50623" y="76279"/>
                    <a:pt x="49857" y="81516"/>
                    <a:pt x="48534" y="86626"/>
                  </a:cubicBezTo>
                  <a:cubicBezTo>
                    <a:pt x="46057" y="90340"/>
                    <a:pt x="42818" y="94722"/>
                    <a:pt x="38246" y="95103"/>
                  </a:cubicBezTo>
                  <a:cubicBezTo>
                    <a:pt x="36341" y="95103"/>
                    <a:pt x="32817" y="94341"/>
                    <a:pt x="30912" y="95103"/>
                  </a:cubicBezTo>
                  <a:cubicBezTo>
                    <a:pt x="24905" y="95536"/>
                    <a:pt x="20185" y="100419"/>
                    <a:pt x="19958" y="106438"/>
                  </a:cubicBezTo>
                  <a:cubicBezTo>
                    <a:pt x="19959" y="110343"/>
                    <a:pt x="26816" y="118249"/>
                    <a:pt x="26816" y="118344"/>
                  </a:cubicBezTo>
                  <a:cubicBezTo>
                    <a:pt x="27534" y="120417"/>
                    <a:pt x="28706" y="122305"/>
                    <a:pt x="30245" y="123869"/>
                  </a:cubicBezTo>
                  <a:cubicBezTo>
                    <a:pt x="31841" y="125645"/>
                    <a:pt x="32840" y="127877"/>
                    <a:pt x="33102" y="130250"/>
                  </a:cubicBezTo>
                  <a:cubicBezTo>
                    <a:pt x="33103" y="132632"/>
                    <a:pt x="31484" y="135013"/>
                    <a:pt x="31293" y="138251"/>
                  </a:cubicBezTo>
                  <a:cubicBezTo>
                    <a:pt x="31047" y="140381"/>
                    <a:pt x="30501" y="142465"/>
                    <a:pt x="29674" y="144442"/>
                  </a:cubicBezTo>
                  <a:cubicBezTo>
                    <a:pt x="28286" y="147134"/>
                    <a:pt x="26131" y="149355"/>
                    <a:pt x="23483" y="150824"/>
                  </a:cubicBezTo>
                  <a:cubicBezTo>
                    <a:pt x="20716" y="153113"/>
                    <a:pt x="17822" y="155244"/>
                    <a:pt x="14815" y="157206"/>
                  </a:cubicBezTo>
                  <a:cubicBezTo>
                    <a:pt x="7985" y="159786"/>
                    <a:pt x="2511" y="165053"/>
                    <a:pt x="-330" y="171779"/>
                  </a:cubicBezTo>
                  <a:cubicBezTo>
                    <a:pt x="-562" y="177055"/>
                    <a:pt x="348" y="182318"/>
                    <a:pt x="2337" y="187210"/>
                  </a:cubicBezTo>
                  <a:cubicBezTo>
                    <a:pt x="3749" y="190385"/>
                    <a:pt x="5754" y="193262"/>
                    <a:pt x="8243" y="195687"/>
                  </a:cubicBezTo>
                  <a:cubicBezTo>
                    <a:pt x="10624" y="198449"/>
                    <a:pt x="9100" y="203021"/>
                    <a:pt x="12339" y="204069"/>
                  </a:cubicBezTo>
                  <a:cubicBezTo>
                    <a:pt x="15574" y="204723"/>
                    <a:pt x="18759" y="205615"/>
                    <a:pt x="21864" y="206736"/>
                  </a:cubicBezTo>
                  <a:cubicBezTo>
                    <a:pt x="23959" y="208260"/>
                    <a:pt x="28626" y="206736"/>
                    <a:pt x="28626" y="206736"/>
                  </a:cubicBezTo>
                  <a:cubicBezTo>
                    <a:pt x="32532" y="205117"/>
                    <a:pt x="38913" y="195401"/>
                    <a:pt x="45676" y="191496"/>
                  </a:cubicBezTo>
                  <a:cubicBezTo>
                    <a:pt x="53867" y="186829"/>
                    <a:pt x="71108" y="180161"/>
                    <a:pt x="80633" y="174065"/>
                  </a:cubicBezTo>
                  <a:cubicBezTo>
                    <a:pt x="90158" y="167969"/>
                    <a:pt x="100635" y="160445"/>
                    <a:pt x="102064" y="148348"/>
                  </a:cubicBezTo>
                  <a:cubicBezTo>
                    <a:pt x="101929" y="145480"/>
                    <a:pt x="101148" y="142680"/>
                    <a:pt x="99778" y="140156"/>
                  </a:cubicBezTo>
                  <a:cubicBezTo>
                    <a:pt x="97809" y="137759"/>
                    <a:pt x="95148" y="136029"/>
                    <a:pt x="92158" y="13520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065F43E0-4706-47C3-9AC3-F857365D4C0D}"/>
                </a:ext>
              </a:extLst>
            </p:cNvPr>
            <p:cNvSpPr/>
            <p:nvPr/>
          </p:nvSpPr>
          <p:spPr>
            <a:xfrm>
              <a:off x="6496321" y="4535935"/>
              <a:ext cx="481060" cy="686953"/>
            </a:xfrm>
            <a:custGeom>
              <a:avLst/>
              <a:gdLst>
                <a:gd name="connsiteX0" fmla="*/ 121936 w 134365"/>
                <a:gd name="connsiteY0" fmla="*/ 43148 h 191873"/>
                <a:gd name="connsiteX1" fmla="*/ 133271 w 134365"/>
                <a:gd name="connsiteY1" fmla="*/ 31623 h 191873"/>
                <a:gd name="connsiteX2" fmla="*/ 133271 w 134365"/>
                <a:gd name="connsiteY2" fmla="*/ 22955 h 191873"/>
                <a:gd name="connsiteX3" fmla="*/ 129556 w 134365"/>
                <a:gd name="connsiteY3" fmla="*/ 11811 h 191873"/>
                <a:gd name="connsiteX4" fmla="*/ 116126 w 134365"/>
                <a:gd name="connsiteY4" fmla="*/ 3048 h 191873"/>
                <a:gd name="connsiteX5" fmla="*/ 106601 w 134365"/>
                <a:gd name="connsiteY5" fmla="*/ 3048 h 191873"/>
                <a:gd name="connsiteX6" fmla="*/ 98410 w 134365"/>
                <a:gd name="connsiteY6" fmla="*/ -96 h 191873"/>
                <a:gd name="connsiteX7" fmla="*/ 92980 w 134365"/>
                <a:gd name="connsiteY7" fmla="*/ 1714 h 191873"/>
                <a:gd name="connsiteX8" fmla="*/ 88218 w 134365"/>
                <a:gd name="connsiteY8" fmla="*/ 4191 h 191873"/>
                <a:gd name="connsiteX9" fmla="*/ 82788 w 134365"/>
                <a:gd name="connsiteY9" fmla="*/ 7715 h 191873"/>
                <a:gd name="connsiteX10" fmla="*/ 73263 w 134365"/>
                <a:gd name="connsiteY10" fmla="*/ 11430 h 191873"/>
                <a:gd name="connsiteX11" fmla="*/ 66405 w 134365"/>
                <a:gd name="connsiteY11" fmla="*/ 13430 h 191873"/>
                <a:gd name="connsiteX12" fmla="*/ 57642 w 134365"/>
                <a:gd name="connsiteY12" fmla="*/ 16573 h 191873"/>
                <a:gd name="connsiteX13" fmla="*/ 45641 w 134365"/>
                <a:gd name="connsiteY13" fmla="*/ 19812 h 191873"/>
                <a:gd name="connsiteX14" fmla="*/ 29448 w 134365"/>
                <a:gd name="connsiteY14" fmla="*/ 24574 h 191873"/>
                <a:gd name="connsiteX15" fmla="*/ 25733 w 134365"/>
                <a:gd name="connsiteY15" fmla="*/ 19621 h 191873"/>
                <a:gd name="connsiteX16" fmla="*/ 17923 w 134365"/>
                <a:gd name="connsiteY16" fmla="*/ 15526 h 191873"/>
                <a:gd name="connsiteX17" fmla="*/ 9160 w 134365"/>
                <a:gd name="connsiteY17" fmla="*/ 19431 h 191873"/>
                <a:gd name="connsiteX18" fmla="*/ -365 w 134365"/>
                <a:gd name="connsiteY18" fmla="*/ 36671 h 191873"/>
                <a:gd name="connsiteX19" fmla="*/ 397 w 134365"/>
                <a:gd name="connsiteY19" fmla="*/ 51911 h 191873"/>
                <a:gd name="connsiteX20" fmla="*/ 2873 w 134365"/>
                <a:gd name="connsiteY20" fmla="*/ 66961 h 191873"/>
                <a:gd name="connsiteX21" fmla="*/ 5445 w 134365"/>
                <a:gd name="connsiteY21" fmla="*/ 78676 h 191873"/>
                <a:gd name="connsiteX22" fmla="*/ 6398 w 134365"/>
                <a:gd name="connsiteY22" fmla="*/ 86677 h 191873"/>
                <a:gd name="connsiteX23" fmla="*/ 8207 w 134365"/>
                <a:gd name="connsiteY23" fmla="*/ 90773 h 191873"/>
                <a:gd name="connsiteX24" fmla="*/ 10303 w 134365"/>
                <a:gd name="connsiteY24" fmla="*/ 98393 h 191873"/>
                <a:gd name="connsiteX25" fmla="*/ 14018 w 134365"/>
                <a:gd name="connsiteY25" fmla="*/ 101727 h 191873"/>
                <a:gd name="connsiteX26" fmla="*/ 24400 w 134365"/>
                <a:gd name="connsiteY26" fmla="*/ 102679 h 191873"/>
                <a:gd name="connsiteX27" fmla="*/ 30877 w 134365"/>
                <a:gd name="connsiteY27" fmla="*/ 101536 h 191873"/>
                <a:gd name="connsiteX28" fmla="*/ 39069 w 134365"/>
                <a:gd name="connsiteY28" fmla="*/ 103822 h 191873"/>
                <a:gd name="connsiteX29" fmla="*/ 41831 w 134365"/>
                <a:gd name="connsiteY29" fmla="*/ 108966 h 191873"/>
                <a:gd name="connsiteX30" fmla="*/ 40021 w 134365"/>
                <a:gd name="connsiteY30" fmla="*/ 124111 h 191873"/>
                <a:gd name="connsiteX31" fmla="*/ 40021 w 134365"/>
                <a:gd name="connsiteY31" fmla="*/ 135445 h 191873"/>
                <a:gd name="connsiteX32" fmla="*/ 40021 w 134365"/>
                <a:gd name="connsiteY32" fmla="*/ 143732 h 191873"/>
                <a:gd name="connsiteX33" fmla="*/ 29829 w 134365"/>
                <a:gd name="connsiteY33" fmla="*/ 155638 h 191873"/>
                <a:gd name="connsiteX34" fmla="*/ 17161 w 134365"/>
                <a:gd name="connsiteY34" fmla="*/ 151257 h 191873"/>
                <a:gd name="connsiteX35" fmla="*/ 8589 w 134365"/>
                <a:gd name="connsiteY35" fmla="*/ 154781 h 191873"/>
                <a:gd name="connsiteX36" fmla="*/ 22019 w 134365"/>
                <a:gd name="connsiteY36" fmla="*/ 168497 h 191873"/>
                <a:gd name="connsiteX37" fmla="*/ 26781 w 134365"/>
                <a:gd name="connsiteY37" fmla="*/ 177451 h 191873"/>
                <a:gd name="connsiteX38" fmla="*/ 35544 w 134365"/>
                <a:gd name="connsiteY38" fmla="*/ 181737 h 191873"/>
                <a:gd name="connsiteX39" fmla="*/ 40783 w 134365"/>
                <a:gd name="connsiteY39" fmla="*/ 185833 h 191873"/>
                <a:gd name="connsiteX40" fmla="*/ 47451 w 134365"/>
                <a:gd name="connsiteY40" fmla="*/ 188785 h 191873"/>
                <a:gd name="connsiteX41" fmla="*/ 51737 w 134365"/>
                <a:gd name="connsiteY41" fmla="*/ 191738 h 191873"/>
                <a:gd name="connsiteX42" fmla="*/ 61262 w 134365"/>
                <a:gd name="connsiteY42" fmla="*/ 186880 h 191873"/>
                <a:gd name="connsiteX43" fmla="*/ 71454 w 134365"/>
                <a:gd name="connsiteY43" fmla="*/ 176689 h 191873"/>
                <a:gd name="connsiteX44" fmla="*/ 80979 w 134365"/>
                <a:gd name="connsiteY44" fmla="*/ 162401 h 191873"/>
                <a:gd name="connsiteX45" fmla="*/ 80979 w 134365"/>
                <a:gd name="connsiteY45" fmla="*/ 112014 h 191873"/>
                <a:gd name="connsiteX46" fmla="*/ 79169 w 134365"/>
                <a:gd name="connsiteY46" fmla="*/ 100679 h 191873"/>
                <a:gd name="connsiteX47" fmla="*/ 84693 w 134365"/>
                <a:gd name="connsiteY47" fmla="*/ 94488 h 191873"/>
                <a:gd name="connsiteX48" fmla="*/ 90503 w 134365"/>
                <a:gd name="connsiteY48" fmla="*/ 93726 h 191873"/>
                <a:gd name="connsiteX49" fmla="*/ 98314 w 134365"/>
                <a:gd name="connsiteY49" fmla="*/ 83725 h 191873"/>
                <a:gd name="connsiteX50" fmla="*/ 116126 w 134365"/>
                <a:gd name="connsiteY50" fmla="*/ 52673 h 191873"/>
                <a:gd name="connsiteX51" fmla="*/ 121555 w 134365"/>
                <a:gd name="connsiteY51" fmla="*/ 43148 h 191873"/>
                <a:gd name="connsiteX52" fmla="*/ 76026 w 134365"/>
                <a:gd name="connsiteY52" fmla="*/ 43720 h 191873"/>
                <a:gd name="connsiteX53" fmla="*/ 67644 w 134365"/>
                <a:gd name="connsiteY53" fmla="*/ 51149 h 191873"/>
                <a:gd name="connsiteX54" fmla="*/ 57547 w 134365"/>
                <a:gd name="connsiteY54" fmla="*/ 58960 h 191873"/>
                <a:gd name="connsiteX55" fmla="*/ 46784 w 134365"/>
                <a:gd name="connsiteY55" fmla="*/ 62293 h 191873"/>
                <a:gd name="connsiteX56" fmla="*/ 40688 w 134365"/>
                <a:gd name="connsiteY56" fmla="*/ 56197 h 191873"/>
                <a:gd name="connsiteX57" fmla="*/ 44974 w 134365"/>
                <a:gd name="connsiteY57" fmla="*/ 48958 h 191873"/>
                <a:gd name="connsiteX58" fmla="*/ 59071 w 134365"/>
                <a:gd name="connsiteY58" fmla="*/ 42862 h 191873"/>
                <a:gd name="connsiteX59" fmla="*/ 64501 w 134365"/>
                <a:gd name="connsiteY59" fmla="*/ 39433 h 191873"/>
                <a:gd name="connsiteX60" fmla="*/ 71739 w 134365"/>
                <a:gd name="connsiteY60" fmla="*/ 37052 h 191873"/>
                <a:gd name="connsiteX61" fmla="*/ 78788 w 134365"/>
                <a:gd name="connsiteY61" fmla="*/ 36100 h 191873"/>
                <a:gd name="connsiteX62" fmla="*/ 76026 w 134365"/>
                <a:gd name="connsiteY62" fmla="*/ 43720 h 19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34365" h="191873">
                  <a:moveTo>
                    <a:pt x="121936" y="43148"/>
                  </a:moveTo>
                  <a:cubicBezTo>
                    <a:pt x="125500" y="39101"/>
                    <a:pt x="129284" y="35254"/>
                    <a:pt x="133271" y="31623"/>
                  </a:cubicBezTo>
                  <a:cubicBezTo>
                    <a:pt x="134243" y="28815"/>
                    <a:pt x="134243" y="25762"/>
                    <a:pt x="133271" y="22955"/>
                  </a:cubicBezTo>
                  <a:cubicBezTo>
                    <a:pt x="132352" y="19141"/>
                    <a:pt x="131110" y="15413"/>
                    <a:pt x="129556" y="11811"/>
                  </a:cubicBezTo>
                  <a:cubicBezTo>
                    <a:pt x="125384" y="8447"/>
                    <a:pt x="120885" y="5512"/>
                    <a:pt x="116126" y="3048"/>
                  </a:cubicBezTo>
                  <a:cubicBezTo>
                    <a:pt x="114221" y="1810"/>
                    <a:pt x="108506" y="3048"/>
                    <a:pt x="106601" y="3048"/>
                  </a:cubicBezTo>
                  <a:cubicBezTo>
                    <a:pt x="104011" y="1666"/>
                    <a:pt x="101259" y="610"/>
                    <a:pt x="98410" y="-96"/>
                  </a:cubicBezTo>
                  <a:cubicBezTo>
                    <a:pt x="96422" y="-312"/>
                    <a:pt x="94440" y="349"/>
                    <a:pt x="92980" y="1714"/>
                  </a:cubicBezTo>
                  <a:cubicBezTo>
                    <a:pt x="91336" y="2427"/>
                    <a:pt x="89745" y="3254"/>
                    <a:pt x="88218" y="4191"/>
                  </a:cubicBezTo>
                  <a:cubicBezTo>
                    <a:pt x="86598" y="5143"/>
                    <a:pt x="84789" y="6286"/>
                    <a:pt x="82788" y="7715"/>
                  </a:cubicBezTo>
                  <a:cubicBezTo>
                    <a:pt x="79928" y="9645"/>
                    <a:pt x="76675" y="10914"/>
                    <a:pt x="73263" y="11430"/>
                  </a:cubicBezTo>
                  <a:cubicBezTo>
                    <a:pt x="68882" y="12668"/>
                    <a:pt x="68310" y="13430"/>
                    <a:pt x="66405" y="13430"/>
                  </a:cubicBezTo>
                  <a:cubicBezTo>
                    <a:pt x="63346" y="14041"/>
                    <a:pt x="60393" y="15100"/>
                    <a:pt x="57642" y="16573"/>
                  </a:cubicBezTo>
                  <a:cubicBezTo>
                    <a:pt x="53451" y="18478"/>
                    <a:pt x="48117" y="18478"/>
                    <a:pt x="45641" y="19812"/>
                  </a:cubicBezTo>
                  <a:cubicBezTo>
                    <a:pt x="40645" y="22536"/>
                    <a:pt x="35124" y="24159"/>
                    <a:pt x="29448" y="24574"/>
                  </a:cubicBezTo>
                  <a:cubicBezTo>
                    <a:pt x="28303" y="22855"/>
                    <a:pt x="27063" y="21202"/>
                    <a:pt x="25733" y="19621"/>
                  </a:cubicBezTo>
                  <a:cubicBezTo>
                    <a:pt x="22209" y="17145"/>
                    <a:pt x="21257" y="15907"/>
                    <a:pt x="17923" y="15526"/>
                  </a:cubicBezTo>
                  <a:cubicBezTo>
                    <a:pt x="14589" y="15145"/>
                    <a:pt x="11922" y="17907"/>
                    <a:pt x="9160" y="19431"/>
                  </a:cubicBezTo>
                  <a:cubicBezTo>
                    <a:pt x="6588" y="23527"/>
                    <a:pt x="206" y="25908"/>
                    <a:pt x="-365" y="36671"/>
                  </a:cubicBezTo>
                  <a:cubicBezTo>
                    <a:pt x="-365" y="38481"/>
                    <a:pt x="-365" y="42862"/>
                    <a:pt x="397" y="51911"/>
                  </a:cubicBezTo>
                  <a:cubicBezTo>
                    <a:pt x="397" y="57912"/>
                    <a:pt x="2207" y="61436"/>
                    <a:pt x="2873" y="66961"/>
                  </a:cubicBezTo>
                  <a:cubicBezTo>
                    <a:pt x="3540" y="72485"/>
                    <a:pt x="5445" y="76486"/>
                    <a:pt x="5445" y="78676"/>
                  </a:cubicBezTo>
                  <a:cubicBezTo>
                    <a:pt x="5445" y="80867"/>
                    <a:pt x="6207" y="84487"/>
                    <a:pt x="6398" y="86677"/>
                  </a:cubicBezTo>
                  <a:cubicBezTo>
                    <a:pt x="7160" y="86677"/>
                    <a:pt x="7731" y="90106"/>
                    <a:pt x="8207" y="90773"/>
                  </a:cubicBezTo>
                  <a:cubicBezTo>
                    <a:pt x="8601" y="93387"/>
                    <a:pt x="9305" y="95945"/>
                    <a:pt x="10303" y="98393"/>
                  </a:cubicBezTo>
                  <a:cubicBezTo>
                    <a:pt x="11308" y="99740"/>
                    <a:pt x="12571" y="100873"/>
                    <a:pt x="14018" y="101727"/>
                  </a:cubicBezTo>
                  <a:cubicBezTo>
                    <a:pt x="17432" y="102434"/>
                    <a:pt x="20915" y="102753"/>
                    <a:pt x="24400" y="102679"/>
                  </a:cubicBezTo>
                  <a:cubicBezTo>
                    <a:pt x="26305" y="102679"/>
                    <a:pt x="28972" y="101536"/>
                    <a:pt x="30877" y="101536"/>
                  </a:cubicBezTo>
                  <a:cubicBezTo>
                    <a:pt x="32782" y="101536"/>
                    <a:pt x="35925" y="104584"/>
                    <a:pt x="39069" y="103822"/>
                  </a:cubicBezTo>
                  <a:cubicBezTo>
                    <a:pt x="40402" y="103822"/>
                    <a:pt x="41831" y="107442"/>
                    <a:pt x="41831" y="108966"/>
                  </a:cubicBezTo>
                  <a:cubicBezTo>
                    <a:pt x="40808" y="113955"/>
                    <a:pt x="40203" y="119021"/>
                    <a:pt x="40021" y="124111"/>
                  </a:cubicBezTo>
                  <a:cubicBezTo>
                    <a:pt x="39634" y="127879"/>
                    <a:pt x="39634" y="131677"/>
                    <a:pt x="40021" y="135445"/>
                  </a:cubicBezTo>
                  <a:cubicBezTo>
                    <a:pt x="40021" y="137350"/>
                    <a:pt x="40021" y="141827"/>
                    <a:pt x="40021" y="143732"/>
                  </a:cubicBezTo>
                  <a:cubicBezTo>
                    <a:pt x="39449" y="153257"/>
                    <a:pt x="36306" y="155638"/>
                    <a:pt x="29829" y="155638"/>
                  </a:cubicBezTo>
                  <a:cubicBezTo>
                    <a:pt x="28020" y="155638"/>
                    <a:pt x="23638" y="151066"/>
                    <a:pt x="17161" y="151257"/>
                  </a:cubicBezTo>
                  <a:cubicBezTo>
                    <a:pt x="16208" y="151257"/>
                    <a:pt x="8398" y="151733"/>
                    <a:pt x="8589" y="154781"/>
                  </a:cubicBezTo>
                  <a:cubicBezTo>
                    <a:pt x="8779" y="157829"/>
                    <a:pt x="18971" y="163068"/>
                    <a:pt x="22019" y="168497"/>
                  </a:cubicBezTo>
                  <a:cubicBezTo>
                    <a:pt x="24210" y="172307"/>
                    <a:pt x="24590" y="175355"/>
                    <a:pt x="26781" y="177451"/>
                  </a:cubicBezTo>
                  <a:cubicBezTo>
                    <a:pt x="29390" y="179444"/>
                    <a:pt x="32369" y="180901"/>
                    <a:pt x="35544" y="181737"/>
                  </a:cubicBezTo>
                  <a:cubicBezTo>
                    <a:pt x="37735" y="182880"/>
                    <a:pt x="38688" y="184594"/>
                    <a:pt x="40783" y="185833"/>
                  </a:cubicBezTo>
                  <a:cubicBezTo>
                    <a:pt x="42879" y="187071"/>
                    <a:pt x="46593" y="187642"/>
                    <a:pt x="47451" y="188785"/>
                  </a:cubicBezTo>
                  <a:cubicBezTo>
                    <a:pt x="48284" y="190435"/>
                    <a:pt x="49899" y="191547"/>
                    <a:pt x="51737" y="191738"/>
                  </a:cubicBezTo>
                  <a:cubicBezTo>
                    <a:pt x="53642" y="191738"/>
                    <a:pt x="57738" y="188500"/>
                    <a:pt x="61262" y="186880"/>
                  </a:cubicBezTo>
                  <a:cubicBezTo>
                    <a:pt x="64786" y="185261"/>
                    <a:pt x="68691" y="178022"/>
                    <a:pt x="71454" y="176689"/>
                  </a:cubicBezTo>
                  <a:cubicBezTo>
                    <a:pt x="76645" y="173631"/>
                    <a:pt x="80153" y="168369"/>
                    <a:pt x="80979" y="162401"/>
                  </a:cubicBezTo>
                  <a:cubicBezTo>
                    <a:pt x="82123" y="145625"/>
                    <a:pt x="82123" y="128790"/>
                    <a:pt x="80979" y="112014"/>
                  </a:cubicBezTo>
                  <a:cubicBezTo>
                    <a:pt x="79615" y="108397"/>
                    <a:pt x="78999" y="104541"/>
                    <a:pt x="79169" y="100679"/>
                  </a:cubicBezTo>
                  <a:cubicBezTo>
                    <a:pt x="79169" y="96774"/>
                    <a:pt x="83265" y="93916"/>
                    <a:pt x="84693" y="94488"/>
                  </a:cubicBezTo>
                  <a:cubicBezTo>
                    <a:pt x="86623" y="95322"/>
                    <a:pt x="88854" y="95029"/>
                    <a:pt x="90503" y="93726"/>
                  </a:cubicBezTo>
                  <a:cubicBezTo>
                    <a:pt x="93308" y="90554"/>
                    <a:pt x="95917" y="87214"/>
                    <a:pt x="98314" y="83725"/>
                  </a:cubicBezTo>
                  <a:cubicBezTo>
                    <a:pt x="103662" y="73047"/>
                    <a:pt x="109609" y="62680"/>
                    <a:pt x="116126" y="52673"/>
                  </a:cubicBezTo>
                  <a:cubicBezTo>
                    <a:pt x="118137" y="49617"/>
                    <a:pt x="119950" y="46436"/>
                    <a:pt x="121555" y="43148"/>
                  </a:cubicBezTo>
                  <a:moveTo>
                    <a:pt x="76026" y="43720"/>
                  </a:moveTo>
                  <a:cubicBezTo>
                    <a:pt x="73613" y="46595"/>
                    <a:pt x="70789" y="49099"/>
                    <a:pt x="67644" y="51149"/>
                  </a:cubicBezTo>
                  <a:cubicBezTo>
                    <a:pt x="62976" y="54007"/>
                    <a:pt x="61166" y="56769"/>
                    <a:pt x="57547" y="58960"/>
                  </a:cubicBezTo>
                  <a:cubicBezTo>
                    <a:pt x="54163" y="60646"/>
                    <a:pt x="50528" y="61772"/>
                    <a:pt x="46784" y="62293"/>
                  </a:cubicBezTo>
                  <a:cubicBezTo>
                    <a:pt x="43459" y="62194"/>
                    <a:pt x="40787" y="59522"/>
                    <a:pt x="40688" y="56197"/>
                  </a:cubicBezTo>
                  <a:cubicBezTo>
                    <a:pt x="40584" y="53155"/>
                    <a:pt x="42257" y="50330"/>
                    <a:pt x="44974" y="48958"/>
                  </a:cubicBezTo>
                  <a:cubicBezTo>
                    <a:pt x="49527" y="46605"/>
                    <a:pt x="54237" y="44568"/>
                    <a:pt x="59071" y="42862"/>
                  </a:cubicBezTo>
                  <a:cubicBezTo>
                    <a:pt x="61022" y="41960"/>
                    <a:pt x="62847" y="40807"/>
                    <a:pt x="64501" y="39433"/>
                  </a:cubicBezTo>
                  <a:cubicBezTo>
                    <a:pt x="66310" y="37814"/>
                    <a:pt x="68977" y="38767"/>
                    <a:pt x="71739" y="37052"/>
                  </a:cubicBezTo>
                  <a:cubicBezTo>
                    <a:pt x="73998" y="36253"/>
                    <a:pt x="76398" y="35929"/>
                    <a:pt x="78788" y="36100"/>
                  </a:cubicBezTo>
                  <a:cubicBezTo>
                    <a:pt x="80216" y="36100"/>
                    <a:pt x="77835" y="40576"/>
                    <a:pt x="76026" y="43720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2CBF0C2E-53A8-405E-9955-B587F9822D9F}"/>
                </a:ext>
              </a:extLst>
            </p:cNvPr>
            <p:cNvSpPr/>
            <p:nvPr/>
          </p:nvSpPr>
          <p:spPr>
            <a:xfrm>
              <a:off x="6864937" y="4863327"/>
              <a:ext cx="214998" cy="231682"/>
            </a:xfrm>
            <a:custGeom>
              <a:avLst/>
              <a:gdLst>
                <a:gd name="connsiteX0" fmla="*/ 56030 w 60051"/>
                <a:gd name="connsiteY0" fmla="*/ 21427 h 64711"/>
                <a:gd name="connsiteX1" fmla="*/ 40409 w 60051"/>
                <a:gd name="connsiteY1" fmla="*/ 7616 h 64711"/>
                <a:gd name="connsiteX2" fmla="*/ 33837 w 60051"/>
                <a:gd name="connsiteY2" fmla="*/ 8663 h 64711"/>
                <a:gd name="connsiteX3" fmla="*/ 26217 w 60051"/>
                <a:gd name="connsiteY3" fmla="*/ 6282 h 64711"/>
                <a:gd name="connsiteX4" fmla="*/ 18502 w 60051"/>
                <a:gd name="connsiteY4" fmla="*/ 5615 h 64711"/>
                <a:gd name="connsiteX5" fmla="*/ 10787 w 60051"/>
                <a:gd name="connsiteY5" fmla="*/ 1615 h 64711"/>
                <a:gd name="connsiteX6" fmla="*/ 3166 w 60051"/>
                <a:gd name="connsiteY6" fmla="*/ -100 h 64711"/>
                <a:gd name="connsiteX7" fmla="*/ 595 w 60051"/>
                <a:gd name="connsiteY7" fmla="*/ 9997 h 64711"/>
                <a:gd name="connsiteX8" fmla="*/ 23 w 60051"/>
                <a:gd name="connsiteY8" fmla="*/ 16855 h 64711"/>
                <a:gd name="connsiteX9" fmla="*/ 2976 w 60051"/>
                <a:gd name="connsiteY9" fmla="*/ 27999 h 64711"/>
                <a:gd name="connsiteX10" fmla="*/ 8024 w 60051"/>
                <a:gd name="connsiteY10" fmla="*/ 38000 h 64711"/>
                <a:gd name="connsiteX11" fmla="*/ 14311 w 60051"/>
                <a:gd name="connsiteY11" fmla="*/ 49526 h 64711"/>
                <a:gd name="connsiteX12" fmla="*/ 14311 w 60051"/>
                <a:gd name="connsiteY12" fmla="*/ 58098 h 64711"/>
                <a:gd name="connsiteX13" fmla="*/ 20407 w 60051"/>
                <a:gd name="connsiteY13" fmla="*/ 64575 h 64711"/>
                <a:gd name="connsiteX14" fmla="*/ 28217 w 60051"/>
                <a:gd name="connsiteY14" fmla="*/ 60860 h 64711"/>
                <a:gd name="connsiteX15" fmla="*/ 35647 w 60051"/>
                <a:gd name="connsiteY15" fmla="*/ 60860 h 64711"/>
                <a:gd name="connsiteX16" fmla="*/ 44410 w 60051"/>
                <a:gd name="connsiteY16" fmla="*/ 57336 h 64711"/>
                <a:gd name="connsiteX17" fmla="*/ 49458 w 60051"/>
                <a:gd name="connsiteY17" fmla="*/ 51431 h 64711"/>
                <a:gd name="connsiteX18" fmla="*/ 53744 w 60051"/>
                <a:gd name="connsiteY18" fmla="*/ 42668 h 64711"/>
                <a:gd name="connsiteX19" fmla="*/ 59269 w 60051"/>
                <a:gd name="connsiteY19" fmla="*/ 35428 h 64711"/>
                <a:gd name="connsiteX20" fmla="*/ 59269 w 60051"/>
                <a:gd name="connsiteY20" fmla="*/ 27618 h 64711"/>
                <a:gd name="connsiteX21" fmla="*/ 55173 w 60051"/>
                <a:gd name="connsiteY21" fmla="*/ 21617 h 64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051" h="64711">
                  <a:moveTo>
                    <a:pt x="56030" y="21427"/>
                  </a:moveTo>
                  <a:cubicBezTo>
                    <a:pt x="53078" y="17426"/>
                    <a:pt x="44314" y="6853"/>
                    <a:pt x="40409" y="7616"/>
                  </a:cubicBezTo>
                  <a:cubicBezTo>
                    <a:pt x="38252" y="8150"/>
                    <a:pt x="36053" y="8500"/>
                    <a:pt x="33837" y="8663"/>
                  </a:cubicBezTo>
                  <a:cubicBezTo>
                    <a:pt x="32027" y="8663"/>
                    <a:pt x="28503" y="5996"/>
                    <a:pt x="26217" y="6282"/>
                  </a:cubicBezTo>
                  <a:cubicBezTo>
                    <a:pt x="23626" y="6562"/>
                    <a:pt x="21006" y="6335"/>
                    <a:pt x="18502" y="5615"/>
                  </a:cubicBezTo>
                  <a:cubicBezTo>
                    <a:pt x="16692" y="5615"/>
                    <a:pt x="12025" y="1520"/>
                    <a:pt x="10787" y="1615"/>
                  </a:cubicBezTo>
                  <a:cubicBezTo>
                    <a:pt x="6881" y="2282"/>
                    <a:pt x="5643" y="-481"/>
                    <a:pt x="3166" y="-100"/>
                  </a:cubicBezTo>
                  <a:cubicBezTo>
                    <a:pt x="23" y="2282"/>
                    <a:pt x="2119" y="7901"/>
                    <a:pt x="595" y="9997"/>
                  </a:cubicBezTo>
                  <a:cubicBezTo>
                    <a:pt x="-444" y="12132"/>
                    <a:pt x="-648" y="14577"/>
                    <a:pt x="23" y="16855"/>
                  </a:cubicBezTo>
                  <a:cubicBezTo>
                    <a:pt x="1972" y="20245"/>
                    <a:pt x="2990" y="24089"/>
                    <a:pt x="2976" y="27999"/>
                  </a:cubicBezTo>
                  <a:cubicBezTo>
                    <a:pt x="2976" y="31047"/>
                    <a:pt x="7834" y="33333"/>
                    <a:pt x="8024" y="38000"/>
                  </a:cubicBezTo>
                  <a:cubicBezTo>
                    <a:pt x="9902" y="41957"/>
                    <a:pt x="12001" y="45805"/>
                    <a:pt x="14311" y="49526"/>
                  </a:cubicBezTo>
                  <a:cubicBezTo>
                    <a:pt x="15358" y="52097"/>
                    <a:pt x="14311" y="56003"/>
                    <a:pt x="14311" y="58098"/>
                  </a:cubicBezTo>
                  <a:cubicBezTo>
                    <a:pt x="15263" y="62194"/>
                    <a:pt x="17835" y="64575"/>
                    <a:pt x="20407" y="64575"/>
                  </a:cubicBezTo>
                  <a:cubicBezTo>
                    <a:pt x="22979" y="64575"/>
                    <a:pt x="24598" y="61813"/>
                    <a:pt x="28217" y="60860"/>
                  </a:cubicBezTo>
                  <a:cubicBezTo>
                    <a:pt x="30313" y="60289"/>
                    <a:pt x="33551" y="60860"/>
                    <a:pt x="35647" y="60860"/>
                  </a:cubicBezTo>
                  <a:cubicBezTo>
                    <a:pt x="38791" y="60343"/>
                    <a:pt x="41783" y="59139"/>
                    <a:pt x="44410" y="57336"/>
                  </a:cubicBezTo>
                  <a:cubicBezTo>
                    <a:pt x="46298" y="55553"/>
                    <a:pt x="47990" y="53573"/>
                    <a:pt x="49458" y="51431"/>
                  </a:cubicBezTo>
                  <a:cubicBezTo>
                    <a:pt x="51363" y="49145"/>
                    <a:pt x="52030" y="44573"/>
                    <a:pt x="53744" y="42668"/>
                  </a:cubicBezTo>
                  <a:cubicBezTo>
                    <a:pt x="55459" y="40763"/>
                    <a:pt x="57935" y="39620"/>
                    <a:pt x="59269" y="35428"/>
                  </a:cubicBezTo>
                  <a:cubicBezTo>
                    <a:pt x="59825" y="32855"/>
                    <a:pt x="59825" y="30192"/>
                    <a:pt x="59269" y="27618"/>
                  </a:cubicBezTo>
                  <a:cubicBezTo>
                    <a:pt x="58124" y="25476"/>
                    <a:pt x="56751" y="23464"/>
                    <a:pt x="55173" y="21617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32BF6108-AEF4-443B-B96A-EAC5AF3E8C7D}"/>
                </a:ext>
              </a:extLst>
            </p:cNvPr>
            <p:cNvSpPr/>
            <p:nvPr/>
          </p:nvSpPr>
          <p:spPr>
            <a:xfrm>
              <a:off x="6343545" y="4947348"/>
              <a:ext cx="206527" cy="200175"/>
            </a:xfrm>
            <a:custGeom>
              <a:avLst/>
              <a:gdLst>
                <a:gd name="connsiteX0" fmla="*/ 55070 w 57685"/>
                <a:gd name="connsiteY0" fmla="*/ 25296 h 55911"/>
                <a:gd name="connsiteX1" fmla="*/ 56213 w 57685"/>
                <a:gd name="connsiteY1" fmla="*/ 17866 h 55911"/>
                <a:gd name="connsiteX2" fmla="*/ 57166 w 57685"/>
                <a:gd name="connsiteY2" fmla="*/ 11199 h 55911"/>
                <a:gd name="connsiteX3" fmla="*/ 53070 w 57685"/>
                <a:gd name="connsiteY3" fmla="*/ 9294 h 55911"/>
                <a:gd name="connsiteX4" fmla="*/ 41354 w 57685"/>
                <a:gd name="connsiteY4" fmla="*/ 9294 h 55911"/>
                <a:gd name="connsiteX5" fmla="*/ 31258 w 57685"/>
                <a:gd name="connsiteY5" fmla="*/ 11770 h 55911"/>
                <a:gd name="connsiteX6" fmla="*/ 21733 w 57685"/>
                <a:gd name="connsiteY6" fmla="*/ -136 h 55911"/>
                <a:gd name="connsiteX7" fmla="*/ 14113 w 57685"/>
                <a:gd name="connsiteY7" fmla="*/ 3960 h 55911"/>
                <a:gd name="connsiteX8" fmla="*/ 3731 w 57685"/>
                <a:gd name="connsiteY8" fmla="*/ 21771 h 55911"/>
                <a:gd name="connsiteX9" fmla="*/ -365 w 57685"/>
                <a:gd name="connsiteY9" fmla="*/ 29582 h 55911"/>
                <a:gd name="connsiteX10" fmla="*/ 1635 w 57685"/>
                <a:gd name="connsiteY10" fmla="*/ 36249 h 55911"/>
                <a:gd name="connsiteX11" fmla="*/ 206 w 57685"/>
                <a:gd name="connsiteY11" fmla="*/ 44632 h 55911"/>
                <a:gd name="connsiteX12" fmla="*/ 13732 w 57685"/>
                <a:gd name="connsiteY12" fmla="*/ 55776 h 55911"/>
                <a:gd name="connsiteX13" fmla="*/ 25067 w 57685"/>
                <a:gd name="connsiteY13" fmla="*/ 51013 h 55911"/>
                <a:gd name="connsiteX14" fmla="*/ 33639 w 57685"/>
                <a:gd name="connsiteY14" fmla="*/ 50251 h 55911"/>
                <a:gd name="connsiteX15" fmla="*/ 41069 w 57685"/>
                <a:gd name="connsiteY15" fmla="*/ 45203 h 55911"/>
                <a:gd name="connsiteX16" fmla="*/ 44783 w 57685"/>
                <a:gd name="connsiteY16" fmla="*/ 34630 h 55911"/>
                <a:gd name="connsiteX17" fmla="*/ 50022 w 57685"/>
                <a:gd name="connsiteY17" fmla="*/ 30725 h 55911"/>
                <a:gd name="connsiteX18" fmla="*/ 55166 w 57685"/>
                <a:gd name="connsiteY18" fmla="*/ 25105 h 5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685" h="55911">
                  <a:moveTo>
                    <a:pt x="55070" y="25296"/>
                  </a:moveTo>
                  <a:cubicBezTo>
                    <a:pt x="55973" y="22928"/>
                    <a:pt x="56362" y="20396"/>
                    <a:pt x="56213" y="17866"/>
                  </a:cubicBezTo>
                  <a:cubicBezTo>
                    <a:pt x="57217" y="15797"/>
                    <a:pt x="57550" y="13466"/>
                    <a:pt x="57166" y="11199"/>
                  </a:cubicBezTo>
                  <a:cubicBezTo>
                    <a:pt x="57166" y="9675"/>
                    <a:pt x="54975" y="9294"/>
                    <a:pt x="53070" y="9294"/>
                  </a:cubicBezTo>
                  <a:cubicBezTo>
                    <a:pt x="49168" y="9063"/>
                    <a:pt x="45256" y="9063"/>
                    <a:pt x="41354" y="9294"/>
                  </a:cubicBezTo>
                  <a:cubicBezTo>
                    <a:pt x="38143" y="10653"/>
                    <a:pt x="34734" y="11489"/>
                    <a:pt x="31258" y="11770"/>
                  </a:cubicBezTo>
                  <a:cubicBezTo>
                    <a:pt x="28877" y="11770"/>
                    <a:pt x="28496" y="-136"/>
                    <a:pt x="21733" y="-136"/>
                  </a:cubicBezTo>
                  <a:cubicBezTo>
                    <a:pt x="19828" y="-136"/>
                    <a:pt x="16685" y="2626"/>
                    <a:pt x="14113" y="3960"/>
                  </a:cubicBezTo>
                  <a:cubicBezTo>
                    <a:pt x="8556" y="8398"/>
                    <a:pt x="4854" y="14749"/>
                    <a:pt x="3731" y="21771"/>
                  </a:cubicBezTo>
                  <a:cubicBezTo>
                    <a:pt x="3159" y="24057"/>
                    <a:pt x="-365" y="27677"/>
                    <a:pt x="-365" y="29582"/>
                  </a:cubicBezTo>
                  <a:cubicBezTo>
                    <a:pt x="-365" y="31487"/>
                    <a:pt x="1635" y="34344"/>
                    <a:pt x="1635" y="36249"/>
                  </a:cubicBezTo>
                  <a:cubicBezTo>
                    <a:pt x="1635" y="38154"/>
                    <a:pt x="206" y="42727"/>
                    <a:pt x="206" y="44632"/>
                  </a:cubicBezTo>
                  <a:cubicBezTo>
                    <a:pt x="206" y="52632"/>
                    <a:pt x="6779" y="55776"/>
                    <a:pt x="13732" y="55776"/>
                  </a:cubicBezTo>
                  <a:cubicBezTo>
                    <a:pt x="17710" y="54714"/>
                    <a:pt x="21524" y="53111"/>
                    <a:pt x="25067" y="51013"/>
                  </a:cubicBezTo>
                  <a:cubicBezTo>
                    <a:pt x="27162" y="50442"/>
                    <a:pt x="30496" y="52252"/>
                    <a:pt x="33639" y="50251"/>
                  </a:cubicBezTo>
                  <a:cubicBezTo>
                    <a:pt x="36782" y="48251"/>
                    <a:pt x="39068" y="47584"/>
                    <a:pt x="41069" y="45203"/>
                  </a:cubicBezTo>
                  <a:cubicBezTo>
                    <a:pt x="43069" y="42822"/>
                    <a:pt x="43069" y="38916"/>
                    <a:pt x="44783" y="34630"/>
                  </a:cubicBezTo>
                  <a:cubicBezTo>
                    <a:pt x="45545" y="32820"/>
                    <a:pt x="49260" y="31963"/>
                    <a:pt x="50022" y="30725"/>
                  </a:cubicBezTo>
                  <a:cubicBezTo>
                    <a:pt x="51626" y="28754"/>
                    <a:pt x="53344" y="26877"/>
                    <a:pt x="55166" y="25105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C1C46266-1B97-4849-A15E-EB0EBFDF7329}"/>
                </a:ext>
              </a:extLst>
            </p:cNvPr>
            <p:cNvSpPr/>
            <p:nvPr/>
          </p:nvSpPr>
          <p:spPr>
            <a:xfrm>
              <a:off x="6330162" y="4169825"/>
              <a:ext cx="802159" cy="426841"/>
            </a:xfrm>
            <a:custGeom>
              <a:avLst/>
              <a:gdLst>
                <a:gd name="connsiteX0" fmla="*/ 219971 w 224051"/>
                <a:gd name="connsiteY0" fmla="*/ 52823 h 119221"/>
                <a:gd name="connsiteX1" fmla="*/ 211304 w 224051"/>
                <a:gd name="connsiteY1" fmla="*/ 45203 h 119221"/>
                <a:gd name="connsiteX2" fmla="*/ 204065 w 224051"/>
                <a:gd name="connsiteY2" fmla="*/ 42822 h 119221"/>
                <a:gd name="connsiteX3" fmla="*/ 197112 w 224051"/>
                <a:gd name="connsiteY3" fmla="*/ 39869 h 119221"/>
                <a:gd name="connsiteX4" fmla="*/ 180824 w 224051"/>
                <a:gd name="connsiteY4" fmla="*/ 43584 h 119221"/>
                <a:gd name="connsiteX5" fmla="*/ 152249 w 224051"/>
                <a:gd name="connsiteY5" fmla="*/ 50251 h 119221"/>
                <a:gd name="connsiteX6" fmla="*/ 150725 w 224051"/>
                <a:gd name="connsiteY6" fmla="*/ 45394 h 119221"/>
                <a:gd name="connsiteX7" fmla="*/ 158726 w 224051"/>
                <a:gd name="connsiteY7" fmla="*/ 30725 h 119221"/>
                <a:gd name="connsiteX8" fmla="*/ 152249 w 224051"/>
                <a:gd name="connsiteY8" fmla="*/ 16437 h 119221"/>
                <a:gd name="connsiteX9" fmla="*/ 149487 w 224051"/>
                <a:gd name="connsiteY9" fmla="*/ 6912 h 119221"/>
                <a:gd name="connsiteX10" fmla="*/ 141104 w 224051"/>
                <a:gd name="connsiteY10" fmla="*/ 4341 h 119221"/>
                <a:gd name="connsiteX11" fmla="*/ 136437 w 224051"/>
                <a:gd name="connsiteY11" fmla="*/ 626 h 119221"/>
                <a:gd name="connsiteX12" fmla="*/ 127484 w 224051"/>
                <a:gd name="connsiteY12" fmla="*/ 626 h 119221"/>
                <a:gd name="connsiteX13" fmla="*/ 120244 w 224051"/>
                <a:gd name="connsiteY13" fmla="*/ -136 h 119221"/>
                <a:gd name="connsiteX14" fmla="*/ 114149 w 224051"/>
                <a:gd name="connsiteY14" fmla="*/ 2150 h 119221"/>
                <a:gd name="connsiteX15" fmla="*/ 108148 w 224051"/>
                <a:gd name="connsiteY15" fmla="*/ 2817 h 119221"/>
                <a:gd name="connsiteX16" fmla="*/ 101862 w 224051"/>
                <a:gd name="connsiteY16" fmla="*/ 5293 h 119221"/>
                <a:gd name="connsiteX17" fmla="*/ 91098 w 224051"/>
                <a:gd name="connsiteY17" fmla="*/ 7103 h 119221"/>
                <a:gd name="connsiteX18" fmla="*/ 89003 w 224051"/>
                <a:gd name="connsiteY18" fmla="*/ 13104 h 119221"/>
                <a:gd name="connsiteX19" fmla="*/ 96146 w 224051"/>
                <a:gd name="connsiteY19" fmla="*/ 30725 h 119221"/>
                <a:gd name="connsiteX20" fmla="*/ 93861 w 224051"/>
                <a:gd name="connsiteY20" fmla="*/ 37773 h 119221"/>
                <a:gd name="connsiteX21" fmla="*/ 91670 w 224051"/>
                <a:gd name="connsiteY21" fmla="*/ 43393 h 119221"/>
                <a:gd name="connsiteX22" fmla="*/ 90336 w 224051"/>
                <a:gd name="connsiteY22" fmla="*/ 49299 h 119221"/>
                <a:gd name="connsiteX23" fmla="*/ 95956 w 224051"/>
                <a:gd name="connsiteY23" fmla="*/ 53585 h 119221"/>
                <a:gd name="connsiteX24" fmla="*/ 101862 w 224051"/>
                <a:gd name="connsiteY24" fmla="*/ 55490 h 119221"/>
                <a:gd name="connsiteX25" fmla="*/ 102814 w 224051"/>
                <a:gd name="connsiteY25" fmla="*/ 61205 h 119221"/>
                <a:gd name="connsiteX26" fmla="*/ 94432 w 224051"/>
                <a:gd name="connsiteY26" fmla="*/ 66063 h 119221"/>
                <a:gd name="connsiteX27" fmla="*/ 73953 w 224051"/>
                <a:gd name="connsiteY27" fmla="*/ 72349 h 119221"/>
                <a:gd name="connsiteX28" fmla="*/ 62809 w 224051"/>
                <a:gd name="connsiteY28" fmla="*/ 73873 h 119221"/>
                <a:gd name="connsiteX29" fmla="*/ 36615 w 224051"/>
                <a:gd name="connsiteY29" fmla="*/ 79112 h 119221"/>
                <a:gd name="connsiteX30" fmla="*/ 25662 w 224051"/>
                <a:gd name="connsiteY30" fmla="*/ 82827 h 119221"/>
                <a:gd name="connsiteX31" fmla="*/ 20613 w 224051"/>
                <a:gd name="connsiteY31" fmla="*/ 79969 h 119221"/>
                <a:gd name="connsiteX32" fmla="*/ 1563 w 224051"/>
                <a:gd name="connsiteY32" fmla="*/ 89494 h 119221"/>
                <a:gd name="connsiteX33" fmla="*/ -246 w 224051"/>
                <a:gd name="connsiteY33" fmla="*/ 96162 h 119221"/>
                <a:gd name="connsiteX34" fmla="*/ 230 w 224051"/>
                <a:gd name="connsiteY34" fmla="*/ 104544 h 119221"/>
                <a:gd name="connsiteX35" fmla="*/ 2706 w 224051"/>
                <a:gd name="connsiteY35" fmla="*/ 114736 h 119221"/>
                <a:gd name="connsiteX36" fmla="*/ 12231 w 224051"/>
                <a:gd name="connsiteY36" fmla="*/ 115307 h 119221"/>
                <a:gd name="connsiteX37" fmla="*/ 17470 w 224051"/>
                <a:gd name="connsiteY37" fmla="*/ 119022 h 119221"/>
                <a:gd name="connsiteX38" fmla="*/ 23947 w 224051"/>
                <a:gd name="connsiteY38" fmla="*/ 115307 h 119221"/>
                <a:gd name="connsiteX39" fmla="*/ 31376 w 224051"/>
                <a:gd name="connsiteY39" fmla="*/ 112735 h 119221"/>
                <a:gd name="connsiteX40" fmla="*/ 40139 w 224051"/>
                <a:gd name="connsiteY40" fmla="*/ 110354 h 119221"/>
                <a:gd name="connsiteX41" fmla="*/ 45569 w 224051"/>
                <a:gd name="connsiteY41" fmla="*/ 110354 h 119221"/>
                <a:gd name="connsiteX42" fmla="*/ 52427 w 224051"/>
                <a:gd name="connsiteY42" fmla="*/ 110354 h 119221"/>
                <a:gd name="connsiteX43" fmla="*/ 60237 w 224051"/>
                <a:gd name="connsiteY43" fmla="*/ 108258 h 119221"/>
                <a:gd name="connsiteX44" fmla="*/ 67476 w 224051"/>
                <a:gd name="connsiteY44" fmla="*/ 107306 h 119221"/>
                <a:gd name="connsiteX45" fmla="*/ 76049 w 224051"/>
                <a:gd name="connsiteY45" fmla="*/ 105115 h 119221"/>
                <a:gd name="connsiteX46" fmla="*/ 85574 w 224051"/>
                <a:gd name="connsiteY46" fmla="*/ 102734 h 119221"/>
                <a:gd name="connsiteX47" fmla="*/ 95099 w 224051"/>
                <a:gd name="connsiteY47" fmla="*/ 100257 h 119221"/>
                <a:gd name="connsiteX48" fmla="*/ 128912 w 224051"/>
                <a:gd name="connsiteY48" fmla="*/ 91875 h 119221"/>
                <a:gd name="connsiteX49" fmla="*/ 143390 w 224051"/>
                <a:gd name="connsiteY49" fmla="*/ 85780 h 119221"/>
                <a:gd name="connsiteX50" fmla="*/ 152915 w 224051"/>
                <a:gd name="connsiteY50" fmla="*/ 85780 h 119221"/>
                <a:gd name="connsiteX51" fmla="*/ 163298 w 224051"/>
                <a:gd name="connsiteY51" fmla="*/ 82065 h 119221"/>
                <a:gd name="connsiteX52" fmla="*/ 173680 w 224051"/>
                <a:gd name="connsiteY52" fmla="*/ 78922 h 119221"/>
                <a:gd name="connsiteX53" fmla="*/ 185015 w 224051"/>
                <a:gd name="connsiteY53" fmla="*/ 77588 h 119221"/>
                <a:gd name="connsiteX54" fmla="*/ 199207 w 224051"/>
                <a:gd name="connsiteY54" fmla="*/ 76636 h 119221"/>
                <a:gd name="connsiteX55" fmla="*/ 207589 w 224051"/>
                <a:gd name="connsiteY55" fmla="*/ 79112 h 119221"/>
                <a:gd name="connsiteX56" fmla="*/ 223210 w 224051"/>
                <a:gd name="connsiteY56" fmla="*/ 65872 h 119221"/>
                <a:gd name="connsiteX57" fmla="*/ 223686 w 224051"/>
                <a:gd name="connsiteY57" fmla="*/ 57109 h 119221"/>
                <a:gd name="connsiteX58" fmla="*/ 219781 w 224051"/>
                <a:gd name="connsiteY58" fmla="*/ 52823 h 119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24051" h="119221">
                  <a:moveTo>
                    <a:pt x="219971" y="52823"/>
                  </a:moveTo>
                  <a:cubicBezTo>
                    <a:pt x="216018" y="51837"/>
                    <a:pt x="212788" y="48997"/>
                    <a:pt x="211304" y="45203"/>
                  </a:cubicBezTo>
                  <a:cubicBezTo>
                    <a:pt x="210542" y="43203"/>
                    <a:pt x="206255" y="43393"/>
                    <a:pt x="204065" y="42822"/>
                  </a:cubicBezTo>
                  <a:cubicBezTo>
                    <a:pt x="201874" y="42250"/>
                    <a:pt x="198921" y="39678"/>
                    <a:pt x="197112" y="39869"/>
                  </a:cubicBezTo>
                  <a:cubicBezTo>
                    <a:pt x="191592" y="40674"/>
                    <a:pt x="186146" y="41916"/>
                    <a:pt x="180824" y="43584"/>
                  </a:cubicBezTo>
                  <a:cubicBezTo>
                    <a:pt x="176347" y="45012"/>
                    <a:pt x="157488" y="49203"/>
                    <a:pt x="152249" y="50251"/>
                  </a:cubicBezTo>
                  <a:cubicBezTo>
                    <a:pt x="149296" y="50823"/>
                    <a:pt x="149105" y="47489"/>
                    <a:pt x="150725" y="45394"/>
                  </a:cubicBezTo>
                  <a:cubicBezTo>
                    <a:pt x="156535" y="40440"/>
                    <a:pt x="159107" y="40250"/>
                    <a:pt x="158726" y="30725"/>
                  </a:cubicBezTo>
                  <a:cubicBezTo>
                    <a:pt x="158345" y="21200"/>
                    <a:pt x="153773" y="19581"/>
                    <a:pt x="152249" y="16437"/>
                  </a:cubicBezTo>
                  <a:cubicBezTo>
                    <a:pt x="150725" y="13294"/>
                    <a:pt x="150915" y="8436"/>
                    <a:pt x="149487" y="6912"/>
                  </a:cubicBezTo>
                  <a:cubicBezTo>
                    <a:pt x="148058" y="5389"/>
                    <a:pt x="142057" y="5103"/>
                    <a:pt x="141104" y="4341"/>
                  </a:cubicBezTo>
                  <a:cubicBezTo>
                    <a:pt x="140152" y="3579"/>
                    <a:pt x="138723" y="626"/>
                    <a:pt x="136437" y="626"/>
                  </a:cubicBezTo>
                  <a:cubicBezTo>
                    <a:pt x="133456" y="818"/>
                    <a:pt x="130465" y="818"/>
                    <a:pt x="127484" y="626"/>
                  </a:cubicBezTo>
                  <a:cubicBezTo>
                    <a:pt x="125091" y="208"/>
                    <a:pt x="122672" y="-46"/>
                    <a:pt x="120244" y="-136"/>
                  </a:cubicBezTo>
                  <a:cubicBezTo>
                    <a:pt x="116911" y="-136"/>
                    <a:pt x="116911" y="1198"/>
                    <a:pt x="114149" y="2150"/>
                  </a:cubicBezTo>
                  <a:cubicBezTo>
                    <a:pt x="111387" y="3102"/>
                    <a:pt x="109386" y="2150"/>
                    <a:pt x="108148" y="2817"/>
                  </a:cubicBezTo>
                  <a:cubicBezTo>
                    <a:pt x="106242" y="4060"/>
                    <a:pt x="104104" y="4903"/>
                    <a:pt x="101862" y="5293"/>
                  </a:cubicBezTo>
                  <a:cubicBezTo>
                    <a:pt x="98051" y="5293"/>
                    <a:pt x="94337" y="3769"/>
                    <a:pt x="91098" y="7103"/>
                  </a:cubicBezTo>
                  <a:cubicBezTo>
                    <a:pt x="89348" y="8565"/>
                    <a:pt x="88543" y="10870"/>
                    <a:pt x="89003" y="13104"/>
                  </a:cubicBezTo>
                  <a:cubicBezTo>
                    <a:pt x="89955" y="16057"/>
                    <a:pt x="97385" y="26820"/>
                    <a:pt x="96146" y="30725"/>
                  </a:cubicBezTo>
                  <a:cubicBezTo>
                    <a:pt x="95511" y="33114"/>
                    <a:pt x="94748" y="35467"/>
                    <a:pt x="93861" y="37773"/>
                  </a:cubicBezTo>
                  <a:cubicBezTo>
                    <a:pt x="92908" y="40440"/>
                    <a:pt x="92432" y="41298"/>
                    <a:pt x="91670" y="43393"/>
                  </a:cubicBezTo>
                  <a:cubicBezTo>
                    <a:pt x="90679" y="45197"/>
                    <a:pt x="90217" y="47244"/>
                    <a:pt x="90336" y="49299"/>
                  </a:cubicBezTo>
                  <a:cubicBezTo>
                    <a:pt x="91590" y="51395"/>
                    <a:pt x="93602" y="52930"/>
                    <a:pt x="95956" y="53585"/>
                  </a:cubicBezTo>
                  <a:cubicBezTo>
                    <a:pt x="98432" y="53585"/>
                    <a:pt x="100718" y="52537"/>
                    <a:pt x="101862" y="55490"/>
                  </a:cubicBezTo>
                  <a:cubicBezTo>
                    <a:pt x="102630" y="57292"/>
                    <a:pt x="102957" y="59251"/>
                    <a:pt x="102814" y="61205"/>
                  </a:cubicBezTo>
                  <a:cubicBezTo>
                    <a:pt x="101480" y="64253"/>
                    <a:pt x="96908" y="65491"/>
                    <a:pt x="94432" y="66063"/>
                  </a:cubicBezTo>
                  <a:cubicBezTo>
                    <a:pt x="87493" y="67771"/>
                    <a:pt x="80656" y="69870"/>
                    <a:pt x="73953" y="72349"/>
                  </a:cubicBezTo>
                  <a:cubicBezTo>
                    <a:pt x="71381" y="74445"/>
                    <a:pt x="67286" y="72349"/>
                    <a:pt x="62809" y="73873"/>
                  </a:cubicBezTo>
                  <a:cubicBezTo>
                    <a:pt x="54226" y="76295"/>
                    <a:pt x="45469" y="78046"/>
                    <a:pt x="36615" y="79112"/>
                  </a:cubicBezTo>
                  <a:cubicBezTo>
                    <a:pt x="33758" y="79112"/>
                    <a:pt x="27090" y="82827"/>
                    <a:pt x="25662" y="82827"/>
                  </a:cubicBezTo>
                  <a:cubicBezTo>
                    <a:pt x="24233" y="82827"/>
                    <a:pt x="22423" y="79588"/>
                    <a:pt x="20613" y="79969"/>
                  </a:cubicBezTo>
                  <a:cubicBezTo>
                    <a:pt x="13758" y="82013"/>
                    <a:pt x="7311" y="85236"/>
                    <a:pt x="1563" y="89494"/>
                  </a:cubicBezTo>
                  <a:cubicBezTo>
                    <a:pt x="6" y="91341"/>
                    <a:pt x="-656" y="93781"/>
                    <a:pt x="-246" y="96162"/>
                  </a:cubicBezTo>
                  <a:cubicBezTo>
                    <a:pt x="-246" y="100067"/>
                    <a:pt x="325" y="103686"/>
                    <a:pt x="230" y="104544"/>
                  </a:cubicBezTo>
                  <a:cubicBezTo>
                    <a:pt x="-437" y="108449"/>
                    <a:pt x="-628" y="113116"/>
                    <a:pt x="2706" y="114736"/>
                  </a:cubicBezTo>
                  <a:cubicBezTo>
                    <a:pt x="6040" y="116355"/>
                    <a:pt x="10326" y="114736"/>
                    <a:pt x="12231" y="115307"/>
                  </a:cubicBezTo>
                  <a:cubicBezTo>
                    <a:pt x="16327" y="117212"/>
                    <a:pt x="14613" y="119498"/>
                    <a:pt x="17470" y="119022"/>
                  </a:cubicBezTo>
                  <a:cubicBezTo>
                    <a:pt x="20328" y="118545"/>
                    <a:pt x="23375" y="117022"/>
                    <a:pt x="23947" y="115307"/>
                  </a:cubicBezTo>
                  <a:cubicBezTo>
                    <a:pt x="26290" y="114105"/>
                    <a:pt x="28791" y="113239"/>
                    <a:pt x="31376" y="112735"/>
                  </a:cubicBezTo>
                  <a:cubicBezTo>
                    <a:pt x="34901" y="112735"/>
                    <a:pt x="38330" y="112735"/>
                    <a:pt x="40139" y="110354"/>
                  </a:cubicBezTo>
                  <a:cubicBezTo>
                    <a:pt x="41939" y="110087"/>
                    <a:pt x="43769" y="110087"/>
                    <a:pt x="45569" y="110354"/>
                  </a:cubicBezTo>
                  <a:cubicBezTo>
                    <a:pt x="47825" y="110875"/>
                    <a:pt x="50171" y="110875"/>
                    <a:pt x="52427" y="110354"/>
                  </a:cubicBezTo>
                  <a:cubicBezTo>
                    <a:pt x="54982" y="109486"/>
                    <a:pt x="57591" y="108786"/>
                    <a:pt x="60237" y="108258"/>
                  </a:cubicBezTo>
                  <a:cubicBezTo>
                    <a:pt x="62691" y="108493"/>
                    <a:pt x="65166" y="108167"/>
                    <a:pt x="67476" y="107306"/>
                  </a:cubicBezTo>
                  <a:cubicBezTo>
                    <a:pt x="69857" y="106068"/>
                    <a:pt x="71763" y="107306"/>
                    <a:pt x="76049" y="105115"/>
                  </a:cubicBezTo>
                  <a:cubicBezTo>
                    <a:pt x="78621" y="103782"/>
                    <a:pt x="83669" y="103782"/>
                    <a:pt x="85574" y="102734"/>
                  </a:cubicBezTo>
                  <a:cubicBezTo>
                    <a:pt x="87479" y="101686"/>
                    <a:pt x="92622" y="102734"/>
                    <a:pt x="95099" y="100257"/>
                  </a:cubicBezTo>
                  <a:cubicBezTo>
                    <a:pt x="106161" y="96680"/>
                    <a:pt x="117460" y="93879"/>
                    <a:pt x="128912" y="91875"/>
                  </a:cubicBezTo>
                  <a:cubicBezTo>
                    <a:pt x="134723" y="90256"/>
                    <a:pt x="141486" y="86161"/>
                    <a:pt x="143390" y="85780"/>
                  </a:cubicBezTo>
                  <a:cubicBezTo>
                    <a:pt x="147677" y="85018"/>
                    <a:pt x="151391" y="86732"/>
                    <a:pt x="152915" y="85780"/>
                  </a:cubicBezTo>
                  <a:cubicBezTo>
                    <a:pt x="156287" y="84305"/>
                    <a:pt x="159756" y="83063"/>
                    <a:pt x="163298" y="82065"/>
                  </a:cubicBezTo>
                  <a:cubicBezTo>
                    <a:pt x="165774" y="81303"/>
                    <a:pt x="171108" y="79493"/>
                    <a:pt x="173680" y="78922"/>
                  </a:cubicBezTo>
                  <a:lnTo>
                    <a:pt x="185015" y="77588"/>
                  </a:lnTo>
                  <a:cubicBezTo>
                    <a:pt x="186824" y="77588"/>
                    <a:pt x="197397" y="76731"/>
                    <a:pt x="199207" y="76636"/>
                  </a:cubicBezTo>
                  <a:cubicBezTo>
                    <a:pt x="204541" y="76636"/>
                    <a:pt x="206065" y="80160"/>
                    <a:pt x="207589" y="79112"/>
                  </a:cubicBezTo>
                  <a:cubicBezTo>
                    <a:pt x="212161" y="76255"/>
                    <a:pt x="222638" y="71968"/>
                    <a:pt x="223210" y="65872"/>
                  </a:cubicBezTo>
                  <a:cubicBezTo>
                    <a:pt x="223210" y="61967"/>
                    <a:pt x="223686" y="58919"/>
                    <a:pt x="223686" y="57109"/>
                  </a:cubicBezTo>
                  <a:cubicBezTo>
                    <a:pt x="223366" y="55025"/>
                    <a:pt x="221827" y="53335"/>
                    <a:pt x="219781" y="5282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AE3372D2-ADD7-496F-B466-CE3E92A73550}"/>
                </a:ext>
              </a:extLst>
            </p:cNvPr>
            <p:cNvSpPr/>
            <p:nvPr/>
          </p:nvSpPr>
          <p:spPr>
            <a:xfrm>
              <a:off x="10788644" y="4163657"/>
              <a:ext cx="774892" cy="1066918"/>
            </a:xfrm>
            <a:custGeom>
              <a:avLst/>
              <a:gdLst>
                <a:gd name="connsiteX0" fmla="*/ 211303 w 216435"/>
                <a:gd name="connsiteY0" fmla="*/ 97027 h 298001"/>
                <a:gd name="connsiteX1" fmla="*/ 203588 w 216435"/>
                <a:gd name="connsiteY1" fmla="*/ 94265 h 298001"/>
                <a:gd name="connsiteX2" fmla="*/ 196825 w 216435"/>
                <a:gd name="connsiteY2" fmla="*/ 92265 h 298001"/>
                <a:gd name="connsiteX3" fmla="*/ 190824 w 216435"/>
                <a:gd name="connsiteY3" fmla="*/ 87883 h 298001"/>
                <a:gd name="connsiteX4" fmla="*/ 183395 w 216435"/>
                <a:gd name="connsiteY4" fmla="*/ 87883 h 298001"/>
                <a:gd name="connsiteX5" fmla="*/ 172631 w 216435"/>
                <a:gd name="connsiteY5" fmla="*/ 93789 h 298001"/>
                <a:gd name="connsiteX6" fmla="*/ 167107 w 216435"/>
                <a:gd name="connsiteY6" fmla="*/ 92074 h 298001"/>
                <a:gd name="connsiteX7" fmla="*/ 169012 w 216435"/>
                <a:gd name="connsiteY7" fmla="*/ 80073 h 298001"/>
                <a:gd name="connsiteX8" fmla="*/ 171393 w 216435"/>
                <a:gd name="connsiteY8" fmla="*/ 70548 h 298001"/>
                <a:gd name="connsiteX9" fmla="*/ 174251 w 216435"/>
                <a:gd name="connsiteY9" fmla="*/ 62547 h 298001"/>
                <a:gd name="connsiteX10" fmla="*/ 183776 w 216435"/>
                <a:gd name="connsiteY10" fmla="*/ 39496 h 298001"/>
                <a:gd name="connsiteX11" fmla="*/ 195968 w 216435"/>
                <a:gd name="connsiteY11" fmla="*/ 29971 h 298001"/>
                <a:gd name="connsiteX12" fmla="*/ 197016 w 216435"/>
                <a:gd name="connsiteY12" fmla="*/ 18446 h 298001"/>
                <a:gd name="connsiteX13" fmla="*/ 194730 w 216435"/>
                <a:gd name="connsiteY13" fmla="*/ 11874 h 298001"/>
                <a:gd name="connsiteX14" fmla="*/ 185776 w 216435"/>
                <a:gd name="connsiteY14" fmla="*/ 6254 h 298001"/>
                <a:gd name="connsiteX15" fmla="*/ 177490 w 216435"/>
                <a:gd name="connsiteY15" fmla="*/ 7207 h 298001"/>
                <a:gd name="connsiteX16" fmla="*/ 175013 w 216435"/>
                <a:gd name="connsiteY16" fmla="*/ 10731 h 298001"/>
                <a:gd name="connsiteX17" fmla="*/ 147295 w 216435"/>
                <a:gd name="connsiteY17" fmla="*/ 25399 h 298001"/>
                <a:gd name="connsiteX18" fmla="*/ 152820 w 216435"/>
                <a:gd name="connsiteY18" fmla="*/ 38734 h 298001"/>
                <a:gd name="connsiteX19" fmla="*/ 150819 w 216435"/>
                <a:gd name="connsiteY19" fmla="*/ 45973 h 298001"/>
                <a:gd name="connsiteX20" fmla="*/ 146438 w 216435"/>
                <a:gd name="connsiteY20" fmla="*/ 52545 h 298001"/>
                <a:gd name="connsiteX21" fmla="*/ 138723 w 216435"/>
                <a:gd name="connsiteY21" fmla="*/ 56451 h 298001"/>
                <a:gd name="connsiteX22" fmla="*/ 139484 w 216435"/>
                <a:gd name="connsiteY22" fmla="*/ 65499 h 298001"/>
                <a:gd name="connsiteX23" fmla="*/ 135103 w 216435"/>
                <a:gd name="connsiteY23" fmla="*/ 70643 h 298001"/>
                <a:gd name="connsiteX24" fmla="*/ 129674 w 216435"/>
                <a:gd name="connsiteY24" fmla="*/ 74929 h 298001"/>
                <a:gd name="connsiteX25" fmla="*/ 131579 w 216435"/>
                <a:gd name="connsiteY25" fmla="*/ 84454 h 298001"/>
                <a:gd name="connsiteX26" fmla="*/ 139866 w 216435"/>
                <a:gd name="connsiteY26" fmla="*/ 87216 h 298001"/>
                <a:gd name="connsiteX27" fmla="*/ 130341 w 216435"/>
                <a:gd name="connsiteY27" fmla="*/ 96741 h 298001"/>
                <a:gd name="connsiteX28" fmla="*/ 125292 w 216435"/>
                <a:gd name="connsiteY28" fmla="*/ 88645 h 298001"/>
                <a:gd name="connsiteX29" fmla="*/ 115005 w 216435"/>
                <a:gd name="connsiteY29" fmla="*/ 83216 h 298001"/>
                <a:gd name="connsiteX30" fmla="*/ 123482 w 216435"/>
                <a:gd name="connsiteY30" fmla="*/ 70929 h 298001"/>
                <a:gd name="connsiteX31" fmla="*/ 134722 w 216435"/>
                <a:gd name="connsiteY31" fmla="*/ 48164 h 298001"/>
                <a:gd name="connsiteX32" fmla="*/ 129579 w 216435"/>
                <a:gd name="connsiteY32" fmla="*/ 40449 h 298001"/>
                <a:gd name="connsiteX33" fmla="*/ 129579 w 216435"/>
                <a:gd name="connsiteY33" fmla="*/ 30924 h 298001"/>
                <a:gd name="connsiteX34" fmla="*/ 137865 w 216435"/>
                <a:gd name="connsiteY34" fmla="*/ 20065 h 298001"/>
                <a:gd name="connsiteX35" fmla="*/ 142152 w 216435"/>
                <a:gd name="connsiteY35" fmla="*/ 7683 h 298001"/>
                <a:gd name="connsiteX36" fmla="*/ 132055 w 216435"/>
                <a:gd name="connsiteY36" fmla="*/ -128 h 298001"/>
                <a:gd name="connsiteX37" fmla="*/ 126721 w 216435"/>
                <a:gd name="connsiteY37" fmla="*/ 1015 h 298001"/>
                <a:gd name="connsiteX38" fmla="*/ 121387 w 216435"/>
                <a:gd name="connsiteY38" fmla="*/ 1015 h 298001"/>
                <a:gd name="connsiteX39" fmla="*/ 114815 w 216435"/>
                <a:gd name="connsiteY39" fmla="*/ 13207 h 298001"/>
                <a:gd name="connsiteX40" fmla="*/ 105957 w 216435"/>
                <a:gd name="connsiteY40" fmla="*/ 24923 h 298001"/>
                <a:gd name="connsiteX41" fmla="*/ 98622 w 216435"/>
                <a:gd name="connsiteY41" fmla="*/ 18922 h 298001"/>
                <a:gd name="connsiteX42" fmla="*/ 91955 w 216435"/>
                <a:gd name="connsiteY42" fmla="*/ 25590 h 298001"/>
                <a:gd name="connsiteX43" fmla="*/ 95955 w 216435"/>
                <a:gd name="connsiteY43" fmla="*/ 36163 h 298001"/>
                <a:gd name="connsiteX44" fmla="*/ 92336 w 216435"/>
                <a:gd name="connsiteY44" fmla="*/ 45688 h 298001"/>
                <a:gd name="connsiteX45" fmla="*/ 92336 w 216435"/>
                <a:gd name="connsiteY45" fmla="*/ 57594 h 298001"/>
                <a:gd name="connsiteX46" fmla="*/ 98242 w 216435"/>
                <a:gd name="connsiteY46" fmla="*/ 54831 h 298001"/>
                <a:gd name="connsiteX47" fmla="*/ 106623 w 216435"/>
                <a:gd name="connsiteY47" fmla="*/ 51593 h 298001"/>
                <a:gd name="connsiteX48" fmla="*/ 111672 w 216435"/>
                <a:gd name="connsiteY48" fmla="*/ 63594 h 298001"/>
                <a:gd name="connsiteX49" fmla="*/ 102147 w 216435"/>
                <a:gd name="connsiteY49" fmla="*/ 72453 h 298001"/>
                <a:gd name="connsiteX50" fmla="*/ 98242 w 216435"/>
                <a:gd name="connsiteY50" fmla="*/ 67500 h 298001"/>
                <a:gd name="connsiteX51" fmla="*/ 87859 w 216435"/>
                <a:gd name="connsiteY51" fmla="*/ 67500 h 298001"/>
                <a:gd name="connsiteX52" fmla="*/ 85192 w 216435"/>
                <a:gd name="connsiteY52" fmla="*/ 62832 h 298001"/>
                <a:gd name="connsiteX53" fmla="*/ 82334 w 216435"/>
                <a:gd name="connsiteY53" fmla="*/ 42735 h 298001"/>
                <a:gd name="connsiteX54" fmla="*/ 80334 w 216435"/>
                <a:gd name="connsiteY54" fmla="*/ 36734 h 298001"/>
                <a:gd name="connsiteX55" fmla="*/ 77382 w 216435"/>
                <a:gd name="connsiteY55" fmla="*/ 27209 h 298001"/>
                <a:gd name="connsiteX56" fmla="*/ 71286 w 216435"/>
                <a:gd name="connsiteY56" fmla="*/ 30638 h 298001"/>
                <a:gd name="connsiteX57" fmla="*/ 67666 w 216435"/>
                <a:gd name="connsiteY57" fmla="*/ 39306 h 298001"/>
                <a:gd name="connsiteX58" fmla="*/ 69000 w 216435"/>
                <a:gd name="connsiteY58" fmla="*/ 45307 h 298001"/>
                <a:gd name="connsiteX59" fmla="*/ 69000 w 216435"/>
                <a:gd name="connsiteY59" fmla="*/ 63118 h 298001"/>
                <a:gd name="connsiteX60" fmla="*/ 71095 w 216435"/>
                <a:gd name="connsiteY60" fmla="*/ 75691 h 298001"/>
                <a:gd name="connsiteX61" fmla="*/ 70428 w 216435"/>
                <a:gd name="connsiteY61" fmla="*/ 94170 h 298001"/>
                <a:gd name="connsiteX62" fmla="*/ 75191 w 216435"/>
                <a:gd name="connsiteY62" fmla="*/ 103123 h 298001"/>
                <a:gd name="connsiteX63" fmla="*/ 79858 w 216435"/>
                <a:gd name="connsiteY63" fmla="*/ 100647 h 298001"/>
                <a:gd name="connsiteX64" fmla="*/ 83192 w 216435"/>
                <a:gd name="connsiteY64" fmla="*/ 95980 h 298001"/>
                <a:gd name="connsiteX65" fmla="*/ 85954 w 216435"/>
                <a:gd name="connsiteY65" fmla="*/ 88169 h 298001"/>
                <a:gd name="connsiteX66" fmla="*/ 90145 w 216435"/>
                <a:gd name="connsiteY66" fmla="*/ 93408 h 298001"/>
                <a:gd name="connsiteX67" fmla="*/ 92145 w 216435"/>
                <a:gd name="connsiteY67" fmla="*/ 99789 h 298001"/>
                <a:gd name="connsiteX68" fmla="*/ 99098 w 216435"/>
                <a:gd name="connsiteY68" fmla="*/ 96932 h 298001"/>
                <a:gd name="connsiteX69" fmla="*/ 106718 w 216435"/>
                <a:gd name="connsiteY69" fmla="*/ 97694 h 298001"/>
                <a:gd name="connsiteX70" fmla="*/ 105956 w 216435"/>
                <a:gd name="connsiteY70" fmla="*/ 101790 h 298001"/>
                <a:gd name="connsiteX71" fmla="*/ 100527 w 216435"/>
                <a:gd name="connsiteY71" fmla="*/ 105409 h 298001"/>
                <a:gd name="connsiteX72" fmla="*/ 93574 w 216435"/>
                <a:gd name="connsiteY72" fmla="*/ 107790 h 298001"/>
                <a:gd name="connsiteX73" fmla="*/ 80810 w 216435"/>
                <a:gd name="connsiteY73" fmla="*/ 110076 h 298001"/>
                <a:gd name="connsiteX74" fmla="*/ 72999 w 216435"/>
                <a:gd name="connsiteY74" fmla="*/ 110553 h 298001"/>
                <a:gd name="connsiteX75" fmla="*/ 63951 w 216435"/>
                <a:gd name="connsiteY75" fmla="*/ 113029 h 298001"/>
                <a:gd name="connsiteX76" fmla="*/ 59379 w 216435"/>
                <a:gd name="connsiteY76" fmla="*/ 108362 h 298001"/>
                <a:gd name="connsiteX77" fmla="*/ 62618 w 216435"/>
                <a:gd name="connsiteY77" fmla="*/ 98837 h 298001"/>
                <a:gd name="connsiteX78" fmla="*/ 62618 w 216435"/>
                <a:gd name="connsiteY78" fmla="*/ 90836 h 298001"/>
                <a:gd name="connsiteX79" fmla="*/ 60522 w 216435"/>
                <a:gd name="connsiteY79" fmla="*/ 79977 h 298001"/>
                <a:gd name="connsiteX80" fmla="*/ 59570 w 216435"/>
                <a:gd name="connsiteY80" fmla="*/ 63785 h 298001"/>
                <a:gd name="connsiteX81" fmla="*/ 59570 w 216435"/>
                <a:gd name="connsiteY81" fmla="*/ 55498 h 298001"/>
                <a:gd name="connsiteX82" fmla="*/ 59570 w 216435"/>
                <a:gd name="connsiteY82" fmla="*/ 48926 h 298001"/>
                <a:gd name="connsiteX83" fmla="*/ 59570 w 216435"/>
                <a:gd name="connsiteY83" fmla="*/ 42925 h 298001"/>
                <a:gd name="connsiteX84" fmla="*/ 58713 w 216435"/>
                <a:gd name="connsiteY84" fmla="*/ 33400 h 298001"/>
                <a:gd name="connsiteX85" fmla="*/ 57570 w 216435"/>
                <a:gd name="connsiteY85" fmla="*/ 25590 h 298001"/>
                <a:gd name="connsiteX86" fmla="*/ 54712 w 216435"/>
                <a:gd name="connsiteY86" fmla="*/ 21303 h 298001"/>
                <a:gd name="connsiteX87" fmla="*/ 51378 w 216435"/>
                <a:gd name="connsiteY87" fmla="*/ 23494 h 298001"/>
                <a:gd name="connsiteX88" fmla="*/ 44806 w 216435"/>
                <a:gd name="connsiteY88" fmla="*/ 23494 h 298001"/>
                <a:gd name="connsiteX89" fmla="*/ 40234 w 216435"/>
                <a:gd name="connsiteY89" fmla="*/ 31400 h 298001"/>
                <a:gd name="connsiteX90" fmla="*/ 42425 w 216435"/>
                <a:gd name="connsiteY90" fmla="*/ 45116 h 298001"/>
                <a:gd name="connsiteX91" fmla="*/ 44044 w 216435"/>
                <a:gd name="connsiteY91" fmla="*/ 69119 h 298001"/>
                <a:gd name="connsiteX92" fmla="*/ 42329 w 216435"/>
                <a:gd name="connsiteY92" fmla="*/ 91788 h 298001"/>
                <a:gd name="connsiteX93" fmla="*/ 44234 w 216435"/>
                <a:gd name="connsiteY93" fmla="*/ 102838 h 298001"/>
                <a:gd name="connsiteX94" fmla="*/ 47092 w 216435"/>
                <a:gd name="connsiteY94" fmla="*/ 110458 h 298001"/>
                <a:gd name="connsiteX95" fmla="*/ 43377 w 216435"/>
                <a:gd name="connsiteY95" fmla="*/ 114172 h 298001"/>
                <a:gd name="connsiteX96" fmla="*/ 32423 w 216435"/>
                <a:gd name="connsiteY96" fmla="*/ 118458 h 298001"/>
                <a:gd name="connsiteX97" fmla="*/ 27050 w 216435"/>
                <a:gd name="connsiteY97" fmla="*/ 115958 h 298001"/>
                <a:gd name="connsiteX98" fmla="*/ 26804 w 216435"/>
                <a:gd name="connsiteY98" fmla="*/ 114267 h 298001"/>
                <a:gd name="connsiteX99" fmla="*/ 24232 w 216435"/>
                <a:gd name="connsiteY99" fmla="*/ 97884 h 298001"/>
                <a:gd name="connsiteX100" fmla="*/ 20613 w 216435"/>
                <a:gd name="connsiteY100" fmla="*/ 97884 h 298001"/>
                <a:gd name="connsiteX101" fmla="*/ 7849 w 216435"/>
                <a:gd name="connsiteY101" fmla="*/ 119030 h 298001"/>
                <a:gd name="connsiteX102" fmla="*/ 2610 w 216435"/>
                <a:gd name="connsiteY102" fmla="*/ 122459 h 298001"/>
                <a:gd name="connsiteX103" fmla="*/ -247 w 216435"/>
                <a:gd name="connsiteY103" fmla="*/ 129888 h 298001"/>
                <a:gd name="connsiteX104" fmla="*/ -247 w 216435"/>
                <a:gd name="connsiteY104" fmla="*/ 148176 h 298001"/>
                <a:gd name="connsiteX105" fmla="*/ 5563 w 216435"/>
                <a:gd name="connsiteY105" fmla="*/ 166369 h 298001"/>
                <a:gd name="connsiteX106" fmla="*/ 13278 w 216435"/>
                <a:gd name="connsiteY106" fmla="*/ 169513 h 298001"/>
                <a:gd name="connsiteX107" fmla="*/ 33090 w 216435"/>
                <a:gd name="connsiteY107" fmla="*/ 154368 h 298001"/>
                <a:gd name="connsiteX108" fmla="*/ 37662 w 216435"/>
                <a:gd name="connsiteY108" fmla="*/ 148938 h 298001"/>
                <a:gd name="connsiteX109" fmla="*/ 47187 w 216435"/>
                <a:gd name="connsiteY109" fmla="*/ 136270 h 298001"/>
                <a:gd name="connsiteX110" fmla="*/ 62713 w 216435"/>
                <a:gd name="connsiteY110" fmla="*/ 129984 h 298001"/>
                <a:gd name="connsiteX111" fmla="*/ 75857 w 216435"/>
                <a:gd name="connsiteY111" fmla="*/ 127317 h 298001"/>
                <a:gd name="connsiteX112" fmla="*/ 93002 w 216435"/>
                <a:gd name="connsiteY112" fmla="*/ 125126 h 298001"/>
                <a:gd name="connsiteX113" fmla="*/ 103575 w 216435"/>
                <a:gd name="connsiteY113" fmla="*/ 122935 h 298001"/>
                <a:gd name="connsiteX114" fmla="*/ 114148 w 216435"/>
                <a:gd name="connsiteY114" fmla="*/ 120459 h 298001"/>
                <a:gd name="connsiteX115" fmla="*/ 135103 w 216435"/>
                <a:gd name="connsiteY115" fmla="*/ 118268 h 298001"/>
                <a:gd name="connsiteX116" fmla="*/ 148438 w 216435"/>
                <a:gd name="connsiteY116" fmla="*/ 116363 h 298001"/>
                <a:gd name="connsiteX117" fmla="*/ 161106 w 216435"/>
                <a:gd name="connsiteY117" fmla="*/ 114934 h 298001"/>
                <a:gd name="connsiteX118" fmla="*/ 155772 w 216435"/>
                <a:gd name="connsiteY118" fmla="*/ 125126 h 298001"/>
                <a:gd name="connsiteX119" fmla="*/ 146247 w 216435"/>
                <a:gd name="connsiteY119" fmla="*/ 129793 h 298001"/>
                <a:gd name="connsiteX120" fmla="*/ 137485 w 216435"/>
                <a:gd name="connsiteY120" fmla="*/ 127698 h 298001"/>
                <a:gd name="connsiteX121" fmla="*/ 129007 w 216435"/>
                <a:gd name="connsiteY121" fmla="*/ 127698 h 298001"/>
                <a:gd name="connsiteX122" fmla="*/ 118625 w 216435"/>
                <a:gd name="connsiteY122" fmla="*/ 127698 h 298001"/>
                <a:gd name="connsiteX123" fmla="*/ 114243 w 216435"/>
                <a:gd name="connsiteY123" fmla="*/ 130841 h 298001"/>
                <a:gd name="connsiteX124" fmla="*/ 106814 w 216435"/>
                <a:gd name="connsiteY124" fmla="*/ 133508 h 298001"/>
                <a:gd name="connsiteX125" fmla="*/ 97956 w 216435"/>
                <a:gd name="connsiteY125" fmla="*/ 135032 h 298001"/>
                <a:gd name="connsiteX126" fmla="*/ 86145 w 216435"/>
                <a:gd name="connsiteY126" fmla="*/ 137985 h 298001"/>
                <a:gd name="connsiteX127" fmla="*/ 75762 w 216435"/>
                <a:gd name="connsiteY127" fmla="*/ 138937 h 298001"/>
                <a:gd name="connsiteX128" fmla="*/ 71571 w 216435"/>
                <a:gd name="connsiteY128" fmla="*/ 141699 h 298001"/>
                <a:gd name="connsiteX129" fmla="*/ 60332 w 216435"/>
                <a:gd name="connsiteY129" fmla="*/ 142461 h 298001"/>
                <a:gd name="connsiteX130" fmla="*/ 52331 w 216435"/>
                <a:gd name="connsiteY130" fmla="*/ 161511 h 298001"/>
                <a:gd name="connsiteX131" fmla="*/ 50236 w 216435"/>
                <a:gd name="connsiteY131" fmla="*/ 171894 h 298001"/>
                <a:gd name="connsiteX132" fmla="*/ 53093 w 216435"/>
                <a:gd name="connsiteY132" fmla="*/ 178847 h 298001"/>
                <a:gd name="connsiteX133" fmla="*/ 60712 w 216435"/>
                <a:gd name="connsiteY133" fmla="*/ 178847 h 298001"/>
                <a:gd name="connsiteX134" fmla="*/ 69761 w 216435"/>
                <a:gd name="connsiteY134" fmla="*/ 174180 h 298001"/>
                <a:gd name="connsiteX135" fmla="*/ 77763 w 216435"/>
                <a:gd name="connsiteY135" fmla="*/ 168941 h 298001"/>
                <a:gd name="connsiteX136" fmla="*/ 85002 w 216435"/>
                <a:gd name="connsiteY136" fmla="*/ 169608 h 298001"/>
                <a:gd name="connsiteX137" fmla="*/ 81477 w 216435"/>
                <a:gd name="connsiteY137" fmla="*/ 179133 h 298001"/>
                <a:gd name="connsiteX138" fmla="*/ 80144 w 216435"/>
                <a:gd name="connsiteY138" fmla="*/ 188658 h 298001"/>
                <a:gd name="connsiteX139" fmla="*/ 77477 w 216435"/>
                <a:gd name="connsiteY139" fmla="*/ 193039 h 298001"/>
                <a:gd name="connsiteX140" fmla="*/ 69952 w 216435"/>
                <a:gd name="connsiteY140" fmla="*/ 196849 h 298001"/>
                <a:gd name="connsiteX141" fmla="*/ 57474 w 216435"/>
                <a:gd name="connsiteY141" fmla="*/ 200183 h 298001"/>
                <a:gd name="connsiteX142" fmla="*/ 47378 w 216435"/>
                <a:gd name="connsiteY142" fmla="*/ 206469 h 298001"/>
                <a:gd name="connsiteX143" fmla="*/ 36995 w 216435"/>
                <a:gd name="connsiteY143" fmla="*/ 203802 h 298001"/>
                <a:gd name="connsiteX144" fmla="*/ 22708 w 216435"/>
                <a:gd name="connsiteY144" fmla="*/ 212661 h 298001"/>
                <a:gd name="connsiteX145" fmla="*/ 20327 w 216435"/>
                <a:gd name="connsiteY145" fmla="*/ 224472 h 298001"/>
                <a:gd name="connsiteX146" fmla="*/ 21565 w 216435"/>
                <a:gd name="connsiteY146" fmla="*/ 233044 h 298001"/>
                <a:gd name="connsiteX147" fmla="*/ 26899 w 216435"/>
                <a:gd name="connsiteY147" fmla="*/ 235426 h 298001"/>
                <a:gd name="connsiteX148" fmla="*/ 38615 w 216435"/>
                <a:gd name="connsiteY148" fmla="*/ 238283 h 298001"/>
                <a:gd name="connsiteX149" fmla="*/ 51664 w 216435"/>
                <a:gd name="connsiteY149" fmla="*/ 233616 h 298001"/>
                <a:gd name="connsiteX150" fmla="*/ 67571 w 216435"/>
                <a:gd name="connsiteY150" fmla="*/ 230854 h 298001"/>
                <a:gd name="connsiteX151" fmla="*/ 83001 w 216435"/>
                <a:gd name="connsiteY151" fmla="*/ 228091 h 298001"/>
                <a:gd name="connsiteX152" fmla="*/ 87573 w 216435"/>
                <a:gd name="connsiteY152" fmla="*/ 234568 h 298001"/>
                <a:gd name="connsiteX153" fmla="*/ 71095 w 216435"/>
                <a:gd name="connsiteY153" fmla="*/ 263143 h 298001"/>
                <a:gd name="connsiteX154" fmla="*/ 50140 w 216435"/>
                <a:gd name="connsiteY154" fmla="*/ 266953 h 298001"/>
                <a:gd name="connsiteX155" fmla="*/ 41472 w 216435"/>
                <a:gd name="connsiteY155" fmla="*/ 271239 h 298001"/>
                <a:gd name="connsiteX156" fmla="*/ 57665 w 216435"/>
                <a:gd name="connsiteY156" fmla="*/ 286575 h 298001"/>
                <a:gd name="connsiteX157" fmla="*/ 58713 w 216435"/>
                <a:gd name="connsiteY157" fmla="*/ 296671 h 298001"/>
                <a:gd name="connsiteX158" fmla="*/ 75477 w 216435"/>
                <a:gd name="connsiteY158" fmla="*/ 296671 h 298001"/>
                <a:gd name="connsiteX159" fmla="*/ 86621 w 216435"/>
                <a:gd name="connsiteY159" fmla="*/ 293623 h 298001"/>
                <a:gd name="connsiteX160" fmla="*/ 100527 w 216435"/>
                <a:gd name="connsiteY160" fmla="*/ 288670 h 298001"/>
                <a:gd name="connsiteX161" fmla="*/ 110052 w 216435"/>
                <a:gd name="connsiteY161" fmla="*/ 270192 h 298001"/>
                <a:gd name="connsiteX162" fmla="*/ 115005 w 216435"/>
                <a:gd name="connsiteY162" fmla="*/ 261619 h 298001"/>
                <a:gd name="connsiteX163" fmla="*/ 117672 w 216435"/>
                <a:gd name="connsiteY163" fmla="*/ 248760 h 298001"/>
                <a:gd name="connsiteX164" fmla="*/ 119101 w 216435"/>
                <a:gd name="connsiteY164" fmla="*/ 237521 h 298001"/>
                <a:gd name="connsiteX165" fmla="*/ 118244 w 216435"/>
                <a:gd name="connsiteY165" fmla="*/ 224376 h 298001"/>
                <a:gd name="connsiteX166" fmla="*/ 137294 w 216435"/>
                <a:gd name="connsiteY166" fmla="*/ 215804 h 298001"/>
                <a:gd name="connsiteX167" fmla="*/ 145485 w 216435"/>
                <a:gd name="connsiteY167" fmla="*/ 213042 h 298001"/>
                <a:gd name="connsiteX168" fmla="*/ 157582 w 216435"/>
                <a:gd name="connsiteY168" fmla="*/ 210756 h 298001"/>
                <a:gd name="connsiteX169" fmla="*/ 164440 w 216435"/>
                <a:gd name="connsiteY169" fmla="*/ 204850 h 298001"/>
                <a:gd name="connsiteX170" fmla="*/ 167393 w 216435"/>
                <a:gd name="connsiteY170" fmla="*/ 192849 h 298001"/>
                <a:gd name="connsiteX171" fmla="*/ 162916 w 216435"/>
                <a:gd name="connsiteY171" fmla="*/ 188277 h 298001"/>
                <a:gd name="connsiteX172" fmla="*/ 151391 w 216435"/>
                <a:gd name="connsiteY172" fmla="*/ 183514 h 298001"/>
                <a:gd name="connsiteX173" fmla="*/ 139580 w 216435"/>
                <a:gd name="connsiteY173" fmla="*/ 177513 h 298001"/>
                <a:gd name="connsiteX174" fmla="*/ 132817 w 216435"/>
                <a:gd name="connsiteY174" fmla="*/ 181133 h 298001"/>
                <a:gd name="connsiteX175" fmla="*/ 122530 w 216435"/>
                <a:gd name="connsiteY175" fmla="*/ 185229 h 298001"/>
                <a:gd name="connsiteX176" fmla="*/ 116815 w 216435"/>
                <a:gd name="connsiteY176" fmla="*/ 184086 h 298001"/>
                <a:gd name="connsiteX177" fmla="*/ 118720 w 216435"/>
                <a:gd name="connsiteY177" fmla="*/ 172751 h 298001"/>
                <a:gd name="connsiteX178" fmla="*/ 130722 w 216435"/>
                <a:gd name="connsiteY178" fmla="*/ 161702 h 298001"/>
                <a:gd name="connsiteX179" fmla="*/ 138246 w 216435"/>
                <a:gd name="connsiteY179" fmla="*/ 153701 h 298001"/>
                <a:gd name="connsiteX180" fmla="*/ 158725 w 216435"/>
                <a:gd name="connsiteY180" fmla="*/ 139128 h 298001"/>
                <a:gd name="connsiteX181" fmla="*/ 170631 w 216435"/>
                <a:gd name="connsiteY181" fmla="*/ 139128 h 298001"/>
                <a:gd name="connsiteX182" fmla="*/ 180156 w 216435"/>
                <a:gd name="connsiteY182" fmla="*/ 139985 h 298001"/>
                <a:gd name="connsiteX183" fmla="*/ 187586 w 216435"/>
                <a:gd name="connsiteY183" fmla="*/ 136842 h 298001"/>
                <a:gd name="connsiteX184" fmla="*/ 211589 w 216435"/>
                <a:gd name="connsiteY184" fmla="*/ 130460 h 298001"/>
                <a:gd name="connsiteX185" fmla="*/ 215971 w 216435"/>
                <a:gd name="connsiteY185" fmla="*/ 114553 h 298001"/>
                <a:gd name="connsiteX186" fmla="*/ 211875 w 216435"/>
                <a:gd name="connsiteY186" fmla="*/ 96932 h 29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</a:cxnLst>
              <a:rect l="l" t="t" r="r" b="b"/>
              <a:pathLst>
                <a:path w="216435" h="298001">
                  <a:moveTo>
                    <a:pt x="211303" y="97027"/>
                  </a:moveTo>
                  <a:cubicBezTo>
                    <a:pt x="209017" y="94265"/>
                    <a:pt x="205302" y="95408"/>
                    <a:pt x="203588" y="94265"/>
                  </a:cubicBezTo>
                  <a:cubicBezTo>
                    <a:pt x="201873" y="93122"/>
                    <a:pt x="198920" y="92931"/>
                    <a:pt x="196825" y="92265"/>
                  </a:cubicBezTo>
                  <a:cubicBezTo>
                    <a:pt x="194729" y="91598"/>
                    <a:pt x="192729" y="88455"/>
                    <a:pt x="190824" y="87883"/>
                  </a:cubicBezTo>
                  <a:cubicBezTo>
                    <a:pt x="188365" y="87469"/>
                    <a:pt x="185854" y="87469"/>
                    <a:pt x="183395" y="87883"/>
                  </a:cubicBezTo>
                  <a:cubicBezTo>
                    <a:pt x="180427" y="90816"/>
                    <a:pt x="176699" y="92862"/>
                    <a:pt x="172631" y="93789"/>
                  </a:cubicBezTo>
                  <a:cubicBezTo>
                    <a:pt x="170631" y="93789"/>
                    <a:pt x="167393" y="94455"/>
                    <a:pt x="167107" y="92074"/>
                  </a:cubicBezTo>
                  <a:cubicBezTo>
                    <a:pt x="167063" y="87995"/>
                    <a:pt x="167707" y="83938"/>
                    <a:pt x="169012" y="80073"/>
                  </a:cubicBezTo>
                  <a:cubicBezTo>
                    <a:pt x="170060" y="76358"/>
                    <a:pt x="171107" y="72072"/>
                    <a:pt x="171393" y="70548"/>
                  </a:cubicBezTo>
                  <a:cubicBezTo>
                    <a:pt x="171679" y="69024"/>
                    <a:pt x="174060" y="63309"/>
                    <a:pt x="174251" y="62547"/>
                  </a:cubicBezTo>
                  <a:cubicBezTo>
                    <a:pt x="175286" y="54144"/>
                    <a:pt x="178577" y="46178"/>
                    <a:pt x="183776" y="39496"/>
                  </a:cubicBezTo>
                  <a:cubicBezTo>
                    <a:pt x="187872" y="35496"/>
                    <a:pt x="196825" y="30638"/>
                    <a:pt x="195968" y="29971"/>
                  </a:cubicBezTo>
                  <a:cubicBezTo>
                    <a:pt x="195111" y="29305"/>
                    <a:pt x="196634" y="21303"/>
                    <a:pt x="197016" y="18446"/>
                  </a:cubicBezTo>
                  <a:cubicBezTo>
                    <a:pt x="197408" y="16010"/>
                    <a:pt x="196549" y="13541"/>
                    <a:pt x="194730" y="11874"/>
                  </a:cubicBezTo>
                  <a:cubicBezTo>
                    <a:pt x="191940" y="9706"/>
                    <a:pt x="188941" y="7823"/>
                    <a:pt x="185776" y="6254"/>
                  </a:cubicBezTo>
                  <a:cubicBezTo>
                    <a:pt x="183047" y="5036"/>
                    <a:pt x="179871" y="5401"/>
                    <a:pt x="177490" y="7207"/>
                  </a:cubicBezTo>
                  <a:cubicBezTo>
                    <a:pt x="176251" y="8159"/>
                    <a:pt x="175679" y="10255"/>
                    <a:pt x="175013" y="10731"/>
                  </a:cubicBezTo>
                  <a:cubicBezTo>
                    <a:pt x="172632" y="12350"/>
                    <a:pt x="149676" y="15969"/>
                    <a:pt x="147295" y="25399"/>
                  </a:cubicBezTo>
                  <a:cubicBezTo>
                    <a:pt x="146152" y="30066"/>
                    <a:pt x="152915" y="32734"/>
                    <a:pt x="152820" y="38734"/>
                  </a:cubicBezTo>
                  <a:cubicBezTo>
                    <a:pt x="152584" y="41246"/>
                    <a:pt x="151907" y="43697"/>
                    <a:pt x="150819" y="45973"/>
                  </a:cubicBezTo>
                  <a:cubicBezTo>
                    <a:pt x="149867" y="48069"/>
                    <a:pt x="148152" y="52164"/>
                    <a:pt x="146438" y="52545"/>
                  </a:cubicBezTo>
                  <a:cubicBezTo>
                    <a:pt x="144723" y="52926"/>
                    <a:pt x="141390" y="52545"/>
                    <a:pt x="138723" y="56451"/>
                  </a:cubicBezTo>
                  <a:cubicBezTo>
                    <a:pt x="134532" y="62547"/>
                    <a:pt x="139484" y="63785"/>
                    <a:pt x="139484" y="65499"/>
                  </a:cubicBezTo>
                  <a:cubicBezTo>
                    <a:pt x="139484" y="67214"/>
                    <a:pt x="136151" y="69595"/>
                    <a:pt x="135103" y="70643"/>
                  </a:cubicBezTo>
                  <a:cubicBezTo>
                    <a:pt x="133762" y="72582"/>
                    <a:pt x="131871" y="74074"/>
                    <a:pt x="129674" y="74929"/>
                  </a:cubicBezTo>
                  <a:cubicBezTo>
                    <a:pt x="128436" y="74929"/>
                    <a:pt x="128340" y="81692"/>
                    <a:pt x="131579" y="84454"/>
                  </a:cubicBezTo>
                  <a:cubicBezTo>
                    <a:pt x="134817" y="87216"/>
                    <a:pt x="138151" y="85597"/>
                    <a:pt x="139866" y="87216"/>
                  </a:cubicBezTo>
                  <a:cubicBezTo>
                    <a:pt x="141866" y="92074"/>
                    <a:pt x="135579" y="96741"/>
                    <a:pt x="130341" y="96741"/>
                  </a:cubicBezTo>
                  <a:cubicBezTo>
                    <a:pt x="123482" y="96741"/>
                    <a:pt x="128340" y="87788"/>
                    <a:pt x="125292" y="88645"/>
                  </a:cubicBezTo>
                  <a:cubicBezTo>
                    <a:pt x="119577" y="90169"/>
                    <a:pt x="113195" y="85788"/>
                    <a:pt x="115005" y="83216"/>
                  </a:cubicBezTo>
                  <a:cubicBezTo>
                    <a:pt x="116815" y="80644"/>
                    <a:pt x="123768" y="71119"/>
                    <a:pt x="123482" y="70929"/>
                  </a:cubicBezTo>
                  <a:cubicBezTo>
                    <a:pt x="130912" y="55784"/>
                    <a:pt x="135008" y="52450"/>
                    <a:pt x="134722" y="48164"/>
                  </a:cubicBezTo>
                  <a:cubicBezTo>
                    <a:pt x="134436" y="43878"/>
                    <a:pt x="130150" y="40925"/>
                    <a:pt x="129579" y="40449"/>
                  </a:cubicBezTo>
                  <a:cubicBezTo>
                    <a:pt x="129007" y="39972"/>
                    <a:pt x="129007" y="32162"/>
                    <a:pt x="129579" y="30924"/>
                  </a:cubicBezTo>
                  <a:cubicBezTo>
                    <a:pt x="131478" y="26721"/>
                    <a:pt x="134313" y="23007"/>
                    <a:pt x="137865" y="20065"/>
                  </a:cubicBezTo>
                  <a:cubicBezTo>
                    <a:pt x="141199" y="17113"/>
                    <a:pt x="144723" y="11112"/>
                    <a:pt x="142152" y="7683"/>
                  </a:cubicBezTo>
                  <a:cubicBezTo>
                    <a:pt x="139580" y="4254"/>
                    <a:pt x="136436" y="158"/>
                    <a:pt x="132055" y="-128"/>
                  </a:cubicBezTo>
                  <a:cubicBezTo>
                    <a:pt x="130209" y="-199"/>
                    <a:pt x="128376" y="194"/>
                    <a:pt x="126721" y="1015"/>
                  </a:cubicBezTo>
                  <a:cubicBezTo>
                    <a:pt x="125483" y="1872"/>
                    <a:pt x="123102" y="1015"/>
                    <a:pt x="121387" y="1015"/>
                  </a:cubicBezTo>
                  <a:cubicBezTo>
                    <a:pt x="117101" y="2920"/>
                    <a:pt x="116243" y="10540"/>
                    <a:pt x="114815" y="13207"/>
                  </a:cubicBezTo>
                  <a:cubicBezTo>
                    <a:pt x="112624" y="17493"/>
                    <a:pt x="107861" y="24923"/>
                    <a:pt x="105957" y="24923"/>
                  </a:cubicBezTo>
                  <a:cubicBezTo>
                    <a:pt x="104052" y="24923"/>
                    <a:pt x="100623" y="18827"/>
                    <a:pt x="98622" y="18922"/>
                  </a:cubicBezTo>
                  <a:cubicBezTo>
                    <a:pt x="96622" y="19017"/>
                    <a:pt x="91955" y="24066"/>
                    <a:pt x="91955" y="25590"/>
                  </a:cubicBezTo>
                  <a:cubicBezTo>
                    <a:pt x="91955" y="27114"/>
                    <a:pt x="95574" y="32067"/>
                    <a:pt x="95955" y="36163"/>
                  </a:cubicBezTo>
                  <a:cubicBezTo>
                    <a:pt x="95517" y="39579"/>
                    <a:pt x="94277" y="42843"/>
                    <a:pt x="92336" y="45688"/>
                  </a:cubicBezTo>
                  <a:cubicBezTo>
                    <a:pt x="90431" y="49116"/>
                    <a:pt x="88907" y="56641"/>
                    <a:pt x="92336" y="57594"/>
                  </a:cubicBezTo>
                  <a:cubicBezTo>
                    <a:pt x="95765" y="58546"/>
                    <a:pt x="93955" y="55498"/>
                    <a:pt x="98242" y="54831"/>
                  </a:cubicBezTo>
                  <a:cubicBezTo>
                    <a:pt x="102527" y="54165"/>
                    <a:pt x="105575" y="51402"/>
                    <a:pt x="106623" y="51593"/>
                  </a:cubicBezTo>
                  <a:cubicBezTo>
                    <a:pt x="107671" y="51784"/>
                    <a:pt x="115196" y="58641"/>
                    <a:pt x="111672" y="63594"/>
                  </a:cubicBezTo>
                  <a:cubicBezTo>
                    <a:pt x="110338" y="65499"/>
                    <a:pt x="107004" y="73119"/>
                    <a:pt x="102147" y="72453"/>
                  </a:cubicBezTo>
                  <a:cubicBezTo>
                    <a:pt x="100623" y="72453"/>
                    <a:pt x="99861" y="68833"/>
                    <a:pt x="98242" y="67500"/>
                  </a:cubicBezTo>
                  <a:cubicBezTo>
                    <a:pt x="96622" y="66166"/>
                    <a:pt x="90050" y="68928"/>
                    <a:pt x="87859" y="67500"/>
                  </a:cubicBezTo>
                  <a:cubicBezTo>
                    <a:pt x="85668" y="66071"/>
                    <a:pt x="85097" y="66547"/>
                    <a:pt x="85192" y="62832"/>
                  </a:cubicBezTo>
                  <a:cubicBezTo>
                    <a:pt x="85096" y="56039"/>
                    <a:pt x="84136" y="49285"/>
                    <a:pt x="82334" y="42735"/>
                  </a:cubicBezTo>
                  <a:cubicBezTo>
                    <a:pt x="80959" y="41044"/>
                    <a:pt x="80248" y="38911"/>
                    <a:pt x="80334" y="36734"/>
                  </a:cubicBezTo>
                  <a:cubicBezTo>
                    <a:pt x="80335" y="32638"/>
                    <a:pt x="79668" y="26733"/>
                    <a:pt x="77382" y="27209"/>
                  </a:cubicBezTo>
                  <a:cubicBezTo>
                    <a:pt x="75006" y="27589"/>
                    <a:pt x="72844" y="28805"/>
                    <a:pt x="71286" y="30638"/>
                  </a:cubicBezTo>
                  <a:cubicBezTo>
                    <a:pt x="69213" y="33084"/>
                    <a:pt x="67949" y="36112"/>
                    <a:pt x="67666" y="39306"/>
                  </a:cubicBezTo>
                  <a:cubicBezTo>
                    <a:pt x="68228" y="41278"/>
                    <a:pt x="68672" y="43282"/>
                    <a:pt x="69000" y="45307"/>
                  </a:cubicBezTo>
                  <a:cubicBezTo>
                    <a:pt x="69313" y="51240"/>
                    <a:pt x="69313" y="57185"/>
                    <a:pt x="69000" y="63118"/>
                  </a:cubicBezTo>
                  <a:cubicBezTo>
                    <a:pt x="69000" y="66452"/>
                    <a:pt x="71476" y="71786"/>
                    <a:pt x="71095" y="75691"/>
                  </a:cubicBezTo>
                  <a:cubicBezTo>
                    <a:pt x="71095" y="77596"/>
                    <a:pt x="70333" y="92169"/>
                    <a:pt x="70428" y="94170"/>
                  </a:cubicBezTo>
                  <a:cubicBezTo>
                    <a:pt x="70163" y="97822"/>
                    <a:pt x="72014" y="101302"/>
                    <a:pt x="75191" y="103123"/>
                  </a:cubicBezTo>
                  <a:cubicBezTo>
                    <a:pt x="77286" y="103980"/>
                    <a:pt x="78525" y="101694"/>
                    <a:pt x="79858" y="100647"/>
                  </a:cubicBezTo>
                  <a:cubicBezTo>
                    <a:pt x="81191" y="99599"/>
                    <a:pt x="83383" y="98932"/>
                    <a:pt x="83192" y="95980"/>
                  </a:cubicBezTo>
                  <a:cubicBezTo>
                    <a:pt x="83001" y="93027"/>
                    <a:pt x="83192" y="89026"/>
                    <a:pt x="85954" y="88169"/>
                  </a:cubicBezTo>
                  <a:cubicBezTo>
                    <a:pt x="88717" y="87312"/>
                    <a:pt x="90621" y="91312"/>
                    <a:pt x="90145" y="93408"/>
                  </a:cubicBezTo>
                  <a:cubicBezTo>
                    <a:pt x="89105" y="95735"/>
                    <a:pt x="89963" y="98472"/>
                    <a:pt x="92145" y="99789"/>
                  </a:cubicBezTo>
                  <a:cubicBezTo>
                    <a:pt x="93384" y="101028"/>
                    <a:pt x="97193" y="97694"/>
                    <a:pt x="99098" y="96932"/>
                  </a:cubicBezTo>
                  <a:cubicBezTo>
                    <a:pt x="102623" y="95694"/>
                    <a:pt x="105385" y="94360"/>
                    <a:pt x="106718" y="97694"/>
                  </a:cubicBezTo>
                  <a:cubicBezTo>
                    <a:pt x="107418" y="99075"/>
                    <a:pt x="107106" y="100753"/>
                    <a:pt x="105956" y="101790"/>
                  </a:cubicBezTo>
                  <a:cubicBezTo>
                    <a:pt x="104382" y="103317"/>
                    <a:pt x="102542" y="104543"/>
                    <a:pt x="100527" y="105409"/>
                  </a:cubicBezTo>
                  <a:cubicBezTo>
                    <a:pt x="98813" y="105409"/>
                    <a:pt x="95479" y="107695"/>
                    <a:pt x="93574" y="107790"/>
                  </a:cubicBezTo>
                  <a:cubicBezTo>
                    <a:pt x="89248" y="108078"/>
                    <a:pt x="84967" y="108844"/>
                    <a:pt x="80810" y="110076"/>
                  </a:cubicBezTo>
                  <a:cubicBezTo>
                    <a:pt x="78225" y="110461"/>
                    <a:pt x="75612" y="110620"/>
                    <a:pt x="72999" y="110553"/>
                  </a:cubicBezTo>
                  <a:cubicBezTo>
                    <a:pt x="70904" y="110553"/>
                    <a:pt x="66523" y="113601"/>
                    <a:pt x="63951" y="113029"/>
                  </a:cubicBezTo>
                  <a:cubicBezTo>
                    <a:pt x="61859" y="112156"/>
                    <a:pt x="60209" y="110472"/>
                    <a:pt x="59379" y="108362"/>
                  </a:cubicBezTo>
                  <a:cubicBezTo>
                    <a:pt x="58522" y="106076"/>
                    <a:pt x="62046" y="102933"/>
                    <a:pt x="62618" y="98837"/>
                  </a:cubicBezTo>
                  <a:cubicBezTo>
                    <a:pt x="62618" y="96932"/>
                    <a:pt x="62618" y="92836"/>
                    <a:pt x="62618" y="90836"/>
                  </a:cubicBezTo>
                  <a:cubicBezTo>
                    <a:pt x="63189" y="85883"/>
                    <a:pt x="60522" y="82263"/>
                    <a:pt x="60522" y="79977"/>
                  </a:cubicBezTo>
                  <a:cubicBezTo>
                    <a:pt x="60522" y="77691"/>
                    <a:pt x="59856" y="67023"/>
                    <a:pt x="59570" y="63785"/>
                  </a:cubicBezTo>
                  <a:cubicBezTo>
                    <a:pt x="59284" y="60546"/>
                    <a:pt x="60332" y="57975"/>
                    <a:pt x="59570" y="55498"/>
                  </a:cubicBezTo>
                  <a:cubicBezTo>
                    <a:pt x="59173" y="53325"/>
                    <a:pt x="59173" y="51099"/>
                    <a:pt x="59570" y="48926"/>
                  </a:cubicBezTo>
                  <a:cubicBezTo>
                    <a:pt x="60402" y="47012"/>
                    <a:pt x="60402" y="44839"/>
                    <a:pt x="59570" y="42925"/>
                  </a:cubicBezTo>
                  <a:cubicBezTo>
                    <a:pt x="58236" y="41115"/>
                    <a:pt x="59570" y="36543"/>
                    <a:pt x="58713" y="33400"/>
                  </a:cubicBezTo>
                  <a:cubicBezTo>
                    <a:pt x="57855" y="30257"/>
                    <a:pt x="58713" y="28638"/>
                    <a:pt x="57570" y="25590"/>
                  </a:cubicBezTo>
                  <a:cubicBezTo>
                    <a:pt x="56427" y="22542"/>
                    <a:pt x="56807" y="22161"/>
                    <a:pt x="54712" y="21303"/>
                  </a:cubicBezTo>
                  <a:cubicBezTo>
                    <a:pt x="52616" y="20446"/>
                    <a:pt x="52807" y="23399"/>
                    <a:pt x="51378" y="23494"/>
                  </a:cubicBezTo>
                  <a:cubicBezTo>
                    <a:pt x="49192" y="23305"/>
                    <a:pt x="46992" y="23305"/>
                    <a:pt x="44806" y="23494"/>
                  </a:cubicBezTo>
                  <a:cubicBezTo>
                    <a:pt x="41092" y="24351"/>
                    <a:pt x="37853" y="29971"/>
                    <a:pt x="40234" y="31400"/>
                  </a:cubicBezTo>
                  <a:cubicBezTo>
                    <a:pt x="41892" y="35775"/>
                    <a:pt x="42638" y="40442"/>
                    <a:pt x="42425" y="45116"/>
                  </a:cubicBezTo>
                  <a:cubicBezTo>
                    <a:pt x="42425" y="58260"/>
                    <a:pt x="44616" y="64166"/>
                    <a:pt x="44044" y="69119"/>
                  </a:cubicBezTo>
                  <a:cubicBezTo>
                    <a:pt x="43187" y="77977"/>
                    <a:pt x="42329" y="89788"/>
                    <a:pt x="42329" y="91788"/>
                  </a:cubicBezTo>
                  <a:cubicBezTo>
                    <a:pt x="42578" y="95528"/>
                    <a:pt x="43216" y="99231"/>
                    <a:pt x="44234" y="102838"/>
                  </a:cubicBezTo>
                  <a:cubicBezTo>
                    <a:pt x="45476" y="105259"/>
                    <a:pt x="46435" y="107816"/>
                    <a:pt x="47092" y="110458"/>
                  </a:cubicBezTo>
                  <a:cubicBezTo>
                    <a:pt x="47092" y="112363"/>
                    <a:pt x="44044" y="113696"/>
                    <a:pt x="43377" y="114172"/>
                  </a:cubicBezTo>
                  <a:cubicBezTo>
                    <a:pt x="39992" y="116204"/>
                    <a:pt x="36290" y="117653"/>
                    <a:pt x="32423" y="118458"/>
                  </a:cubicBezTo>
                  <a:cubicBezTo>
                    <a:pt x="30249" y="119252"/>
                    <a:pt x="27843" y="118132"/>
                    <a:pt x="27050" y="115958"/>
                  </a:cubicBezTo>
                  <a:cubicBezTo>
                    <a:pt x="26853" y="115417"/>
                    <a:pt x="26769" y="114842"/>
                    <a:pt x="26804" y="114267"/>
                  </a:cubicBezTo>
                  <a:cubicBezTo>
                    <a:pt x="26758" y="108710"/>
                    <a:pt x="25891" y="103189"/>
                    <a:pt x="24232" y="97884"/>
                  </a:cubicBezTo>
                  <a:cubicBezTo>
                    <a:pt x="22708" y="96646"/>
                    <a:pt x="20613" y="97884"/>
                    <a:pt x="20613" y="97884"/>
                  </a:cubicBezTo>
                  <a:cubicBezTo>
                    <a:pt x="16744" y="105159"/>
                    <a:pt x="12483" y="112218"/>
                    <a:pt x="7849" y="119030"/>
                  </a:cubicBezTo>
                  <a:cubicBezTo>
                    <a:pt x="6323" y="120478"/>
                    <a:pt x="4548" y="121640"/>
                    <a:pt x="2610" y="122459"/>
                  </a:cubicBezTo>
                  <a:cubicBezTo>
                    <a:pt x="355" y="124215"/>
                    <a:pt x="-744" y="127074"/>
                    <a:pt x="-247" y="129888"/>
                  </a:cubicBezTo>
                  <a:cubicBezTo>
                    <a:pt x="3086" y="140938"/>
                    <a:pt x="-247" y="142366"/>
                    <a:pt x="-247" y="148176"/>
                  </a:cubicBezTo>
                  <a:cubicBezTo>
                    <a:pt x="270" y="154606"/>
                    <a:pt x="2258" y="160830"/>
                    <a:pt x="5563" y="166369"/>
                  </a:cubicBezTo>
                  <a:cubicBezTo>
                    <a:pt x="7058" y="169121"/>
                    <a:pt x="10286" y="170437"/>
                    <a:pt x="13278" y="169513"/>
                  </a:cubicBezTo>
                  <a:cubicBezTo>
                    <a:pt x="20613" y="168179"/>
                    <a:pt x="25375" y="159988"/>
                    <a:pt x="33090" y="154368"/>
                  </a:cubicBezTo>
                  <a:cubicBezTo>
                    <a:pt x="34783" y="152707"/>
                    <a:pt x="36314" y="150889"/>
                    <a:pt x="37662" y="148938"/>
                  </a:cubicBezTo>
                  <a:cubicBezTo>
                    <a:pt x="40197" y="144270"/>
                    <a:pt x="43407" y="140001"/>
                    <a:pt x="47187" y="136270"/>
                  </a:cubicBezTo>
                  <a:cubicBezTo>
                    <a:pt x="52034" y="133442"/>
                    <a:pt x="57263" y="131325"/>
                    <a:pt x="62713" y="129984"/>
                  </a:cubicBezTo>
                  <a:cubicBezTo>
                    <a:pt x="66618" y="128936"/>
                    <a:pt x="72905" y="127984"/>
                    <a:pt x="75857" y="127317"/>
                  </a:cubicBezTo>
                  <a:cubicBezTo>
                    <a:pt x="81532" y="126295"/>
                    <a:pt x="87254" y="125564"/>
                    <a:pt x="93002" y="125126"/>
                  </a:cubicBezTo>
                  <a:cubicBezTo>
                    <a:pt x="96589" y="124741"/>
                    <a:pt x="100130" y="124007"/>
                    <a:pt x="103575" y="122935"/>
                  </a:cubicBezTo>
                  <a:cubicBezTo>
                    <a:pt x="106921" y="121478"/>
                    <a:pt x="110503" y="120639"/>
                    <a:pt x="114148" y="120459"/>
                  </a:cubicBezTo>
                  <a:cubicBezTo>
                    <a:pt x="121208" y="121346"/>
                    <a:pt x="128378" y="120596"/>
                    <a:pt x="135103" y="118268"/>
                  </a:cubicBezTo>
                  <a:cubicBezTo>
                    <a:pt x="137008" y="117315"/>
                    <a:pt x="145581" y="117506"/>
                    <a:pt x="148438" y="116363"/>
                  </a:cubicBezTo>
                  <a:cubicBezTo>
                    <a:pt x="152572" y="115290"/>
                    <a:pt x="156837" y="114809"/>
                    <a:pt x="161106" y="114934"/>
                  </a:cubicBezTo>
                  <a:cubicBezTo>
                    <a:pt x="161812" y="119143"/>
                    <a:pt x="159633" y="123307"/>
                    <a:pt x="155772" y="125126"/>
                  </a:cubicBezTo>
                  <a:cubicBezTo>
                    <a:pt x="153677" y="125126"/>
                    <a:pt x="148248" y="129698"/>
                    <a:pt x="146247" y="129793"/>
                  </a:cubicBezTo>
                  <a:cubicBezTo>
                    <a:pt x="143228" y="129604"/>
                    <a:pt x="140263" y="128895"/>
                    <a:pt x="137485" y="127698"/>
                  </a:cubicBezTo>
                  <a:cubicBezTo>
                    <a:pt x="135960" y="127698"/>
                    <a:pt x="132151" y="128364"/>
                    <a:pt x="129007" y="127698"/>
                  </a:cubicBezTo>
                  <a:cubicBezTo>
                    <a:pt x="125566" y="127174"/>
                    <a:pt x="122066" y="127174"/>
                    <a:pt x="118625" y="127698"/>
                  </a:cubicBezTo>
                  <a:cubicBezTo>
                    <a:pt x="116815" y="128745"/>
                    <a:pt x="113672" y="130651"/>
                    <a:pt x="114243" y="130841"/>
                  </a:cubicBezTo>
                  <a:cubicBezTo>
                    <a:pt x="107957" y="132746"/>
                    <a:pt x="108528" y="132460"/>
                    <a:pt x="106814" y="133508"/>
                  </a:cubicBezTo>
                  <a:cubicBezTo>
                    <a:pt x="105099" y="134556"/>
                    <a:pt x="99385" y="134556"/>
                    <a:pt x="97956" y="135032"/>
                  </a:cubicBezTo>
                  <a:cubicBezTo>
                    <a:pt x="94097" y="136307"/>
                    <a:pt x="90149" y="137294"/>
                    <a:pt x="86145" y="137985"/>
                  </a:cubicBezTo>
                  <a:cubicBezTo>
                    <a:pt x="83383" y="138651"/>
                    <a:pt x="78048" y="137985"/>
                    <a:pt x="75762" y="138937"/>
                  </a:cubicBezTo>
                  <a:cubicBezTo>
                    <a:pt x="74319" y="139787"/>
                    <a:pt x="72920" y="140709"/>
                    <a:pt x="71571" y="141699"/>
                  </a:cubicBezTo>
                  <a:cubicBezTo>
                    <a:pt x="69000" y="143223"/>
                    <a:pt x="62618" y="140461"/>
                    <a:pt x="60332" y="142461"/>
                  </a:cubicBezTo>
                  <a:cubicBezTo>
                    <a:pt x="53379" y="148843"/>
                    <a:pt x="54045" y="159511"/>
                    <a:pt x="52331" y="161511"/>
                  </a:cubicBezTo>
                  <a:cubicBezTo>
                    <a:pt x="50665" y="164705"/>
                    <a:pt x="49939" y="168304"/>
                    <a:pt x="50236" y="171894"/>
                  </a:cubicBezTo>
                  <a:cubicBezTo>
                    <a:pt x="50235" y="175323"/>
                    <a:pt x="50235" y="177323"/>
                    <a:pt x="53093" y="178847"/>
                  </a:cubicBezTo>
                  <a:cubicBezTo>
                    <a:pt x="55560" y="179703"/>
                    <a:pt x="58245" y="179703"/>
                    <a:pt x="60712" y="178847"/>
                  </a:cubicBezTo>
                  <a:cubicBezTo>
                    <a:pt x="64078" y="178090"/>
                    <a:pt x="67193" y="176483"/>
                    <a:pt x="69761" y="174180"/>
                  </a:cubicBezTo>
                  <a:cubicBezTo>
                    <a:pt x="71815" y="171640"/>
                    <a:pt x="74613" y="169808"/>
                    <a:pt x="77763" y="168941"/>
                  </a:cubicBezTo>
                  <a:cubicBezTo>
                    <a:pt x="79763" y="168941"/>
                    <a:pt x="85478" y="166941"/>
                    <a:pt x="85002" y="169608"/>
                  </a:cubicBezTo>
                  <a:cubicBezTo>
                    <a:pt x="84192" y="172906"/>
                    <a:pt x="83010" y="176102"/>
                    <a:pt x="81477" y="179133"/>
                  </a:cubicBezTo>
                  <a:cubicBezTo>
                    <a:pt x="80525" y="181133"/>
                    <a:pt x="80906" y="186562"/>
                    <a:pt x="80144" y="188658"/>
                  </a:cubicBezTo>
                  <a:cubicBezTo>
                    <a:pt x="79382" y="190753"/>
                    <a:pt x="79572" y="191801"/>
                    <a:pt x="77477" y="193039"/>
                  </a:cubicBezTo>
                  <a:cubicBezTo>
                    <a:pt x="75203" y="194728"/>
                    <a:pt x="72659" y="196017"/>
                    <a:pt x="69952" y="196849"/>
                  </a:cubicBezTo>
                  <a:cubicBezTo>
                    <a:pt x="65700" y="197579"/>
                    <a:pt x="61523" y="198695"/>
                    <a:pt x="57474" y="200183"/>
                  </a:cubicBezTo>
                  <a:cubicBezTo>
                    <a:pt x="54141" y="201993"/>
                    <a:pt x="49473" y="206469"/>
                    <a:pt x="47378" y="206469"/>
                  </a:cubicBezTo>
                  <a:cubicBezTo>
                    <a:pt x="45283" y="206469"/>
                    <a:pt x="38996" y="203802"/>
                    <a:pt x="36995" y="203802"/>
                  </a:cubicBezTo>
                  <a:cubicBezTo>
                    <a:pt x="31205" y="204632"/>
                    <a:pt x="26025" y="207843"/>
                    <a:pt x="22708" y="212661"/>
                  </a:cubicBezTo>
                  <a:cubicBezTo>
                    <a:pt x="21406" y="216478"/>
                    <a:pt x="20606" y="220448"/>
                    <a:pt x="20327" y="224472"/>
                  </a:cubicBezTo>
                  <a:cubicBezTo>
                    <a:pt x="20327" y="226472"/>
                    <a:pt x="18993" y="231711"/>
                    <a:pt x="21565" y="233044"/>
                  </a:cubicBezTo>
                  <a:cubicBezTo>
                    <a:pt x="23425" y="233641"/>
                    <a:pt x="25213" y="234440"/>
                    <a:pt x="26899" y="235426"/>
                  </a:cubicBezTo>
                  <a:cubicBezTo>
                    <a:pt x="31471" y="239902"/>
                    <a:pt x="34805" y="238378"/>
                    <a:pt x="38615" y="238283"/>
                  </a:cubicBezTo>
                  <a:cubicBezTo>
                    <a:pt x="40710" y="238283"/>
                    <a:pt x="48140" y="233806"/>
                    <a:pt x="51664" y="233616"/>
                  </a:cubicBezTo>
                  <a:cubicBezTo>
                    <a:pt x="57035" y="233147"/>
                    <a:pt x="62357" y="232223"/>
                    <a:pt x="67571" y="230854"/>
                  </a:cubicBezTo>
                  <a:cubicBezTo>
                    <a:pt x="72618" y="229457"/>
                    <a:pt x="77784" y="228532"/>
                    <a:pt x="83001" y="228091"/>
                  </a:cubicBezTo>
                  <a:cubicBezTo>
                    <a:pt x="88526" y="228091"/>
                    <a:pt x="88907" y="232092"/>
                    <a:pt x="87573" y="234568"/>
                  </a:cubicBezTo>
                  <a:cubicBezTo>
                    <a:pt x="83287" y="242474"/>
                    <a:pt x="79668" y="260000"/>
                    <a:pt x="71095" y="263143"/>
                  </a:cubicBezTo>
                  <a:cubicBezTo>
                    <a:pt x="66999" y="264477"/>
                    <a:pt x="58808" y="265429"/>
                    <a:pt x="50140" y="266953"/>
                  </a:cubicBezTo>
                  <a:cubicBezTo>
                    <a:pt x="45092" y="267906"/>
                    <a:pt x="40043" y="267810"/>
                    <a:pt x="41472" y="271239"/>
                  </a:cubicBezTo>
                  <a:cubicBezTo>
                    <a:pt x="42901" y="274668"/>
                    <a:pt x="57570" y="280764"/>
                    <a:pt x="57665" y="286575"/>
                  </a:cubicBezTo>
                  <a:cubicBezTo>
                    <a:pt x="57665" y="289718"/>
                    <a:pt x="56712" y="295052"/>
                    <a:pt x="58713" y="296671"/>
                  </a:cubicBezTo>
                  <a:cubicBezTo>
                    <a:pt x="64187" y="298264"/>
                    <a:pt x="70002" y="298264"/>
                    <a:pt x="75477" y="296671"/>
                  </a:cubicBezTo>
                  <a:cubicBezTo>
                    <a:pt x="79035" y="295152"/>
                    <a:pt x="82785" y="294127"/>
                    <a:pt x="86621" y="293623"/>
                  </a:cubicBezTo>
                  <a:cubicBezTo>
                    <a:pt x="91359" y="292277"/>
                    <a:pt x="96004" y="290622"/>
                    <a:pt x="100527" y="288670"/>
                  </a:cubicBezTo>
                  <a:cubicBezTo>
                    <a:pt x="107481" y="286480"/>
                    <a:pt x="107004" y="276764"/>
                    <a:pt x="110052" y="270192"/>
                  </a:cubicBezTo>
                  <a:cubicBezTo>
                    <a:pt x="110624" y="269430"/>
                    <a:pt x="115291" y="265620"/>
                    <a:pt x="115005" y="261619"/>
                  </a:cubicBezTo>
                  <a:cubicBezTo>
                    <a:pt x="115143" y="257211"/>
                    <a:pt x="116046" y="252860"/>
                    <a:pt x="117672" y="248760"/>
                  </a:cubicBezTo>
                  <a:cubicBezTo>
                    <a:pt x="118405" y="245051"/>
                    <a:pt x="118883" y="241296"/>
                    <a:pt x="119101" y="237521"/>
                  </a:cubicBezTo>
                  <a:cubicBezTo>
                    <a:pt x="119047" y="233128"/>
                    <a:pt x="118761" y="228740"/>
                    <a:pt x="118244" y="224376"/>
                  </a:cubicBezTo>
                  <a:cubicBezTo>
                    <a:pt x="118244" y="219328"/>
                    <a:pt x="133389" y="216471"/>
                    <a:pt x="137294" y="215804"/>
                  </a:cubicBezTo>
                  <a:cubicBezTo>
                    <a:pt x="141199" y="215137"/>
                    <a:pt x="143009" y="213709"/>
                    <a:pt x="145485" y="213042"/>
                  </a:cubicBezTo>
                  <a:cubicBezTo>
                    <a:pt x="150438" y="211708"/>
                    <a:pt x="153105" y="211613"/>
                    <a:pt x="157582" y="210756"/>
                  </a:cubicBezTo>
                  <a:cubicBezTo>
                    <a:pt x="160059" y="210184"/>
                    <a:pt x="162440" y="207231"/>
                    <a:pt x="164440" y="204850"/>
                  </a:cubicBezTo>
                  <a:cubicBezTo>
                    <a:pt x="166239" y="201095"/>
                    <a:pt x="167244" y="197010"/>
                    <a:pt x="167393" y="192849"/>
                  </a:cubicBezTo>
                  <a:cubicBezTo>
                    <a:pt x="168250" y="189420"/>
                    <a:pt x="163678" y="188467"/>
                    <a:pt x="162916" y="188277"/>
                  </a:cubicBezTo>
                  <a:cubicBezTo>
                    <a:pt x="157106" y="186467"/>
                    <a:pt x="153391" y="184086"/>
                    <a:pt x="151391" y="183514"/>
                  </a:cubicBezTo>
                  <a:cubicBezTo>
                    <a:pt x="144914" y="181990"/>
                    <a:pt x="141866" y="177704"/>
                    <a:pt x="139580" y="177513"/>
                  </a:cubicBezTo>
                  <a:cubicBezTo>
                    <a:pt x="137294" y="177323"/>
                    <a:pt x="135579" y="180752"/>
                    <a:pt x="132817" y="181133"/>
                  </a:cubicBezTo>
                  <a:cubicBezTo>
                    <a:pt x="129318" y="182316"/>
                    <a:pt x="125884" y="183683"/>
                    <a:pt x="122530" y="185229"/>
                  </a:cubicBezTo>
                  <a:cubicBezTo>
                    <a:pt x="119768" y="185895"/>
                    <a:pt x="117196" y="185229"/>
                    <a:pt x="116815" y="184086"/>
                  </a:cubicBezTo>
                  <a:cubicBezTo>
                    <a:pt x="116006" y="180202"/>
                    <a:pt x="116685" y="176156"/>
                    <a:pt x="118720" y="172751"/>
                  </a:cubicBezTo>
                  <a:cubicBezTo>
                    <a:pt x="122137" y="168481"/>
                    <a:pt x="126183" y="164755"/>
                    <a:pt x="130722" y="161702"/>
                  </a:cubicBezTo>
                  <a:cubicBezTo>
                    <a:pt x="133850" y="159695"/>
                    <a:pt x="136435" y="156947"/>
                    <a:pt x="138246" y="153701"/>
                  </a:cubicBezTo>
                  <a:cubicBezTo>
                    <a:pt x="143124" y="146565"/>
                    <a:pt x="150384" y="141399"/>
                    <a:pt x="158725" y="139128"/>
                  </a:cubicBezTo>
                  <a:cubicBezTo>
                    <a:pt x="162636" y="138171"/>
                    <a:pt x="166721" y="138171"/>
                    <a:pt x="170631" y="139128"/>
                  </a:cubicBezTo>
                  <a:cubicBezTo>
                    <a:pt x="173563" y="140678"/>
                    <a:pt x="176995" y="140986"/>
                    <a:pt x="180156" y="139985"/>
                  </a:cubicBezTo>
                  <a:cubicBezTo>
                    <a:pt x="182102" y="137969"/>
                    <a:pt x="184785" y="136834"/>
                    <a:pt x="187586" y="136842"/>
                  </a:cubicBezTo>
                  <a:cubicBezTo>
                    <a:pt x="196035" y="137074"/>
                    <a:pt x="204371" y="134858"/>
                    <a:pt x="211589" y="130460"/>
                  </a:cubicBezTo>
                  <a:cubicBezTo>
                    <a:pt x="214312" y="125589"/>
                    <a:pt x="215815" y="120131"/>
                    <a:pt x="215971" y="114553"/>
                  </a:cubicBezTo>
                  <a:cubicBezTo>
                    <a:pt x="216477" y="108396"/>
                    <a:pt x="215044" y="102235"/>
                    <a:pt x="211875" y="9693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490CC746-3B9E-4A6E-BC2E-F3EE5468B1BB}"/>
                </a:ext>
              </a:extLst>
            </p:cNvPr>
            <p:cNvSpPr/>
            <p:nvPr/>
          </p:nvSpPr>
          <p:spPr>
            <a:xfrm>
              <a:off x="5084503" y="4370158"/>
              <a:ext cx="487995" cy="769228"/>
            </a:xfrm>
            <a:custGeom>
              <a:avLst/>
              <a:gdLst>
                <a:gd name="connsiteX0" fmla="*/ 135938 w 136302"/>
                <a:gd name="connsiteY0" fmla="*/ 21062 h 214853"/>
                <a:gd name="connsiteX1" fmla="*/ 128889 w 136302"/>
                <a:gd name="connsiteY1" fmla="*/ 10108 h 214853"/>
                <a:gd name="connsiteX2" fmla="*/ 122317 w 136302"/>
                <a:gd name="connsiteY2" fmla="*/ 6965 h 214853"/>
                <a:gd name="connsiteX3" fmla="*/ 114888 w 136302"/>
                <a:gd name="connsiteY3" fmla="*/ 5060 h 214853"/>
                <a:gd name="connsiteX4" fmla="*/ 103457 w 136302"/>
                <a:gd name="connsiteY4" fmla="*/ 5060 h 214853"/>
                <a:gd name="connsiteX5" fmla="*/ 92218 w 136302"/>
                <a:gd name="connsiteY5" fmla="*/ 3821 h 214853"/>
                <a:gd name="connsiteX6" fmla="*/ 85170 w 136302"/>
                <a:gd name="connsiteY6" fmla="*/ -84 h 214853"/>
                <a:gd name="connsiteX7" fmla="*/ 80788 w 136302"/>
                <a:gd name="connsiteY7" fmla="*/ 1821 h 214853"/>
                <a:gd name="connsiteX8" fmla="*/ 73644 w 136302"/>
                <a:gd name="connsiteY8" fmla="*/ 7346 h 214853"/>
                <a:gd name="connsiteX9" fmla="*/ 73644 w 136302"/>
                <a:gd name="connsiteY9" fmla="*/ 11918 h 214853"/>
                <a:gd name="connsiteX10" fmla="*/ 80026 w 136302"/>
                <a:gd name="connsiteY10" fmla="*/ 28110 h 214853"/>
                <a:gd name="connsiteX11" fmla="*/ 76121 w 136302"/>
                <a:gd name="connsiteY11" fmla="*/ 53161 h 214853"/>
                <a:gd name="connsiteX12" fmla="*/ 69930 w 136302"/>
                <a:gd name="connsiteY12" fmla="*/ 64782 h 214853"/>
                <a:gd name="connsiteX13" fmla="*/ 57166 w 136302"/>
                <a:gd name="connsiteY13" fmla="*/ 70592 h 214853"/>
                <a:gd name="connsiteX14" fmla="*/ 47641 w 136302"/>
                <a:gd name="connsiteY14" fmla="*/ 71259 h 214853"/>
                <a:gd name="connsiteX15" fmla="*/ 34973 w 136302"/>
                <a:gd name="connsiteY15" fmla="*/ 75259 h 214853"/>
                <a:gd name="connsiteX16" fmla="*/ 25448 w 136302"/>
                <a:gd name="connsiteY16" fmla="*/ 84308 h 214853"/>
                <a:gd name="connsiteX17" fmla="*/ 24590 w 136302"/>
                <a:gd name="connsiteY17" fmla="*/ 99929 h 214853"/>
                <a:gd name="connsiteX18" fmla="*/ 26496 w 136302"/>
                <a:gd name="connsiteY18" fmla="*/ 107644 h 214853"/>
                <a:gd name="connsiteX19" fmla="*/ 28496 w 136302"/>
                <a:gd name="connsiteY19" fmla="*/ 118693 h 214853"/>
                <a:gd name="connsiteX20" fmla="*/ 32877 w 136302"/>
                <a:gd name="connsiteY20" fmla="*/ 122408 h 214853"/>
                <a:gd name="connsiteX21" fmla="*/ 39640 w 136302"/>
                <a:gd name="connsiteY21" fmla="*/ 121550 h 214853"/>
                <a:gd name="connsiteX22" fmla="*/ 48594 w 136302"/>
                <a:gd name="connsiteY22" fmla="*/ 118312 h 214853"/>
                <a:gd name="connsiteX23" fmla="*/ 58119 w 136302"/>
                <a:gd name="connsiteY23" fmla="*/ 117074 h 214853"/>
                <a:gd name="connsiteX24" fmla="*/ 63167 w 136302"/>
                <a:gd name="connsiteY24" fmla="*/ 120122 h 214853"/>
                <a:gd name="connsiteX25" fmla="*/ 63738 w 136302"/>
                <a:gd name="connsiteY25" fmla="*/ 141648 h 214853"/>
                <a:gd name="connsiteX26" fmla="*/ 54213 w 136302"/>
                <a:gd name="connsiteY26" fmla="*/ 151173 h 214853"/>
                <a:gd name="connsiteX27" fmla="*/ 33925 w 136302"/>
                <a:gd name="connsiteY27" fmla="*/ 162413 h 214853"/>
                <a:gd name="connsiteX28" fmla="*/ 22209 w 136302"/>
                <a:gd name="connsiteY28" fmla="*/ 166889 h 214853"/>
                <a:gd name="connsiteX29" fmla="*/ 11256 w 136302"/>
                <a:gd name="connsiteY29" fmla="*/ 173366 h 214853"/>
                <a:gd name="connsiteX30" fmla="*/ 4207 w 136302"/>
                <a:gd name="connsiteY30" fmla="*/ 174033 h 214853"/>
                <a:gd name="connsiteX31" fmla="*/ -365 w 136302"/>
                <a:gd name="connsiteY31" fmla="*/ 180320 h 214853"/>
                <a:gd name="connsiteX32" fmla="*/ 2302 w 136302"/>
                <a:gd name="connsiteY32" fmla="*/ 188607 h 214853"/>
                <a:gd name="connsiteX33" fmla="*/ 4398 w 136302"/>
                <a:gd name="connsiteY33" fmla="*/ 198132 h 214853"/>
                <a:gd name="connsiteX34" fmla="*/ 11922 w 136302"/>
                <a:gd name="connsiteY34" fmla="*/ 203942 h 214853"/>
                <a:gd name="connsiteX35" fmla="*/ 23638 w 136302"/>
                <a:gd name="connsiteY35" fmla="*/ 214515 h 214853"/>
                <a:gd name="connsiteX36" fmla="*/ 41926 w 136302"/>
                <a:gd name="connsiteY36" fmla="*/ 201370 h 214853"/>
                <a:gd name="connsiteX37" fmla="*/ 53642 w 136302"/>
                <a:gd name="connsiteY37" fmla="*/ 196417 h 214853"/>
                <a:gd name="connsiteX38" fmla="*/ 72692 w 136302"/>
                <a:gd name="connsiteY38" fmla="*/ 185082 h 214853"/>
                <a:gd name="connsiteX39" fmla="*/ 87646 w 136302"/>
                <a:gd name="connsiteY39" fmla="*/ 178319 h 214853"/>
                <a:gd name="connsiteX40" fmla="*/ 101838 w 136302"/>
                <a:gd name="connsiteY40" fmla="*/ 164889 h 214853"/>
                <a:gd name="connsiteX41" fmla="*/ 118031 w 136302"/>
                <a:gd name="connsiteY41" fmla="*/ 155364 h 214853"/>
                <a:gd name="connsiteX42" fmla="*/ 123460 w 136302"/>
                <a:gd name="connsiteY42" fmla="*/ 146982 h 214853"/>
                <a:gd name="connsiteX43" fmla="*/ 127746 w 136302"/>
                <a:gd name="connsiteY43" fmla="*/ 131647 h 214853"/>
                <a:gd name="connsiteX44" fmla="*/ 126222 w 136302"/>
                <a:gd name="connsiteY44" fmla="*/ 124503 h 214853"/>
                <a:gd name="connsiteX45" fmla="*/ 125460 w 136302"/>
                <a:gd name="connsiteY45" fmla="*/ 119931 h 214853"/>
                <a:gd name="connsiteX46" fmla="*/ 122793 w 136302"/>
                <a:gd name="connsiteY46" fmla="*/ 112025 h 214853"/>
                <a:gd name="connsiteX47" fmla="*/ 123650 w 136302"/>
                <a:gd name="connsiteY47" fmla="*/ 100405 h 214853"/>
                <a:gd name="connsiteX48" fmla="*/ 125651 w 136302"/>
                <a:gd name="connsiteY48" fmla="*/ 86689 h 214853"/>
                <a:gd name="connsiteX49" fmla="*/ 126889 w 136302"/>
                <a:gd name="connsiteY49" fmla="*/ 64210 h 214853"/>
                <a:gd name="connsiteX50" fmla="*/ 128508 w 136302"/>
                <a:gd name="connsiteY50" fmla="*/ 51828 h 214853"/>
                <a:gd name="connsiteX51" fmla="*/ 134128 w 136302"/>
                <a:gd name="connsiteY51" fmla="*/ 39826 h 214853"/>
                <a:gd name="connsiteX52" fmla="*/ 134128 w 136302"/>
                <a:gd name="connsiteY52" fmla="*/ 28777 h 214853"/>
                <a:gd name="connsiteX53" fmla="*/ 134699 w 136302"/>
                <a:gd name="connsiteY53" fmla="*/ 21538 h 21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36302" h="214853">
                  <a:moveTo>
                    <a:pt x="135938" y="21062"/>
                  </a:moveTo>
                  <a:cubicBezTo>
                    <a:pt x="134548" y="16875"/>
                    <a:pt x="132124" y="13107"/>
                    <a:pt x="128889" y="10108"/>
                  </a:cubicBezTo>
                  <a:cubicBezTo>
                    <a:pt x="127461" y="8489"/>
                    <a:pt x="123460" y="7632"/>
                    <a:pt x="122317" y="6965"/>
                  </a:cubicBezTo>
                  <a:cubicBezTo>
                    <a:pt x="119984" y="5863"/>
                    <a:pt x="117463" y="5217"/>
                    <a:pt x="114888" y="5060"/>
                  </a:cubicBezTo>
                  <a:cubicBezTo>
                    <a:pt x="112982" y="5060"/>
                    <a:pt x="105363" y="5060"/>
                    <a:pt x="103457" y="5060"/>
                  </a:cubicBezTo>
                  <a:cubicBezTo>
                    <a:pt x="99838" y="4393"/>
                    <a:pt x="95361" y="4488"/>
                    <a:pt x="92218" y="3821"/>
                  </a:cubicBezTo>
                  <a:cubicBezTo>
                    <a:pt x="89075" y="3155"/>
                    <a:pt x="86979" y="107"/>
                    <a:pt x="85170" y="-84"/>
                  </a:cubicBezTo>
                  <a:cubicBezTo>
                    <a:pt x="83464" y="-346"/>
                    <a:pt x="81759" y="395"/>
                    <a:pt x="80788" y="1821"/>
                  </a:cubicBezTo>
                  <a:cubicBezTo>
                    <a:pt x="78698" y="4012"/>
                    <a:pt x="76290" y="5874"/>
                    <a:pt x="73644" y="7346"/>
                  </a:cubicBezTo>
                  <a:cubicBezTo>
                    <a:pt x="72740" y="8736"/>
                    <a:pt x="72740" y="10528"/>
                    <a:pt x="73644" y="11918"/>
                  </a:cubicBezTo>
                  <a:cubicBezTo>
                    <a:pt x="78108" y="16074"/>
                    <a:pt x="80454" y="22026"/>
                    <a:pt x="80026" y="28110"/>
                  </a:cubicBezTo>
                  <a:cubicBezTo>
                    <a:pt x="80026" y="37635"/>
                    <a:pt x="76692" y="42398"/>
                    <a:pt x="76121" y="53161"/>
                  </a:cubicBezTo>
                  <a:cubicBezTo>
                    <a:pt x="76121" y="58876"/>
                    <a:pt x="72406" y="61162"/>
                    <a:pt x="69930" y="64782"/>
                  </a:cubicBezTo>
                  <a:cubicBezTo>
                    <a:pt x="65980" y="67329"/>
                    <a:pt x="61681" y="69286"/>
                    <a:pt x="57166" y="70592"/>
                  </a:cubicBezTo>
                  <a:cubicBezTo>
                    <a:pt x="54022" y="71133"/>
                    <a:pt x="50830" y="71356"/>
                    <a:pt x="47641" y="71259"/>
                  </a:cubicBezTo>
                  <a:cubicBezTo>
                    <a:pt x="43259" y="71258"/>
                    <a:pt x="39354" y="74497"/>
                    <a:pt x="34973" y="75259"/>
                  </a:cubicBezTo>
                  <a:cubicBezTo>
                    <a:pt x="30591" y="76021"/>
                    <a:pt x="25448" y="78116"/>
                    <a:pt x="25448" y="84308"/>
                  </a:cubicBezTo>
                  <a:cubicBezTo>
                    <a:pt x="25751" y="89530"/>
                    <a:pt x="25463" y="94771"/>
                    <a:pt x="24590" y="99929"/>
                  </a:cubicBezTo>
                  <a:cubicBezTo>
                    <a:pt x="24708" y="102601"/>
                    <a:pt x="25356" y="105224"/>
                    <a:pt x="26496" y="107644"/>
                  </a:cubicBezTo>
                  <a:cubicBezTo>
                    <a:pt x="26576" y="111409"/>
                    <a:pt x="27251" y="115138"/>
                    <a:pt x="28496" y="118693"/>
                  </a:cubicBezTo>
                  <a:cubicBezTo>
                    <a:pt x="29321" y="120529"/>
                    <a:pt x="30931" y="121894"/>
                    <a:pt x="32877" y="122408"/>
                  </a:cubicBezTo>
                  <a:cubicBezTo>
                    <a:pt x="34592" y="123265"/>
                    <a:pt x="37830" y="122408"/>
                    <a:pt x="39640" y="121550"/>
                  </a:cubicBezTo>
                  <a:cubicBezTo>
                    <a:pt x="42538" y="120244"/>
                    <a:pt x="45531" y="119161"/>
                    <a:pt x="48594" y="118312"/>
                  </a:cubicBezTo>
                  <a:cubicBezTo>
                    <a:pt x="51814" y="118391"/>
                    <a:pt x="55026" y="117973"/>
                    <a:pt x="58119" y="117074"/>
                  </a:cubicBezTo>
                  <a:cubicBezTo>
                    <a:pt x="58118" y="117074"/>
                    <a:pt x="62119" y="117931"/>
                    <a:pt x="63167" y="120122"/>
                  </a:cubicBezTo>
                  <a:cubicBezTo>
                    <a:pt x="63808" y="127278"/>
                    <a:pt x="63999" y="134468"/>
                    <a:pt x="63738" y="141648"/>
                  </a:cubicBezTo>
                  <a:cubicBezTo>
                    <a:pt x="63738" y="146316"/>
                    <a:pt x="57547" y="149363"/>
                    <a:pt x="54213" y="151173"/>
                  </a:cubicBezTo>
                  <a:cubicBezTo>
                    <a:pt x="47724" y="155393"/>
                    <a:pt x="40944" y="159149"/>
                    <a:pt x="33925" y="162413"/>
                  </a:cubicBezTo>
                  <a:cubicBezTo>
                    <a:pt x="29810" y="163283"/>
                    <a:pt x="25856" y="164793"/>
                    <a:pt x="22209" y="166889"/>
                  </a:cubicBezTo>
                  <a:cubicBezTo>
                    <a:pt x="18743" y="169348"/>
                    <a:pt x="15080" y="171514"/>
                    <a:pt x="11256" y="173366"/>
                  </a:cubicBezTo>
                  <a:cubicBezTo>
                    <a:pt x="9255" y="174319"/>
                    <a:pt x="6303" y="173366"/>
                    <a:pt x="4207" y="174033"/>
                  </a:cubicBezTo>
                  <a:cubicBezTo>
                    <a:pt x="1607" y="175083"/>
                    <a:pt x="-168" y="177523"/>
                    <a:pt x="-365" y="180320"/>
                  </a:cubicBezTo>
                  <a:cubicBezTo>
                    <a:pt x="-365" y="181653"/>
                    <a:pt x="1540" y="185654"/>
                    <a:pt x="2302" y="188607"/>
                  </a:cubicBezTo>
                  <a:cubicBezTo>
                    <a:pt x="3064" y="191559"/>
                    <a:pt x="2302" y="196417"/>
                    <a:pt x="4398" y="198132"/>
                  </a:cubicBezTo>
                  <a:cubicBezTo>
                    <a:pt x="7051" y="199873"/>
                    <a:pt x="9566" y="201815"/>
                    <a:pt x="11922" y="203942"/>
                  </a:cubicBezTo>
                  <a:cubicBezTo>
                    <a:pt x="15447" y="207657"/>
                    <a:pt x="19923" y="216134"/>
                    <a:pt x="23638" y="214515"/>
                  </a:cubicBezTo>
                  <a:cubicBezTo>
                    <a:pt x="30077" y="210631"/>
                    <a:pt x="36193" y="206236"/>
                    <a:pt x="41926" y="201370"/>
                  </a:cubicBezTo>
                  <a:cubicBezTo>
                    <a:pt x="45976" y="200085"/>
                    <a:pt x="49898" y="198427"/>
                    <a:pt x="53642" y="196417"/>
                  </a:cubicBezTo>
                  <a:cubicBezTo>
                    <a:pt x="59475" y="191830"/>
                    <a:pt x="65878" y="188020"/>
                    <a:pt x="72692" y="185082"/>
                  </a:cubicBezTo>
                  <a:cubicBezTo>
                    <a:pt x="77805" y="183124"/>
                    <a:pt x="82799" y="180866"/>
                    <a:pt x="87646" y="178319"/>
                  </a:cubicBezTo>
                  <a:cubicBezTo>
                    <a:pt x="91361" y="175938"/>
                    <a:pt x="95361" y="166985"/>
                    <a:pt x="101838" y="164889"/>
                  </a:cubicBezTo>
                  <a:cubicBezTo>
                    <a:pt x="107724" y="162629"/>
                    <a:pt x="113196" y="159411"/>
                    <a:pt x="118031" y="155364"/>
                  </a:cubicBezTo>
                  <a:cubicBezTo>
                    <a:pt x="120830" y="153352"/>
                    <a:pt x="122768" y="150359"/>
                    <a:pt x="123460" y="146982"/>
                  </a:cubicBezTo>
                  <a:cubicBezTo>
                    <a:pt x="124793" y="139553"/>
                    <a:pt x="127270" y="134600"/>
                    <a:pt x="127746" y="131647"/>
                  </a:cubicBezTo>
                  <a:cubicBezTo>
                    <a:pt x="128223" y="128694"/>
                    <a:pt x="126603" y="127361"/>
                    <a:pt x="126222" y="124503"/>
                  </a:cubicBezTo>
                  <a:cubicBezTo>
                    <a:pt x="125841" y="121646"/>
                    <a:pt x="125746" y="121360"/>
                    <a:pt x="125460" y="119931"/>
                  </a:cubicBezTo>
                  <a:cubicBezTo>
                    <a:pt x="125174" y="118503"/>
                    <a:pt x="122698" y="117455"/>
                    <a:pt x="122793" y="112025"/>
                  </a:cubicBezTo>
                  <a:cubicBezTo>
                    <a:pt x="122793" y="108406"/>
                    <a:pt x="123365" y="102500"/>
                    <a:pt x="123650" y="100405"/>
                  </a:cubicBezTo>
                  <a:cubicBezTo>
                    <a:pt x="124317" y="94785"/>
                    <a:pt x="125460" y="90880"/>
                    <a:pt x="125651" y="86689"/>
                  </a:cubicBezTo>
                  <a:cubicBezTo>
                    <a:pt x="126508" y="74307"/>
                    <a:pt x="126794" y="70020"/>
                    <a:pt x="126889" y="64210"/>
                  </a:cubicBezTo>
                  <a:cubicBezTo>
                    <a:pt x="127155" y="60051"/>
                    <a:pt x="127695" y="55915"/>
                    <a:pt x="128508" y="51828"/>
                  </a:cubicBezTo>
                  <a:cubicBezTo>
                    <a:pt x="130794" y="46398"/>
                    <a:pt x="133652" y="41731"/>
                    <a:pt x="134128" y="39826"/>
                  </a:cubicBezTo>
                  <a:cubicBezTo>
                    <a:pt x="134548" y="36155"/>
                    <a:pt x="134548" y="32448"/>
                    <a:pt x="134128" y="28777"/>
                  </a:cubicBezTo>
                  <a:cubicBezTo>
                    <a:pt x="134128" y="26110"/>
                    <a:pt x="135176" y="24967"/>
                    <a:pt x="134699" y="21538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2340D7AB-3DAF-428D-93FE-BE421394F1A7}"/>
                </a:ext>
              </a:extLst>
            </p:cNvPr>
            <p:cNvSpPr/>
            <p:nvPr/>
          </p:nvSpPr>
          <p:spPr>
            <a:xfrm>
              <a:off x="5645364" y="4324990"/>
              <a:ext cx="415782" cy="768655"/>
            </a:xfrm>
            <a:custGeom>
              <a:avLst/>
              <a:gdLst>
                <a:gd name="connsiteX0" fmla="*/ 108824 w 116132"/>
                <a:gd name="connsiteY0" fmla="*/ 169409 h 214693"/>
                <a:gd name="connsiteX1" fmla="*/ 97775 w 116132"/>
                <a:gd name="connsiteY1" fmla="*/ 168266 h 214693"/>
                <a:gd name="connsiteX2" fmla="*/ 90726 w 116132"/>
                <a:gd name="connsiteY2" fmla="*/ 165504 h 214693"/>
                <a:gd name="connsiteX3" fmla="*/ 83583 w 116132"/>
                <a:gd name="connsiteY3" fmla="*/ 163980 h 214693"/>
                <a:gd name="connsiteX4" fmla="*/ 73486 w 116132"/>
                <a:gd name="connsiteY4" fmla="*/ 162646 h 214693"/>
                <a:gd name="connsiteX5" fmla="*/ 59389 w 116132"/>
                <a:gd name="connsiteY5" fmla="*/ 156360 h 214693"/>
                <a:gd name="connsiteX6" fmla="*/ 54246 w 116132"/>
                <a:gd name="connsiteY6" fmla="*/ 139500 h 214693"/>
                <a:gd name="connsiteX7" fmla="*/ 53579 w 116132"/>
                <a:gd name="connsiteY7" fmla="*/ 129975 h 214693"/>
                <a:gd name="connsiteX8" fmla="*/ 59961 w 116132"/>
                <a:gd name="connsiteY8" fmla="*/ 109592 h 214693"/>
                <a:gd name="connsiteX9" fmla="*/ 78439 w 116132"/>
                <a:gd name="connsiteY9" fmla="*/ 100638 h 214693"/>
                <a:gd name="connsiteX10" fmla="*/ 90060 w 116132"/>
                <a:gd name="connsiteY10" fmla="*/ 94161 h 214693"/>
                <a:gd name="connsiteX11" fmla="*/ 98346 w 116132"/>
                <a:gd name="connsiteY11" fmla="*/ 88351 h 214693"/>
                <a:gd name="connsiteX12" fmla="*/ 107871 w 116132"/>
                <a:gd name="connsiteY12" fmla="*/ 85875 h 214693"/>
                <a:gd name="connsiteX13" fmla="*/ 112538 w 116132"/>
                <a:gd name="connsiteY13" fmla="*/ 80541 h 214693"/>
                <a:gd name="connsiteX14" fmla="*/ 110919 w 116132"/>
                <a:gd name="connsiteY14" fmla="*/ 70254 h 214693"/>
                <a:gd name="connsiteX15" fmla="*/ 103204 w 116132"/>
                <a:gd name="connsiteY15" fmla="*/ 55871 h 214693"/>
                <a:gd name="connsiteX16" fmla="*/ 89393 w 116132"/>
                <a:gd name="connsiteY16" fmla="*/ 51013 h 214693"/>
                <a:gd name="connsiteX17" fmla="*/ 80820 w 116132"/>
                <a:gd name="connsiteY17" fmla="*/ 55871 h 214693"/>
                <a:gd name="connsiteX18" fmla="*/ 72248 w 116132"/>
                <a:gd name="connsiteY18" fmla="*/ 52918 h 214693"/>
                <a:gd name="connsiteX19" fmla="*/ 74248 w 116132"/>
                <a:gd name="connsiteY19" fmla="*/ 43393 h 214693"/>
                <a:gd name="connsiteX20" fmla="*/ 84630 w 116132"/>
                <a:gd name="connsiteY20" fmla="*/ 24343 h 214693"/>
                <a:gd name="connsiteX21" fmla="*/ 81011 w 116132"/>
                <a:gd name="connsiteY21" fmla="*/ 10341 h 214693"/>
                <a:gd name="connsiteX22" fmla="*/ 76534 w 116132"/>
                <a:gd name="connsiteY22" fmla="*/ 5293 h 214693"/>
                <a:gd name="connsiteX23" fmla="*/ 70724 w 116132"/>
                <a:gd name="connsiteY23" fmla="*/ 3960 h 214693"/>
                <a:gd name="connsiteX24" fmla="*/ 63771 w 116132"/>
                <a:gd name="connsiteY24" fmla="*/ -136 h 214693"/>
                <a:gd name="connsiteX25" fmla="*/ 54246 w 116132"/>
                <a:gd name="connsiteY25" fmla="*/ 1674 h 214693"/>
                <a:gd name="connsiteX26" fmla="*/ 46626 w 116132"/>
                <a:gd name="connsiteY26" fmla="*/ 150 h 214693"/>
                <a:gd name="connsiteX27" fmla="*/ 38148 w 116132"/>
                <a:gd name="connsiteY27" fmla="*/ 1960 h 214693"/>
                <a:gd name="connsiteX28" fmla="*/ 28623 w 116132"/>
                <a:gd name="connsiteY28" fmla="*/ -41 h 214693"/>
                <a:gd name="connsiteX29" fmla="*/ 21099 w 116132"/>
                <a:gd name="connsiteY29" fmla="*/ 5293 h 214693"/>
                <a:gd name="connsiteX30" fmla="*/ 20623 w 116132"/>
                <a:gd name="connsiteY30" fmla="*/ 18342 h 214693"/>
                <a:gd name="connsiteX31" fmla="*/ 16527 w 116132"/>
                <a:gd name="connsiteY31" fmla="*/ 37392 h 214693"/>
                <a:gd name="connsiteX32" fmla="*/ 13670 w 116132"/>
                <a:gd name="connsiteY32" fmla="*/ 49394 h 214693"/>
                <a:gd name="connsiteX33" fmla="*/ 12526 w 116132"/>
                <a:gd name="connsiteY33" fmla="*/ 69111 h 214693"/>
                <a:gd name="connsiteX34" fmla="*/ 9859 w 116132"/>
                <a:gd name="connsiteY34" fmla="*/ 81779 h 214693"/>
                <a:gd name="connsiteX35" fmla="*/ 7002 w 116132"/>
                <a:gd name="connsiteY35" fmla="*/ 94161 h 214693"/>
                <a:gd name="connsiteX36" fmla="*/ 3668 w 116132"/>
                <a:gd name="connsiteY36" fmla="*/ 101686 h 214693"/>
                <a:gd name="connsiteX37" fmla="*/ -333 w 116132"/>
                <a:gd name="connsiteY37" fmla="*/ 125785 h 214693"/>
                <a:gd name="connsiteX38" fmla="*/ 1192 w 116132"/>
                <a:gd name="connsiteY38" fmla="*/ 140739 h 214693"/>
                <a:gd name="connsiteX39" fmla="*/ 2430 w 116132"/>
                <a:gd name="connsiteY39" fmla="*/ 150264 h 214693"/>
                <a:gd name="connsiteX40" fmla="*/ 3096 w 116132"/>
                <a:gd name="connsiteY40" fmla="*/ 160360 h 214693"/>
                <a:gd name="connsiteX41" fmla="*/ 6430 w 116132"/>
                <a:gd name="connsiteY41" fmla="*/ 176457 h 214693"/>
                <a:gd name="connsiteX42" fmla="*/ 7383 w 116132"/>
                <a:gd name="connsiteY42" fmla="*/ 189983 h 214693"/>
                <a:gd name="connsiteX43" fmla="*/ 14622 w 116132"/>
                <a:gd name="connsiteY43" fmla="*/ 201603 h 214693"/>
                <a:gd name="connsiteX44" fmla="*/ 22432 w 116132"/>
                <a:gd name="connsiteY44" fmla="*/ 205890 h 214693"/>
                <a:gd name="connsiteX45" fmla="*/ 37863 w 116132"/>
                <a:gd name="connsiteY45" fmla="*/ 206747 h 214693"/>
                <a:gd name="connsiteX46" fmla="*/ 48435 w 116132"/>
                <a:gd name="connsiteY46" fmla="*/ 209795 h 214693"/>
                <a:gd name="connsiteX47" fmla="*/ 60913 w 116132"/>
                <a:gd name="connsiteY47" fmla="*/ 209795 h 214693"/>
                <a:gd name="connsiteX48" fmla="*/ 73581 w 116132"/>
                <a:gd name="connsiteY48" fmla="*/ 211033 h 214693"/>
                <a:gd name="connsiteX49" fmla="*/ 81773 w 116132"/>
                <a:gd name="connsiteY49" fmla="*/ 214557 h 214693"/>
                <a:gd name="connsiteX50" fmla="*/ 93489 w 116132"/>
                <a:gd name="connsiteY50" fmla="*/ 211795 h 214693"/>
                <a:gd name="connsiteX51" fmla="*/ 105395 w 116132"/>
                <a:gd name="connsiteY51" fmla="*/ 209986 h 214693"/>
                <a:gd name="connsiteX52" fmla="*/ 109967 w 116132"/>
                <a:gd name="connsiteY52" fmla="*/ 199603 h 214693"/>
                <a:gd name="connsiteX53" fmla="*/ 115491 w 116132"/>
                <a:gd name="connsiteY53" fmla="*/ 183792 h 214693"/>
                <a:gd name="connsiteX54" fmla="*/ 109300 w 116132"/>
                <a:gd name="connsiteY54" fmla="*/ 169599 h 214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16132" h="214693">
                  <a:moveTo>
                    <a:pt x="108824" y="169409"/>
                  </a:moveTo>
                  <a:cubicBezTo>
                    <a:pt x="105215" y="168497"/>
                    <a:pt x="101494" y="168112"/>
                    <a:pt x="97775" y="168266"/>
                  </a:cubicBezTo>
                  <a:cubicBezTo>
                    <a:pt x="95250" y="167879"/>
                    <a:pt x="92842" y="166935"/>
                    <a:pt x="90726" y="165504"/>
                  </a:cubicBezTo>
                  <a:cubicBezTo>
                    <a:pt x="88296" y="165260"/>
                    <a:pt x="85901" y="164749"/>
                    <a:pt x="83583" y="163980"/>
                  </a:cubicBezTo>
                  <a:cubicBezTo>
                    <a:pt x="80279" y="163153"/>
                    <a:pt x="76892" y="162705"/>
                    <a:pt x="73486" y="162646"/>
                  </a:cubicBezTo>
                  <a:cubicBezTo>
                    <a:pt x="68210" y="162210"/>
                    <a:pt x="63239" y="159994"/>
                    <a:pt x="59389" y="156360"/>
                  </a:cubicBezTo>
                  <a:cubicBezTo>
                    <a:pt x="54436" y="150645"/>
                    <a:pt x="55865" y="145215"/>
                    <a:pt x="54246" y="139500"/>
                  </a:cubicBezTo>
                  <a:cubicBezTo>
                    <a:pt x="53377" y="136404"/>
                    <a:pt x="53150" y="133163"/>
                    <a:pt x="53579" y="129975"/>
                  </a:cubicBezTo>
                  <a:cubicBezTo>
                    <a:pt x="54374" y="122833"/>
                    <a:pt x="56541" y="115912"/>
                    <a:pt x="59961" y="109592"/>
                  </a:cubicBezTo>
                  <a:cubicBezTo>
                    <a:pt x="66655" y="107867"/>
                    <a:pt x="72937" y="104823"/>
                    <a:pt x="78439" y="100638"/>
                  </a:cubicBezTo>
                  <a:cubicBezTo>
                    <a:pt x="82439" y="97400"/>
                    <a:pt x="86345" y="96828"/>
                    <a:pt x="90060" y="94161"/>
                  </a:cubicBezTo>
                  <a:cubicBezTo>
                    <a:pt x="92396" y="91679"/>
                    <a:pt x="95216" y="89702"/>
                    <a:pt x="98346" y="88351"/>
                  </a:cubicBezTo>
                  <a:cubicBezTo>
                    <a:pt x="102537" y="87113"/>
                    <a:pt x="104538" y="86637"/>
                    <a:pt x="107871" y="85875"/>
                  </a:cubicBezTo>
                  <a:cubicBezTo>
                    <a:pt x="110475" y="85393"/>
                    <a:pt x="112406" y="83185"/>
                    <a:pt x="112538" y="80541"/>
                  </a:cubicBezTo>
                  <a:cubicBezTo>
                    <a:pt x="112585" y="77045"/>
                    <a:pt x="112038" y="73566"/>
                    <a:pt x="110919" y="70254"/>
                  </a:cubicBezTo>
                  <a:cubicBezTo>
                    <a:pt x="108443" y="65967"/>
                    <a:pt x="106919" y="56728"/>
                    <a:pt x="103204" y="55871"/>
                  </a:cubicBezTo>
                  <a:cubicBezTo>
                    <a:pt x="96537" y="54347"/>
                    <a:pt x="92346" y="49585"/>
                    <a:pt x="89393" y="51013"/>
                  </a:cubicBezTo>
                  <a:cubicBezTo>
                    <a:pt x="86440" y="52442"/>
                    <a:pt x="85107" y="54919"/>
                    <a:pt x="80820" y="55871"/>
                  </a:cubicBezTo>
                  <a:cubicBezTo>
                    <a:pt x="78534" y="59586"/>
                    <a:pt x="73200" y="58157"/>
                    <a:pt x="72248" y="52918"/>
                  </a:cubicBezTo>
                  <a:cubicBezTo>
                    <a:pt x="72528" y="49674"/>
                    <a:pt x="73200" y="46476"/>
                    <a:pt x="74248" y="43393"/>
                  </a:cubicBezTo>
                  <a:cubicBezTo>
                    <a:pt x="76915" y="37011"/>
                    <a:pt x="84249" y="34725"/>
                    <a:pt x="84630" y="24343"/>
                  </a:cubicBezTo>
                  <a:cubicBezTo>
                    <a:pt x="84360" y="19483"/>
                    <a:pt x="83130" y="14724"/>
                    <a:pt x="81011" y="10341"/>
                  </a:cubicBezTo>
                  <a:cubicBezTo>
                    <a:pt x="80058" y="8151"/>
                    <a:pt x="78344" y="5579"/>
                    <a:pt x="76534" y="5293"/>
                  </a:cubicBezTo>
                  <a:cubicBezTo>
                    <a:pt x="74527" y="5246"/>
                    <a:pt x="72551" y="4792"/>
                    <a:pt x="70724" y="3960"/>
                  </a:cubicBezTo>
                  <a:cubicBezTo>
                    <a:pt x="68724" y="2531"/>
                    <a:pt x="68152" y="54"/>
                    <a:pt x="63771" y="-136"/>
                  </a:cubicBezTo>
                  <a:cubicBezTo>
                    <a:pt x="60553" y="216"/>
                    <a:pt x="57368" y="821"/>
                    <a:pt x="54246" y="1674"/>
                  </a:cubicBezTo>
                  <a:cubicBezTo>
                    <a:pt x="51740" y="1009"/>
                    <a:pt x="49195" y="500"/>
                    <a:pt x="46626" y="150"/>
                  </a:cubicBezTo>
                  <a:cubicBezTo>
                    <a:pt x="44721" y="150"/>
                    <a:pt x="40911" y="2055"/>
                    <a:pt x="38148" y="1960"/>
                  </a:cubicBezTo>
                  <a:cubicBezTo>
                    <a:pt x="35386" y="1864"/>
                    <a:pt x="30338" y="-136"/>
                    <a:pt x="28623" y="-41"/>
                  </a:cubicBezTo>
                  <a:cubicBezTo>
                    <a:pt x="24813" y="-41"/>
                    <a:pt x="22432" y="721"/>
                    <a:pt x="21099" y="5293"/>
                  </a:cubicBezTo>
                  <a:cubicBezTo>
                    <a:pt x="20462" y="9612"/>
                    <a:pt x="20302" y="13988"/>
                    <a:pt x="20623" y="18342"/>
                  </a:cubicBezTo>
                  <a:cubicBezTo>
                    <a:pt x="19662" y="24773"/>
                    <a:pt x="18295" y="31136"/>
                    <a:pt x="16527" y="37392"/>
                  </a:cubicBezTo>
                  <a:cubicBezTo>
                    <a:pt x="15014" y="41239"/>
                    <a:pt x="14052" y="45279"/>
                    <a:pt x="13670" y="49394"/>
                  </a:cubicBezTo>
                  <a:cubicBezTo>
                    <a:pt x="13669" y="51394"/>
                    <a:pt x="13669" y="61395"/>
                    <a:pt x="12526" y="69111"/>
                  </a:cubicBezTo>
                  <a:cubicBezTo>
                    <a:pt x="12526" y="70635"/>
                    <a:pt x="10526" y="76731"/>
                    <a:pt x="9859" y="81779"/>
                  </a:cubicBezTo>
                  <a:cubicBezTo>
                    <a:pt x="9192" y="86827"/>
                    <a:pt x="7573" y="86732"/>
                    <a:pt x="7002" y="94161"/>
                  </a:cubicBezTo>
                  <a:cubicBezTo>
                    <a:pt x="7002" y="95590"/>
                    <a:pt x="3858" y="100162"/>
                    <a:pt x="3668" y="101686"/>
                  </a:cubicBezTo>
                  <a:cubicBezTo>
                    <a:pt x="1858" y="116736"/>
                    <a:pt x="-428" y="117974"/>
                    <a:pt x="-333" y="125785"/>
                  </a:cubicBezTo>
                  <a:cubicBezTo>
                    <a:pt x="-505" y="130815"/>
                    <a:pt x="8" y="135846"/>
                    <a:pt x="1192" y="140739"/>
                  </a:cubicBezTo>
                  <a:cubicBezTo>
                    <a:pt x="2005" y="143849"/>
                    <a:pt x="2420" y="147049"/>
                    <a:pt x="2430" y="150264"/>
                  </a:cubicBezTo>
                  <a:lnTo>
                    <a:pt x="3096" y="160360"/>
                  </a:lnTo>
                  <a:cubicBezTo>
                    <a:pt x="3096" y="162265"/>
                    <a:pt x="6049" y="173886"/>
                    <a:pt x="6430" y="176457"/>
                  </a:cubicBezTo>
                  <a:cubicBezTo>
                    <a:pt x="6371" y="180985"/>
                    <a:pt x="6690" y="185509"/>
                    <a:pt x="7383" y="189983"/>
                  </a:cubicBezTo>
                  <a:cubicBezTo>
                    <a:pt x="9224" y="194185"/>
                    <a:pt x="11662" y="198099"/>
                    <a:pt x="14622" y="201603"/>
                  </a:cubicBezTo>
                  <a:cubicBezTo>
                    <a:pt x="16985" y="203432"/>
                    <a:pt x="19621" y="204878"/>
                    <a:pt x="22432" y="205890"/>
                  </a:cubicBezTo>
                  <a:cubicBezTo>
                    <a:pt x="25766" y="206937"/>
                    <a:pt x="33291" y="205890"/>
                    <a:pt x="37863" y="206747"/>
                  </a:cubicBezTo>
                  <a:cubicBezTo>
                    <a:pt x="42435" y="207604"/>
                    <a:pt x="46530" y="209795"/>
                    <a:pt x="48435" y="209795"/>
                  </a:cubicBezTo>
                  <a:cubicBezTo>
                    <a:pt x="48435" y="209795"/>
                    <a:pt x="57484" y="209795"/>
                    <a:pt x="60913" y="209795"/>
                  </a:cubicBezTo>
                  <a:cubicBezTo>
                    <a:pt x="65176" y="209390"/>
                    <a:pt x="69477" y="209811"/>
                    <a:pt x="73581" y="211033"/>
                  </a:cubicBezTo>
                  <a:cubicBezTo>
                    <a:pt x="75391" y="211795"/>
                    <a:pt x="78915" y="214557"/>
                    <a:pt x="81773" y="214557"/>
                  </a:cubicBezTo>
                  <a:cubicBezTo>
                    <a:pt x="85808" y="214321"/>
                    <a:pt x="89772" y="213386"/>
                    <a:pt x="93489" y="211795"/>
                  </a:cubicBezTo>
                  <a:cubicBezTo>
                    <a:pt x="96918" y="210462"/>
                    <a:pt x="103013" y="211795"/>
                    <a:pt x="105395" y="209986"/>
                  </a:cubicBezTo>
                  <a:cubicBezTo>
                    <a:pt x="107776" y="208176"/>
                    <a:pt x="108633" y="203794"/>
                    <a:pt x="109967" y="199603"/>
                  </a:cubicBezTo>
                  <a:cubicBezTo>
                    <a:pt x="112100" y="194439"/>
                    <a:pt x="113945" y="189161"/>
                    <a:pt x="115491" y="183792"/>
                  </a:cubicBezTo>
                  <a:cubicBezTo>
                    <a:pt x="116637" y="178228"/>
                    <a:pt x="114158" y="172545"/>
                    <a:pt x="109300" y="16959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4DF9170F-C200-4BB9-8F24-76400EC93382}"/>
                </a:ext>
              </a:extLst>
            </p:cNvPr>
            <p:cNvSpPr/>
            <p:nvPr/>
          </p:nvSpPr>
          <p:spPr>
            <a:xfrm>
              <a:off x="8567668" y="4422179"/>
              <a:ext cx="864731" cy="696391"/>
            </a:xfrm>
            <a:custGeom>
              <a:avLst/>
              <a:gdLst>
                <a:gd name="connsiteX0" fmla="*/ 240808 w 241528"/>
                <a:gd name="connsiteY0" fmla="*/ 148359 h 194509"/>
                <a:gd name="connsiteX1" fmla="*/ 239760 w 241528"/>
                <a:gd name="connsiteY1" fmla="*/ 140548 h 194509"/>
                <a:gd name="connsiteX2" fmla="*/ 228330 w 241528"/>
                <a:gd name="connsiteY2" fmla="*/ 131023 h 194509"/>
                <a:gd name="connsiteX3" fmla="*/ 219568 w 241528"/>
                <a:gd name="connsiteY3" fmla="*/ 126166 h 194509"/>
                <a:gd name="connsiteX4" fmla="*/ 210614 w 241528"/>
                <a:gd name="connsiteY4" fmla="*/ 123784 h 194509"/>
                <a:gd name="connsiteX5" fmla="*/ 202423 w 241528"/>
                <a:gd name="connsiteY5" fmla="*/ 124642 h 194509"/>
                <a:gd name="connsiteX6" fmla="*/ 193850 w 241528"/>
                <a:gd name="connsiteY6" fmla="*/ 127975 h 194509"/>
                <a:gd name="connsiteX7" fmla="*/ 160893 w 241528"/>
                <a:gd name="connsiteY7" fmla="*/ 128737 h 194509"/>
                <a:gd name="connsiteX8" fmla="*/ 159941 w 241528"/>
                <a:gd name="connsiteY8" fmla="*/ 110449 h 194509"/>
                <a:gd name="connsiteX9" fmla="*/ 161179 w 241528"/>
                <a:gd name="connsiteY9" fmla="*/ 103401 h 194509"/>
                <a:gd name="connsiteX10" fmla="*/ 162989 w 241528"/>
                <a:gd name="connsiteY10" fmla="*/ 96733 h 194509"/>
                <a:gd name="connsiteX11" fmla="*/ 165370 w 241528"/>
                <a:gd name="connsiteY11" fmla="*/ 90447 h 194509"/>
                <a:gd name="connsiteX12" fmla="*/ 168323 w 241528"/>
                <a:gd name="connsiteY12" fmla="*/ 83589 h 194509"/>
                <a:gd name="connsiteX13" fmla="*/ 164037 w 241528"/>
                <a:gd name="connsiteY13" fmla="*/ 68730 h 194509"/>
                <a:gd name="connsiteX14" fmla="*/ 181848 w 241528"/>
                <a:gd name="connsiteY14" fmla="*/ 56252 h 194509"/>
                <a:gd name="connsiteX15" fmla="*/ 190802 w 241528"/>
                <a:gd name="connsiteY15" fmla="*/ 50251 h 194509"/>
                <a:gd name="connsiteX16" fmla="*/ 202422 w 241528"/>
                <a:gd name="connsiteY16" fmla="*/ 40726 h 194509"/>
                <a:gd name="connsiteX17" fmla="*/ 217186 w 241528"/>
                <a:gd name="connsiteY17" fmla="*/ 27010 h 194509"/>
                <a:gd name="connsiteX18" fmla="*/ 213471 w 241528"/>
                <a:gd name="connsiteY18" fmla="*/ 21200 h 194509"/>
                <a:gd name="connsiteX19" fmla="*/ 210614 w 241528"/>
                <a:gd name="connsiteY19" fmla="*/ 12437 h 194509"/>
                <a:gd name="connsiteX20" fmla="*/ 201089 w 241528"/>
                <a:gd name="connsiteY20" fmla="*/ 3579 h 194509"/>
                <a:gd name="connsiteX21" fmla="*/ 194707 w 241528"/>
                <a:gd name="connsiteY21" fmla="*/ -136 h 194509"/>
                <a:gd name="connsiteX22" fmla="*/ 187373 w 241528"/>
                <a:gd name="connsiteY22" fmla="*/ 912 h 194509"/>
                <a:gd name="connsiteX23" fmla="*/ 178896 w 241528"/>
                <a:gd name="connsiteY23" fmla="*/ 1960 h 194509"/>
                <a:gd name="connsiteX24" fmla="*/ 148892 w 241528"/>
                <a:gd name="connsiteY24" fmla="*/ 14628 h 194509"/>
                <a:gd name="connsiteX25" fmla="*/ 143939 w 241528"/>
                <a:gd name="connsiteY25" fmla="*/ 16533 h 194509"/>
                <a:gd name="connsiteX26" fmla="*/ 136986 w 241528"/>
                <a:gd name="connsiteY26" fmla="*/ 18438 h 194509"/>
                <a:gd name="connsiteX27" fmla="*/ 96981 w 241528"/>
                <a:gd name="connsiteY27" fmla="*/ 25105 h 194509"/>
                <a:gd name="connsiteX28" fmla="*/ 80217 w 241528"/>
                <a:gd name="connsiteY28" fmla="*/ 21105 h 194509"/>
                <a:gd name="connsiteX29" fmla="*/ 70692 w 241528"/>
                <a:gd name="connsiteY29" fmla="*/ 29011 h 194509"/>
                <a:gd name="connsiteX30" fmla="*/ 71644 w 241528"/>
                <a:gd name="connsiteY30" fmla="*/ 39583 h 194509"/>
                <a:gd name="connsiteX31" fmla="*/ 73549 w 241528"/>
                <a:gd name="connsiteY31" fmla="*/ 50537 h 194509"/>
                <a:gd name="connsiteX32" fmla="*/ 80979 w 241528"/>
                <a:gd name="connsiteY32" fmla="*/ 64158 h 194509"/>
                <a:gd name="connsiteX33" fmla="*/ 84789 w 241528"/>
                <a:gd name="connsiteY33" fmla="*/ 75493 h 194509"/>
                <a:gd name="connsiteX34" fmla="*/ 97266 w 241528"/>
                <a:gd name="connsiteY34" fmla="*/ 74635 h 194509"/>
                <a:gd name="connsiteX35" fmla="*/ 106791 w 241528"/>
                <a:gd name="connsiteY35" fmla="*/ 73111 h 194509"/>
                <a:gd name="connsiteX36" fmla="*/ 108792 w 241528"/>
                <a:gd name="connsiteY36" fmla="*/ 81970 h 194509"/>
                <a:gd name="connsiteX37" fmla="*/ 106791 w 241528"/>
                <a:gd name="connsiteY37" fmla="*/ 93209 h 194509"/>
                <a:gd name="connsiteX38" fmla="*/ 87170 w 241528"/>
                <a:gd name="connsiteY38" fmla="*/ 126737 h 194509"/>
                <a:gd name="connsiteX39" fmla="*/ 62119 w 241528"/>
                <a:gd name="connsiteY39" fmla="*/ 137215 h 194509"/>
                <a:gd name="connsiteX40" fmla="*/ 52594 w 241528"/>
                <a:gd name="connsiteY40" fmla="*/ 139024 h 194509"/>
                <a:gd name="connsiteX41" fmla="*/ 29734 w 241528"/>
                <a:gd name="connsiteY41" fmla="*/ 147692 h 194509"/>
                <a:gd name="connsiteX42" fmla="*/ 18685 w 241528"/>
                <a:gd name="connsiteY42" fmla="*/ 146644 h 194509"/>
                <a:gd name="connsiteX43" fmla="*/ -365 w 241528"/>
                <a:gd name="connsiteY43" fmla="*/ 157027 h 194509"/>
                <a:gd name="connsiteX44" fmla="*/ 683 w 241528"/>
                <a:gd name="connsiteY44" fmla="*/ 168647 h 194509"/>
                <a:gd name="connsiteX45" fmla="*/ 683 w 241528"/>
                <a:gd name="connsiteY45" fmla="*/ 178172 h 194509"/>
                <a:gd name="connsiteX46" fmla="*/ 17828 w 241528"/>
                <a:gd name="connsiteY46" fmla="*/ 194365 h 194509"/>
                <a:gd name="connsiteX47" fmla="*/ 62786 w 241528"/>
                <a:gd name="connsiteY47" fmla="*/ 177220 h 194509"/>
                <a:gd name="connsiteX48" fmla="*/ 99457 w 241528"/>
                <a:gd name="connsiteY48" fmla="*/ 169695 h 194509"/>
                <a:gd name="connsiteX49" fmla="*/ 120126 w 241528"/>
                <a:gd name="connsiteY49" fmla="*/ 170171 h 194509"/>
                <a:gd name="connsiteX50" fmla="*/ 138319 w 241528"/>
                <a:gd name="connsiteY50" fmla="*/ 167599 h 194509"/>
                <a:gd name="connsiteX51" fmla="*/ 157369 w 241528"/>
                <a:gd name="connsiteY51" fmla="*/ 166075 h 194509"/>
                <a:gd name="connsiteX52" fmla="*/ 176419 w 241528"/>
                <a:gd name="connsiteY52" fmla="*/ 166075 h 194509"/>
                <a:gd name="connsiteX53" fmla="*/ 196898 w 241528"/>
                <a:gd name="connsiteY53" fmla="*/ 167790 h 194509"/>
                <a:gd name="connsiteX54" fmla="*/ 209280 w 241528"/>
                <a:gd name="connsiteY54" fmla="*/ 166742 h 194509"/>
                <a:gd name="connsiteX55" fmla="*/ 221377 w 241528"/>
                <a:gd name="connsiteY55" fmla="*/ 168838 h 194509"/>
                <a:gd name="connsiteX56" fmla="*/ 232521 w 241528"/>
                <a:gd name="connsiteY56" fmla="*/ 168171 h 194509"/>
                <a:gd name="connsiteX57" fmla="*/ 238236 w 241528"/>
                <a:gd name="connsiteY57" fmla="*/ 162361 h 194509"/>
                <a:gd name="connsiteX58" fmla="*/ 241094 w 241528"/>
                <a:gd name="connsiteY58" fmla="*/ 155598 h 194509"/>
                <a:gd name="connsiteX59" fmla="*/ 240331 w 241528"/>
                <a:gd name="connsiteY59" fmla="*/ 151407 h 194509"/>
                <a:gd name="connsiteX60" fmla="*/ 239188 w 241528"/>
                <a:gd name="connsiteY60" fmla="*/ 148549 h 194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41528" h="194509">
                  <a:moveTo>
                    <a:pt x="240808" y="148359"/>
                  </a:moveTo>
                  <a:cubicBezTo>
                    <a:pt x="240841" y="145718"/>
                    <a:pt x="240488" y="143087"/>
                    <a:pt x="239760" y="140548"/>
                  </a:cubicBezTo>
                  <a:cubicBezTo>
                    <a:pt x="237379" y="134548"/>
                    <a:pt x="231569" y="133309"/>
                    <a:pt x="228330" y="131023"/>
                  </a:cubicBezTo>
                  <a:cubicBezTo>
                    <a:pt x="225544" y="129172"/>
                    <a:pt x="222614" y="127547"/>
                    <a:pt x="219568" y="126166"/>
                  </a:cubicBezTo>
                  <a:cubicBezTo>
                    <a:pt x="216662" y="125101"/>
                    <a:pt x="213665" y="124304"/>
                    <a:pt x="210614" y="123784"/>
                  </a:cubicBezTo>
                  <a:cubicBezTo>
                    <a:pt x="207860" y="123758"/>
                    <a:pt x="205111" y="124046"/>
                    <a:pt x="202423" y="124642"/>
                  </a:cubicBezTo>
                  <a:cubicBezTo>
                    <a:pt x="199470" y="125308"/>
                    <a:pt x="197850" y="127975"/>
                    <a:pt x="193850" y="127975"/>
                  </a:cubicBezTo>
                  <a:cubicBezTo>
                    <a:pt x="182859" y="127598"/>
                    <a:pt x="171855" y="127852"/>
                    <a:pt x="160893" y="128737"/>
                  </a:cubicBezTo>
                  <a:cubicBezTo>
                    <a:pt x="158322" y="126547"/>
                    <a:pt x="159750" y="119212"/>
                    <a:pt x="159941" y="110449"/>
                  </a:cubicBezTo>
                  <a:cubicBezTo>
                    <a:pt x="159708" y="108031"/>
                    <a:pt x="160136" y="105595"/>
                    <a:pt x="161179" y="103401"/>
                  </a:cubicBezTo>
                  <a:cubicBezTo>
                    <a:pt x="162341" y="101369"/>
                    <a:pt x="162965" y="99074"/>
                    <a:pt x="162989" y="96733"/>
                  </a:cubicBezTo>
                  <a:cubicBezTo>
                    <a:pt x="163129" y="94445"/>
                    <a:pt x="163959" y="92253"/>
                    <a:pt x="165370" y="90447"/>
                  </a:cubicBezTo>
                  <a:cubicBezTo>
                    <a:pt x="166885" y="88427"/>
                    <a:pt x="167897" y="86077"/>
                    <a:pt x="168323" y="83589"/>
                  </a:cubicBezTo>
                  <a:cubicBezTo>
                    <a:pt x="168323" y="74064"/>
                    <a:pt x="163370" y="77683"/>
                    <a:pt x="164037" y="68730"/>
                  </a:cubicBezTo>
                  <a:cubicBezTo>
                    <a:pt x="164703" y="59776"/>
                    <a:pt x="172799" y="60157"/>
                    <a:pt x="181848" y="56252"/>
                  </a:cubicBezTo>
                  <a:cubicBezTo>
                    <a:pt x="185207" y="54877"/>
                    <a:pt x="188253" y="52836"/>
                    <a:pt x="190802" y="50251"/>
                  </a:cubicBezTo>
                  <a:cubicBezTo>
                    <a:pt x="194042" y="46374"/>
                    <a:pt x="197985" y="43143"/>
                    <a:pt x="202422" y="40726"/>
                  </a:cubicBezTo>
                  <a:cubicBezTo>
                    <a:pt x="210519" y="35011"/>
                    <a:pt x="216519" y="35202"/>
                    <a:pt x="217186" y="27010"/>
                  </a:cubicBezTo>
                  <a:cubicBezTo>
                    <a:pt x="217186" y="25867"/>
                    <a:pt x="214043" y="23296"/>
                    <a:pt x="213471" y="21200"/>
                  </a:cubicBezTo>
                  <a:cubicBezTo>
                    <a:pt x="213056" y="18130"/>
                    <a:pt x="212088" y="15161"/>
                    <a:pt x="210614" y="12437"/>
                  </a:cubicBezTo>
                  <a:cubicBezTo>
                    <a:pt x="208042" y="8818"/>
                    <a:pt x="204423" y="7103"/>
                    <a:pt x="201089" y="3579"/>
                  </a:cubicBezTo>
                  <a:cubicBezTo>
                    <a:pt x="199451" y="1645"/>
                    <a:pt x="197197" y="334"/>
                    <a:pt x="194707" y="-136"/>
                  </a:cubicBezTo>
                  <a:cubicBezTo>
                    <a:pt x="192284" y="351"/>
                    <a:pt x="189836" y="701"/>
                    <a:pt x="187373" y="912"/>
                  </a:cubicBezTo>
                  <a:cubicBezTo>
                    <a:pt x="184505" y="667"/>
                    <a:pt x="181618" y="1024"/>
                    <a:pt x="178896" y="1960"/>
                  </a:cubicBezTo>
                  <a:cubicBezTo>
                    <a:pt x="169410" y="7312"/>
                    <a:pt x="159343" y="11562"/>
                    <a:pt x="148892" y="14628"/>
                  </a:cubicBezTo>
                  <a:cubicBezTo>
                    <a:pt x="147463" y="15104"/>
                    <a:pt x="144701" y="16342"/>
                    <a:pt x="143939" y="16533"/>
                  </a:cubicBezTo>
                  <a:cubicBezTo>
                    <a:pt x="143177" y="16723"/>
                    <a:pt x="139939" y="17771"/>
                    <a:pt x="136986" y="18438"/>
                  </a:cubicBezTo>
                  <a:cubicBezTo>
                    <a:pt x="123789" y="21422"/>
                    <a:pt x="110432" y="23648"/>
                    <a:pt x="96981" y="25105"/>
                  </a:cubicBezTo>
                  <a:cubicBezTo>
                    <a:pt x="91480" y="23430"/>
                    <a:pt x="85881" y="22094"/>
                    <a:pt x="80217" y="21105"/>
                  </a:cubicBezTo>
                  <a:cubicBezTo>
                    <a:pt x="75645" y="23391"/>
                    <a:pt x="70692" y="23772"/>
                    <a:pt x="70692" y="29011"/>
                  </a:cubicBezTo>
                  <a:cubicBezTo>
                    <a:pt x="70692" y="31011"/>
                    <a:pt x="71739" y="37583"/>
                    <a:pt x="71644" y="39583"/>
                  </a:cubicBezTo>
                  <a:cubicBezTo>
                    <a:pt x="71470" y="43330"/>
                    <a:pt x="72120" y="47069"/>
                    <a:pt x="73549" y="50537"/>
                  </a:cubicBezTo>
                  <a:cubicBezTo>
                    <a:pt x="77195" y="54334"/>
                    <a:pt x="79760" y="59036"/>
                    <a:pt x="80979" y="64158"/>
                  </a:cubicBezTo>
                  <a:cubicBezTo>
                    <a:pt x="81550" y="69206"/>
                    <a:pt x="80979" y="73683"/>
                    <a:pt x="84789" y="75493"/>
                  </a:cubicBezTo>
                  <a:cubicBezTo>
                    <a:pt x="88950" y="76310"/>
                    <a:pt x="93255" y="76014"/>
                    <a:pt x="97266" y="74635"/>
                  </a:cubicBezTo>
                  <a:cubicBezTo>
                    <a:pt x="100399" y="73894"/>
                    <a:pt x="103583" y="73384"/>
                    <a:pt x="106791" y="73111"/>
                  </a:cubicBezTo>
                  <a:cubicBezTo>
                    <a:pt x="108601" y="73778"/>
                    <a:pt x="108887" y="78255"/>
                    <a:pt x="108792" y="81970"/>
                  </a:cubicBezTo>
                  <a:cubicBezTo>
                    <a:pt x="108774" y="85803"/>
                    <a:pt x="108098" y="89605"/>
                    <a:pt x="106791" y="93209"/>
                  </a:cubicBezTo>
                  <a:cubicBezTo>
                    <a:pt x="104315" y="100639"/>
                    <a:pt x="103458" y="120260"/>
                    <a:pt x="87170" y="126737"/>
                  </a:cubicBezTo>
                  <a:cubicBezTo>
                    <a:pt x="79550" y="129785"/>
                    <a:pt x="69167" y="135024"/>
                    <a:pt x="62119" y="137215"/>
                  </a:cubicBezTo>
                  <a:cubicBezTo>
                    <a:pt x="59833" y="137881"/>
                    <a:pt x="55547" y="138072"/>
                    <a:pt x="52594" y="139024"/>
                  </a:cubicBezTo>
                  <a:cubicBezTo>
                    <a:pt x="45165" y="141691"/>
                    <a:pt x="31639" y="147216"/>
                    <a:pt x="29734" y="147692"/>
                  </a:cubicBezTo>
                  <a:cubicBezTo>
                    <a:pt x="26115" y="148549"/>
                    <a:pt x="20209" y="146263"/>
                    <a:pt x="18685" y="146644"/>
                  </a:cubicBezTo>
                  <a:cubicBezTo>
                    <a:pt x="17161" y="147025"/>
                    <a:pt x="2207" y="152550"/>
                    <a:pt x="-365" y="157027"/>
                  </a:cubicBezTo>
                  <a:cubicBezTo>
                    <a:pt x="951" y="160751"/>
                    <a:pt x="1310" y="164747"/>
                    <a:pt x="683" y="168647"/>
                  </a:cubicBezTo>
                  <a:cubicBezTo>
                    <a:pt x="111" y="171796"/>
                    <a:pt x="111" y="175023"/>
                    <a:pt x="683" y="178172"/>
                  </a:cubicBezTo>
                  <a:cubicBezTo>
                    <a:pt x="7446" y="184554"/>
                    <a:pt x="14494" y="193984"/>
                    <a:pt x="17828" y="194365"/>
                  </a:cubicBezTo>
                  <a:cubicBezTo>
                    <a:pt x="21162" y="194746"/>
                    <a:pt x="47641" y="182458"/>
                    <a:pt x="62786" y="177220"/>
                  </a:cubicBezTo>
                  <a:cubicBezTo>
                    <a:pt x="74698" y="173380"/>
                    <a:pt x="86995" y="170857"/>
                    <a:pt x="99457" y="169695"/>
                  </a:cubicBezTo>
                  <a:cubicBezTo>
                    <a:pt x="105268" y="169695"/>
                    <a:pt x="113650" y="171124"/>
                    <a:pt x="120126" y="170171"/>
                  </a:cubicBezTo>
                  <a:lnTo>
                    <a:pt x="138319" y="167599"/>
                  </a:lnTo>
                  <a:cubicBezTo>
                    <a:pt x="144533" y="165992"/>
                    <a:pt x="150979" y="165477"/>
                    <a:pt x="157369" y="166075"/>
                  </a:cubicBezTo>
                  <a:cubicBezTo>
                    <a:pt x="161084" y="166552"/>
                    <a:pt x="172705" y="165599"/>
                    <a:pt x="176419" y="166075"/>
                  </a:cubicBezTo>
                  <a:cubicBezTo>
                    <a:pt x="182230" y="166742"/>
                    <a:pt x="191659" y="167695"/>
                    <a:pt x="196898" y="167790"/>
                  </a:cubicBezTo>
                  <a:cubicBezTo>
                    <a:pt x="202137" y="167885"/>
                    <a:pt x="205089" y="166742"/>
                    <a:pt x="209280" y="166742"/>
                  </a:cubicBezTo>
                  <a:cubicBezTo>
                    <a:pt x="213471" y="166742"/>
                    <a:pt x="219377" y="168742"/>
                    <a:pt x="221377" y="168838"/>
                  </a:cubicBezTo>
                  <a:cubicBezTo>
                    <a:pt x="223377" y="168933"/>
                    <a:pt x="226425" y="168361"/>
                    <a:pt x="232521" y="168171"/>
                  </a:cubicBezTo>
                  <a:cubicBezTo>
                    <a:pt x="234807" y="168171"/>
                    <a:pt x="236712" y="164742"/>
                    <a:pt x="238236" y="162361"/>
                  </a:cubicBezTo>
                  <a:cubicBezTo>
                    <a:pt x="239674" y="160343"/>
                    <a:pt x="240649" y="158035"/>
                    <a:pt x="241094" y="155598"/>
                  </a:cubicBezTo>
                  <a:cubicBezTo>
                    <a:pt x="241305" y="154155"/>
                    <a:pt x="241037" y="152683"/>
                    <a:pt x="240331" y="151407"/>
                  </a:cubicBezTo>
                  <a:cubicBezTo>
                    <a:pt x="239602" y="150634"/>
                    <a:pt x="239193" y="149612"/>
                    <a:pt x="239188" y="14854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F000D3D5-3F79-4EB7-8514-B4F504BC7F7F}"/>
                </a:ext>
              </a:extLst>
            </p:cNvPr>
            <p:cNvSpPr/>
            <p:nvPr/>
          </p:nvSpPr>
          <p:spPr>
            <a:xfrm>
              <a:off x="9687431" y="4380641"/>
              <a:ext cx="932487" cy="781891"/>
            </a:xfrm>
            <a:custGeom>
              <a:avLst/>
              <a:gdLst>
                <a:gd name="connsiteX0" fmla="*/ 260089 w 260453"/>
                <a:gd name="connsiteY0" fmla="*/ 192536 h 218390"/>
                <a:gd name="connsiteX1" fmla="*/ 252850 w 260453"/>
                <a:gd name="connsiteY1" fmla="*/ 189202 h 218390"/>
                <a:gd name="connsiteX2" fmla="*/ 231800 w 260453"/>
                <a:gd name="connsiteY2" fmla="*/ 181392 h 218390"/>
                <a:gd name="connsiteX3" fmla="*/ 222275 w 260453"/>
                <a:gd name="connsiteY3" fmla="*/ 175391 h 218390"/>
                <a:gd name="connsiteX4" fmla="*/ 210083 w 260453"/>
                <a:gd name="connsiteY4" fmla="*/ 170628 h 218390"/>
                <a:gd name="connsiteX5" fmla="*/ 188842 w 260453"/>
                <a:gd name="connsiteY5" fmla="*/ 156055 h 218390"/>
                <a:gd name="connsiteX6" fmla="*/ 168173 w 260453"/>
                <a:gd name="connsiteY6" fmla="*/ 132719 h 218390"/>
                <a:gd name="connsiteX7" fmla="*/ 140169 w 260453"/>
                <a:gd name="connsiteY7" fmla="*/ 104144 h 218390"/>
                <a:gd name="connsiteX8" fmla="*/ 138169 w 260453"/>
                <a:gd name="connsiteY8" fmla="*/ 90999 h 218390"/>
                <a:gd name="connsiteX9" fmla="*/ 143789 w 260453"/>
                <a:gd name="connsiteY9" fmla="*/ 82808 h 218390"/>
                <a:gd name="connsiteX10" fmla="*/ 160744 w 260453"/>
                <a:gd name="connsiteY10" fmla="*/ 76331 h 218390"/>
                <a:gd name="connsiteX11" fmla="*/ 171792 w 260453"/>
                <a:gd name="connsiteY11" fmla="*/ 74902 h 218390"/>
                <a:gd name="connsiteX12" fmla="*/ 181317 w 260453"/>
                <a:gd name="connsiteY12" fmla="*/ 70806 h 218390"/>
                <a:gd name="connsiteX13" fmla="*/ 197796 w 260453"/>
                <a:gd name="connsiteY13" fmla="*/ 63758 h 218390"/>
                <a:gd name="connsiteX14" fmla="*/ 204939 w 260453"/>
                <a:gd name="connsiteY14" fmla="*/ 58424 h 218390"/>
                <a:gd name="connsiteX15" fmla="*/ 208368 w 260453"/>
                <a:gd name="connsiteY15" fmla="*/ 54138 h 218390"/>
                <a:gd name="connsiteX16" fmla="*/ 199415 w 260453"/>
                <a:gd name="connsiteY16" fmla="*/ 37088 h 218390"/>
                <a:gd name="connsiteX17" fmla="*/ 186461 w 260453"/>
                <a:gd name="connsiteY17" fmla="*/ 32897 h 218390"/>
                <a:gd name="connsiteX18" fmla="*/ 171602 w 260453"/>
                <a:gd name="connsiteY18" fmla="*/ 32897 h 218390"/>
                <a:gd name="connsiteX19" fmla="*/ 162077 w 260453"/>
                <a:gd name="connsiteY19" fmla="*/ 39755 h 218390"/>
                <a:gd name="connsiteX20" fmla="*/ 153790 w 260453"/>
                <a:gd name="connsiteY20" fmla="*/ 42612 h 218390"/>
                <a:gd name="connsiteX21" fmla="*/ 146742 w 260453"/>
                <a:gd name="connsiteY21" fmla="*/ 45756 h 218390"/>
                <a:gd name="connsiteX22" fmla="*/ 141122 w 260453"/>
                <a:gd name="connsiteY22" fmla="*/ 47184 h 218390"/>
                <a:gd name="connsiteX23" fmla="*/ 141122 w 260453"/>
                <a:gd name="connsiteY23" fmla="*/ 38993 h 218390"/>
                <a:gd name="connsiteX24" fmla="*/ 146932 w 260453"/>
                <a:gd name="connsiteY24" fmla="*/ 24991 h 218390"/>
                <a:gd name="connsiteX25" fmla="*/ 145408 w 260453"/>
                <a:gd name="connsiteY25" fmla="*/ 17466 h 218390"/>
                <a:gd name="connsiteX26" fmla="*/ 142836 w 260453"/>
                <a:gd name="connsiteY26" fmla="*/ 9656 h 218390"/>
                <a:gd name="connsiteX27" fmla="*/ 131787 w 260453"/>
                <a:gd name="connsiteY27" fmla="*/ 607 h 218390"/>
                <a:gd name="connsiteX28" fmla="*/ 117976 w 260453"/>
                <a:gd name="connsiteY28" fmla="*/ 36 h 218390"/>
                <a:gd name="connsiteX29" fmla="*/ 110547 w 260453"/>
                <a:gd name="connsiteY29" fmla="*/ 2417 h 218390"/>
                <a:gd name="connsiteX30" fmla="*/ 101022 w 260453"/>
                <a:gd name="connsiteY30" fmla="*/ 1655 h 218390"/>
                <a:gd name="connsiteX31" fmla="*/ 97212 w 260453"/>
                <a:gd name="connsiteY31" fmla="*/ 6036 h 218390"/>
                <a:gd name="connsiteX32" fmla="*/ 97878 w 260453"/>
                <a:gd name="connsiteY32" fmla="*/ 18324 h 218390"/>
                <a:gd name="connsiteX33" fmla="*/ 96259 w 260453"/>
                <a:gd name="connsiteY33" fmla="*/ 32611 h 218390"/>
                <a:gd name="connsiteX34" fmla="*/ 91592 w 260453"/>
                <a:gd name="connsiteY34" fmla="*/ 55185 h 218390"/>
                <a:gd name="connsiteX35" fmla="*/ 67113 w 260453"/>
                <a:gd name="connsiteY35" fmla="*/ 63853 h 218390"/>
                <a:gd name="connsiteX36" fmla="*/ 52253 w 260453"/>
                <a:gd name="connsiteY36" fmla="*/ 63853 h 218390"/>
                <a:gd name="connsiteX37" fmla="*/ 46158 w 260453"/>
                <a:gd name="connsiteY37" fmla="*/ 67854 h 218390"/>
                <a:gd name="connsiteX38" fmla="*/ 38919 w 260453"/>
                <a:gd name="connsiteY38" fmla="*/ 70616 h 218390"/>
                <a:gd name="connsiteX39" fmla="*/ 33203 w 260453"/>
                <a:gd name="connsiteY39" fmla="*/ 76521 h 218390"/>
                <a:gd name="connsiteX40" fmla="*/ 29964 w 260453"/>
                <a:gd name="connsiteY40" fmla="*/ 86046 h 218390"/>
                <a:gd name="connsiteX41" fmla="*/ 42061 w 260453"/>
                <a:gd name="connsiteY41" fmla="*/ 101096 h 218390"/>
                <a:gd name="connsiteX42" fmla="*/ 52444 w 260453"/>
                <a:gd name="connsiteY42" fmla="*/ 105954 h 218390"/>
                <a:gd name="connsiteX43" fmla="*/ 59207 w 260453"/>
                <a:gd name="connsiteY43" fmla="*/ 105954 h 218390"/>
                <a:gd name="connsiteX44" fmla="*/ 66255 w 260453"/>
                <a:gd name="connsiteY44" fmla="*/ 104049 h 218390"/>
                <a:gd name="connsiteX45" fmla="*/ 71494 w 260453"/>
                <a:gd name="connsiteY45" fmla="*/ 104049 h 218390"/>
                <a:gd name="connsiteX46" fmla="*/ 78352 w 260453"/>
                <a:gd name="connsiteY46" fmla="*/ 104049 h 218390"/>
                <a:gd name="connsiteX47" fmla="*/ 75590 w 260453"/>
                <a:gd name="connsiteY47" fmla="*/ 113574 h 218390"/>
                <a:gd name="connsiteX48" fmla="*/ 62350 w 260453"/>
                <a:gd name="connsiteY48" fmla="*/ 136815 h 218390"/>
                <a:gd name="connsiteX49" fmla="*/ 28061 w 260453"/>
                <a:gd name="connsiteY49" fmla="*/ 169676 h 218390"/>
                <a:gd name="connsiteX50" fmla="*/ 22917 w 260453"/>
                <a:gd name="connsiteY50" fmla="*/ 171962 h 218390"/>
                <a:gd name="connsiteX51" fmla="*/ 15582 w 260453"/>
                <a:gd name="connsiteY51" fmla="*/ 177391 h 218390"/>
                <a:gd name="connsiteX52" fmla="*/ 4914 w 260453"/>
                <a:gd name="connsiteY52" fmla="*/ 183678 h 218390"/>
                <a:gd name="connsiteX53" fmla="*/ 247 w 260453"/>
                <a:gd name="connsiteY53" fmla="*/ 189107 h 218390"/>
                <a:gd name="connsiteX54" fmla="*/ 7486 w 260453"/>
                <a:gd name="connsiteY54" fmla="*/ 191583 h 218390"/>
                <a:gd name="connsiteX55" fmla="*/ 11772 w 260453"/>
                <a:gd name="connsiteY55" fmla="*/ 200156 h 218390"/>
                <a:gd name="connsiteX56" fmla="*/ 17392 w 260453"/>
                <a:gd name="connsiteY56" fmla="*/ 205014 h 218390"/>
                <a:gd name="connsiteX57" fmla="*/ 25679 w 260453"/>
                <a:gd name="connsiteY57" fmla="*/ 203490 h 218390"/>
                <a:gd name="connsiteX58" fmla="*/ 40824 w 260453"/>
                <a:gd name="connsiteY58" fmla="*/ 199584 h 218390"/>
                <a:gd name="connsiteX59" fmla="*/ 57302 w 260453"/>
                <a:gd name="connsiteY59" fmla="*/ 190631 h 218390"/>
                <a:gd name="connsiteX60" fmla="*/ 79495 w 260453"/>
                <a:gd name="connsiteY60" fmla="*/ 177105 h 218390"/>
                <a:gd name="connsiteX61" fmla="*/ 101117 w 260453"/>
                <a:gd name="connsiteY61" fmla="*/ 155960 h 218390"/>
                <a:gd name="connsiteX62" fmla="*/ 116071 w 260453"/>
                <a:gd name="connsiteY62" fmla="*/ 133290 h 218390"/>
                <a:gd name="connsiteX63" fmla="*/ 137693 w 260453"/>
                <a:gd name="connsiteY63" fmla="*/ 152340 h 218390"/>
                <a:gd name="connsiteX64" fmla="*/ 147218 w 260453"/>
                <a:gd name="connsiteY64" fmla="*/ 163104 h 218390"/>
                <a:gd name="connsiteX65" fmla="*/ 162744 w 260453"/>
                <a:gd name="connsiteY65" fmla="*/ 182820 h 218390"/>
                <a:gd name="connsiteX66" fmla="*/ 176460 w 260453"/>
                <a:gd name="connsiteY66" fmla="*/ 207300 h 218390"/>
                <a:gd name="connsiteX67" fmla="*/ 185413 w 260453"/>
                <a:gd name="connsiteY67" fmla="*/ 213491 h 218390"/>
                <a:gd name="connsiteX68" fmla="*/ 201224 w 260453"/>
                <a:gd name="connsiteY68" fmla="*/ 215682 h 218390"/>
                <a:gd name="connsiteX69" fmla="*/ 211321 w 260453"/>
                <a:gd name="connsiteY69" fmla="*/ 217587 h 218390"/>
                <a:gd name="connsiteX70" fmla="*/ 222846 w 260453"/>
                <a:gd name="connsiteY70" fmla="*/ 217587 h 218390"/>
                <a:gd name="connsiteX71" fmla="*/ 233990 w 260453"/>
                <a:gd name="connsiteY71" fmla="*/ 218253 h 218390"/>
                <a:gd name="connsiteX72" fmla="*/ 238944 w 260453"/>
                <a:gd name="connsiteY72" fmla="*/ 217206 h 218390"/>
                <a:gd name="connsiteX73" fmla="*/ 243897 w 260453"/>
                <a:gd name="connsiteY73" fmla="*/ 213110 h 218390"/>
                <a:gd name="connsiteX74" fmla="*/ 255994 w 260453"/>
                <a:gd name="connsiteY74" fmla="*/ 206823 h 218390"/>
                <a:gd name="connsiteX75" fmla="*/ 257041 w 260453"/>
                <a:gd name="connsiteY75" fmla="*/ 199013 h 218390"/>
                <a:gd name="connsiteX76" fmla="*/ 259327 w 260453"/>
                <a:gd name="connsiteY76" fmla="*/ 193488 h 218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260453" h="218390">
                  <a:moveTo>
                    <a:pt x="260089" y="192536"/>
                  </a:moveTo>
                  <a:cubicBezTo>
                    <a:pt x="258946" y="190440"/>
                    <a:pt x="255136" y="190155"/>
                    <a:pt x="252850" y="189202"/>
                  </a:cubicBezTo>
                  <a:cubicBezTo>
                    <a:pt x="243325" y="185392"/>
                    <a:pt x="237991" y="183487"/>
                    <a:pt x="231800" y="181392"/>
                  </a:cubicBezTo>
                  <a:cubicBezTo>
                    <a:pt x="229419" y="180534"/>
                    <a:pt x="226085" y="177010"/>
                    <a:pt x="222275" y="175391"/>
                  </a:cubicBezTo>
                  <a:cubicBezTo>
                    <a:pt x="218042" y="174276"/>
                    <a:pt x="213951" y="172677"/>
                    <a:pt x="210083" y="170628"/>
                  </a:cubicBezTo>
                  <a:cubicBezTo>
                    <a:pt x="203523" y="165053"/>
                    <a:pt x="196404" y="160169"/>
                    <a:pt x="188842" y="156055"/>
                  </a:cubicBezTo>
                  <a:cubicBezTo>
                    <a:pt x="180365" y="151769"/>
                    <a:pt x="173221" y="137005"/>
                    <a:pt x="168173" y="132719"/>
                  </a:cubicBezTo>
                  <a:cubicBezTo>
                    <a:pt x="157531" y="124570"/>
                    <a:pt x="148102" y="114948"/>
                    <a:pt x="140169" y="104144"/>
                  </a:cubicBezTo>
                  <a:cubicBezTo>
                    <a:pt x="137578" y="100279"/>
                    <a:pt x="136845" y="95460"/>
                    <a:pt x="138169" y="90999"/>
                  </a:cubicBezTo>
                  <a:cubicBezTo>
                    <a:pt x="139607" y="87995"/>
                    <a:pt x="141503" y="85231"/>
                    <a:pt x="143789" y="82808"/>
                  </a:cubicBezTo>
                  <a:cubicBezTo>
                    <a:pt x="149150" y="79954"/>
                    <a:pt x="154845" y="77779"/>
                    <a:pt x="160744" y="76331"/>
                  </a:cubicBezTo>
                  <a:cubicBezTo>
                    <a:pt x="163887" y="75664"/>
                    <a:pt x="167601" y="75474"/>
                    <a:pt x="171792" y="74902"/>
                  </a:cubicBezTo>
                  <a:cubicBezTo>
                    <a:pt x="175191" y="74129"/>
                    <a:pt x="178419" y="72741"/>
                    <a:pt x="181317" y="70806"/>
                  </a:cubicBezTo>
                  <a:cubicBezTo>
                    <a:pt x="187068" y="69113"/>
                    <a:pt x="192599" y="66747"/>
                    <a:pt x="197796" y="63758"/>
                  </a:cubicBezTo>
                  <a:cubicBezTo>
                    <a:pt x="201129" y="61567"/>
                    <a:pt x="203130" y="58519"/>
                    <a:pt x="204939" y="58424"/>
                  </a:cubicBezTo>
                  <a:cubicBezTo>
                    <a:pt x="208273" y="58424"/>
                    <a:pt x="208463" y="57186"/>
                    <a:pt x="208368" y="54138"/>
                  </a:cubicBezTo>
                  <a:cubicBezTo>
                    <a:pt x="208368" y="46708"/>
                    <a:pt x="204844" y="37945"/>
                    <a:pt x="199415" y="37088"/>
                  </a:cubicBezTo>
                  <a:cubicBezTo>
                    <a:pt x="193985" y="36231"/>
                    <a:pt x="188651" y="36612"/>
                    <a:pt x="186461" y="32897"/>
                  </a:cubicBezTo>
                  <a:cubicBezTo>
                    <a:pt x="184270" y="29182"/>
                    <a:pt x="171602" y="32897"/>
                    <a:pt x="171602" y="32897"/>
                  </a:cubicBezTo>
                  <a:cubicBezTo>
                    <a:pt x="169601" y="32897"/>
                    <a:pt x="165316" y="37469"/>
                    <a:pt x="162077" y="39755"/>
                  </a:cubicBezTo>
                  <a:cubicBezTo>
                    <a:pt x="159431" y="41017"/>
                    <a:pt x="156651" y="41975"/>
                    <a:pt x="153790" y="42612"/>
                  </a:cubicBezTo>
                  <a:cubicBezTo>
                    <a:pt x="151409" y="43470"/>
                    <a:pt x="147599" y="45375"/>
                    <a:pt x="146742" y="45756"/>
                  </a:cubicBezTo>
                  <a:cubicBezTo>
                    <a:pt x="145063" y="46804"/>
                    <a:pt x="143098" y="47304"/>
                    <a:pt x="141122" y="47184"/>
                  </a:cubicBezTo>
                  <a:cubicBezTo>
                    <a:pt x="139407" y="47184"/>
                    <a:pt x="141122" y="40326"/>
                    <a:pt x="141122" y="38993"/>
                  </a:cubicBezTo>
                  <a:cubicBezTo>
                    <a:pt x="143313" y="32897"/>
                    <a:pt x="145884" y="27849"/>
                    <a:pt x="146932" y="24991"/>
                  </a:cubicBezTo>
                  <a:cubicBezTo>
                    <a:pt x="147980" y="22134"/>
                    <a:pt x="145884" y="20800"/>
                    <a:pt x="145408" y="17466"/>
                  </a:cubicBezTo>
                  <a:cubicBezTo>
                    <a:pt x="144932" y="14133"/>
                    <a:pt x="146551" y="11561"/>
                    <a:pt x="142836" y="9656"/>
                  </a:cubicBezTo>
                  <a:cubicBezTo>
                    <a:pt x="138361" y="7761"/>
                    <a:pt x="134526" y="4620"/>
                    <a:pt x="131787" y="607"/>
                  </a:cubicBezTo>
                  <a:cubicBezTo>
                    <a:pt x="130930" y="-1012"/>
                    <a:pt x="121500" y="607"/>
                    <a:pt x="117976" y="36"/>
                  </a:cubicBezTo>
                  <a:cubicBezTo>
                    <a:pt x="114452" y="-536"/>
                    <a:pt x="113880" y="2512"/>
                    <a:pt x="110547" y="2417"/>
                  </a:cubicBezTo>
                  <a:cubicBezTo>
                    <a:pt x="107213" y="2322"/>
                    <a:pt x="107308" y="-60"/>
                    <a:pt x="101022" y="1655"/>
                  </a:cubicBezTo>
                  <a:cubicBezTo>
                    <a:pt x="99021" y="2226"/>
                    <a:pt x="97116" y="2607"/>
                    <a:pt x="97212" y="6036"/>
                  </a:cubicBezTo>
                  <a:cubicBezTo>
                    <a:pt x="98175" y="10058"/>
                    <a:pt x="98401" y="14221"/>
                    <a:pt x="97878" y="18324"/>
                  </a:cubicBezTo>
                  <a:cubicBezTo>
                    <a:pt x="97930" y="23135"/>
                    <a:pt x="97385" y="27933"/>
                    <a:pt x="96259" y="32611"/>
                  </a:cubicBezTo>
                  <a:cubicBezTo>
                    <a:pt x="92933" y="39658"/>
                    <a:pt x="91333" y="47397"/>
                    <a:pt x="91592" y="55185"/>
                  </a:cubicBezTo>
                  <a:cubicBezTo>
                    <a:pt x="84130" y="59760"/>
                    <a:pt x="75790" y="62713"/>
                    <a:pt x="67113" y="63853"/>
                  </a:cubicBezTo>
                  <a:cubicBezTo>
                    <a:pt x="62064" y="63853"/>
                    <a:pt x="55016" y="62805"/>
                    <a:pt x="52253" y="63853"/>
                  </a:cubicBezTo>
                  <a:cubicBezTo>
                    <a:pt x="49491" y="64901"/>
                    <a:pt x="47777" y="66806"/>
                    <a:pt x="46158" y="67854"/>
                  </a:cubicBezTo>
                  <a:cubicBezTo>
                    <a:pt x="44538" y="68901"/>
                    <a:pt x="40919" y="69092"/>
                    <a:pt x="38919" y="70616"/>
                  </a:cubicBezTo>
                  <a:cubicBezTo>
                    <a:pt x="36918" y="72140"/>
                    <a:pt x="35680" y="74712"/>
                    <a:pt x="33203" y="76521"/>
                  </a:cubicBezTo>
                  <a:cubicBezTo>
                    <a:pt x="30398" y="78821"/>
                    <a:pt x="29142" y="82514"/>
                    <a:pt x="29964" y="86046"/>
                  </a:cubicBezTo>
                  <a:cubicBezTo>
                    <a:pt x="30825" y="92947"/>
                    <a:pt x="35507" y="98771"/>
                    <a:pt x="42061" y="101096"/>
                  </a:cubicBezTo>
                  <a:cubicBezTo>
                    <a:pt x="46919" y="101763"/>
                    <a:pt x="48824" y="104811"/>
                    <a:pt x="52444" y="105954"/>
                  </a:cubicBezTo>
                  <a:cubicBezTo>
                    <a:pt x="54634" y="106716"/>
                    <a:pt x="57017" y="106716"/>
                    <a:pt x="59207" y="105954"/>
                  </a:cubicBezTo>
                  <a:cubicBezTo>
                    <a:pt x="61493" y="105954"/>
                    <a:pt x="64255" y="104144"/>
                    <a:pt x="66255" y="104049"/>
                  </a:cubicBezTo>
                  <a:cubicBezTo>
                    <a:pt x="68256" y="103953"/>
                    <a:pt x="69494" y="104049"/>
                    <a:pt x="71494" y="104049"/>
                  </a:cubicBezTo>
                  <a:cubicBezTo>
                    <a:pt x="73494" y="104049"/>
                    <a:pt x="78066" y="102525"/>
                    <a:pt x="78352" y="104049"/>
                  </a:cubicBezTo>
                  <a:cubicBezTo>
                    <a:pt x="78155" y="107390"/>
                    <a:pt x="77212" y="110645"/>
                    <a:pt x="75590" y="113574"/>
                  </a:cubicBezTo>
                  <a:cubicBezTo>
                    <a:pt x="73028" y="122238"/>
                    <a:pt x="68497" y="130192"/>
                    <a:pt x="62350" y="136815"/>
                  </a:cubicBezTo>
                  <a:cubicBezTo>
                    <a:pt x="51600" y="148456"/>
                    <a:pt x="40149" y="159430"/>
                    <a:pt x="28061" y="169676"/>
                  </a:cubicBezTo>
                  <a:cubicBezTo>
                    <a:pt x="26822" y="170438"/>
                    <a:pt x="23774" y="170914"/>
                    <a:pt x="22917" y="171962"/>
                  </a:cubicBezTo>
                  <a:cubicBezTo>
                    <a:pt x="20658" y="174010"/>
                    <a:pt x="18201" y="175829"/>
                    <a:pt x="15582" y="177391"/>
                  </a:cubicBezTo>
                  <a:cubicBezTo>
                    <a:pt x="12495" y="180197"/>
                    <a:pt x="8864" y="182337"/>
                    <a:pt x="4914" y="183678"/>
                  </a:cubicBezTo>
                  <a:cubicBezTo>
                    <a:pt x="-39" y="185297"/>
                    <a:pt x="-1277" y="187678"/>
                    <a:pt x="247" y="189107"/>
                  </a:cubicBezTo>
                  <a:cubicBezTo>
                    <a:pt x="2582" y="190145"/>
                    <a:pt x="5004" y="190974"/>
                    <a:pt x="7486" y="191583"/>
                  </a:cubicBezTo>
                  <a:cubicBezTo>
                    <a:pt x="10058" y="192726"/>
                    <a:pt x="10058" y="198918"/>
                    <a:pt x="11772" y="200156"/>
                  </a:cubicBezTo>
                  <a:cubicBezTo>
                    <a:pt x="13487" y="201394"/>
                    <a:pt x="15106" y="204633"/>
                    <a:pt x="17392" y="205014"/>
                  </a:cubicBezTo>
                  <a:cubicBezTo>
                    <a:pt x="20226" y="205039"/>
                    <a:pt x="23039" y="204522"/>
                    <a:pt x="25679" y="203490"/>
                  </a:cubicBezTo>
                  <a:cubicBezTo>
                    <a:pt x="29013" y="201870"/>
                    <a:pt x="36537" y="202251"/>
                    <a:pt x="40824" y="199584"/>
                  </a:cubicBezTo>
                  <a:cubicBezTo>
                    <a:pt x="45110" y="196917"/>
                    <a:pt x="53587" y="193107"/>
                    <a:pt x="57302" y="190631"/>
                  </a:cubicBezTo>
                  <a:cubicBezTo>
                    <a:pt x="65445" y="187478"/>
                    <a:pt x="72960" y="182897"/>
                    <a:pt x="79495" y="177105"/>
                  </a:cubicBezTo>
                  <a:cubicBezTo>
                    <a:pt x="88449" y="167580"/>
                    <a:pt x="93783" y="163866"/>
                    <a:pt x="101117" y="155960"/>
                  </a:cubicBezTo>
                  <a:cubicBezTo>
                    <a:pt x="108451" y="148054"/>
                    <a:pt x="114928" y="132624"/>
                    <a:pt x="116071" y="133290"/>
                  </a:cubicBezTo>
                  <a:cubicBezTo>
                    <a:pt x="119310" y="135291"/>
                    <a:pt x="127977" y="145197"/>
                    <a:pt x="137693" y="152340"/>
                  </a:cubicBezTo>
                  <a:cubicBezTo>
                    <a:pt x="141130" y="155688"/>
                    <a:pt x="144313" y="159285"/>
                    <a:pt x="147218" y="163104"/>
                  </a:cubicBezTo>
                  <a:cubicBezTo>
                    <a:pt x="151989" y="169984"/>
                    <a:pt x="157174" y="176569"/>
                    <a:pt x="162744" y="182820"/>
                  </a:cubicBezTo>
                  <a:cubicBezTo>
                    <a:pt x="177507" y="196346"/>
                    <a:pt x="173412" y="198822"/>
                    <a:pt x="176460" y="207300"/>
                  </a:cubicBezTo>
                  <a:cubicBezTo>
                    <a:pt x="178409" y="210560"/>
                    <a:pt x="181674" y="212818"/>
                    <a:pt x="185413" y="213491"/>
                  </a:cubicBezTo>
                  <a:cubicBezTo>
                    <a:pt x="190176" y="214729"/>
                    <a:pt x="194938" y="212062"/>
                    <a:pt x="201224" y="215682"/>
                  </a:cubicBezTo>
                  <a:cubicBezTo>
                    <a:pt x="204450" y="216911"/>
                    <a:pt x="207869" y="217556"/>
                    <a:pt x="211321" y="217587"/>
                  </a:cubicBezTo>
                  <a:cubicBezTo>
                    <a:pt x="215160" y="217797"/>
                    <a:pt x="219007" y="217797"/>
                    <a:pt x="222846" y="217587"/>
                  </a:cubicBezTo>
                  <a:cubicBezTo>
                    <a:pt x="226543" y="218045"/>
                    <a:pt x="230266" y="218268"/>
                    <a:pt x="233990" y="218253"/>
                  </a:cubicBezTo>
                  <a:cubicBezTo>
                    <a:pt x="235419" y="218253"/>
                    <a:pt x="237515" y="218253"/>
                    <a:pt x="238944" y="217206"/>
                  </a:cubicBezTo>
                  <a:cubicBezTo>
                    <a:pt x="240372" y="216158"/>
                    <a:pt x="241896" y="213300"/>
                    <a:pt x="243897" y="213110"/>
                  </a:cubicBezTo>
                  <a:cubicBezTo>
                    <a:pt x="248651" y="212871"/>
                    <a:pt x="253066" y="210577"/>
                    <a:pt x="255994" y="206823"/>
                  </a:cubicBezTo>
                  <a:cubicBezTo>
                    <a:pt x="257803" y="204633"/>
                    <a:pt x="256851" y="201108"/>
                    <a:pt x="257041" y="199013"/>
                  </a:cubicBezTo>
                  <a:cubicBezTo>
                    <a:pt x="257231" y="196917"/>
                    <a:pt x="260280" y="195298"/>
                    <a:pt x="259327" y="193488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pic>
          <p:nvPicPr>
            <p:cNvPr id="49" name="Graphic 3_1_1">
              <a:extLst>
                <a:ext uri="{FF2B5EF4-FFF2-40B4-BE49-F238E27FC236}">
                  <a16:creationId xmlns:a16="http://schemas.microsoft.com/office/drawing/2014/main" id="{EC61CAAD-C6C2-4A66-864C-EC7474D014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38949" y="3863116"/>
              <a:ext cx="1985674" cy="19856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1398350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样式3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7D713D83-7631-4F3C-AAAE-9D2BC54A1D1E}"/>
              </a:ext>
            </a:extLst>
          </p:cNvPr>
          <p:cNvSpPr/>
          <p:nvPr userDrawn="1"/>
        </p:nvSpPr>
        <p:spPr>
          <a:xfrm>
            <a:off x="10114068" y="210207"/>
            <a:ext cx="2090997" cy="573228"/>
          </a:xfrm>
          <a:custGeom>
            <a:avLst/>
            <a:gdLst>
              <a:gd name="connsiteX0" fmla="*/ 138577 w 2090997"/>
              <a:gd name="connsiteY0" fmla="*/ 0 h 573228"/>
              <a:gd name="connsiteX1" fmla="*/ 2090997 w 2090997"/>
              <a:gd name="connsiteY1" fmla="*/ 0 h 573228"/>
              <a:gd name="connsiteX2" fmla="*/ 2090997 w 2090997"/>
              <a:gd name="connsiteY2" fmla="*/ 573228 h 573228"/>
              <a:gd name="connsiteX3" fmla="*/ 0 w 2090997"/>
              <a:gd name="connsiteY3" fmla="*/ 573228 h 573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0997" h="573228">
                <a:moveTo>
                  <a:pt x="138577" y="0"/>
                </a:moveTo>
                <a:lnTo>
                  <a:pt x="2090997" y="0"/>
                </a:lnTo>
                <a:lnTo>
                  <a:pt x="2090997" y="573228"/>
                </a:lnTo>
                <a:lnTo>
                  <a:pt x="0" y="57322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59" name="Group 12_1_1_1_1_1_1">
            <a:extLst>
              <a:ext uri="{FF2B5EF4-FFF2-40B4-BE49-F238E27FC236}">
                <a16:creationId xmlns:a16="http://schemas.microsoft.com/office/drawing/2014/main" id="{F6C5233A-85B0-403F-B50C-FE9DD03EB161}"/>
              </a:ext>
            </a:extLst>
          </p:cNvPr>
          <p:cNvGrpSpPr/>
          <p:nvPr userDrawn="1"/>
        </p:nvGrpSpPr>
        <p:grpSpPr>
          <a:xfrm>
            <a:off x="10363290" y="314568"/>
            <a:ext cx="1592552" cy="358349"/>
            <a:chOff x="2738949" y="3863116"/>
            <a:chExt cx="8824587" cy="1985674"/>
          </a:xfrm>
          <a:solidFill>
            <a:schemeClr val="bg1"/>
          </a:solidFill>
        </p:grpSpPr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86FBB412-CC72-45F8-8D7F-FF03DACCE8B0}"/>
                </a:ext>
              </a:extLst>
            </p:cNvPr>
            <p:cNvSpPr/>
            <p:nvPr/>
          </p:nvSpPr>
          <p:spPr>
            <a:xfrm>
              <a:off x="5141114" y="5368371"/>
              <a:ext cx="195586" cy="255802"/>
            </a:xfrm>
            <a:custGeom>
              <a:avLst/>
              <a:gdLst>
                <a:gd name="connsiteX0" fmla="*/ -365 w 54629"/>
                <a:gd name="connsiteY0" fmla="*/ -98 h 71448"/>
                <a:gd name="connsiteX1" fmla="*/ 31734 w 54629"/>
                <a:gd name="connsiteY1" fmla="*/ -98 h 71448"/>
                <a:gd name="connsiteX2" fmla="*/ 46593 w 54629"/>
                <a:gd name="connsiteY2" fmla="*/ 4664 h 71448"/>
                <a:gd name="connsiteX3" fmla="*/ 52023 w 54629"/>
                <a:gd name="connsiteY3" fmla="*/ 17999 h 71448"/>
                <a:gd name="connsiteX4" fmla="*/ 45926 w 54629"/>
                <a:gd name="connsiteY4" fmla="*/ 31429 h 71448"/>
                <a:gd name="connsiteX5" fmla="*/ 43736 w 54629"/>
                <a:gd name="connsiteY5" fmla="*/ 32858 h 71448"/>
                <a:gd name="connsiteX6" fmla="*/ 47927 w 54629"/>
                <a:gd name="connsiteY6" fmla="*/ 35239 h 71448"/>
                <a:gd name="connsiteX7" fmla="*/ 54213 w 54629"/>
                <a:gd name="connsiteY7" fmla="*/ 48955 h 71448"/>
                <a:gd name="connsiteX8" fmla="*/ 47927 w 54629"/>
                <a:gd name="connsiteY8" fmla="*/ 65529 h 71448"/>
                <a:gd name="connsiteX9" fmla="*/ 29734 w 54629"/>
                <a:gd name="connsiteY9" fmla="*/ 71244 h 71448"/>
                <a:gd name="connsiteX10" fmla="*/ -79 w 54629"/>
                <a:gd name="connsiteY10" fmla="*/ 71244 h 71448"/>
                <a:gd name="connsiteX11" fmla="*/ 12780 w 54629"/>
                <a:gd name="connsiteY11" fmla="*/ 27905 h 71448"/>
                <a:gd name="connsiteX12" fmla="*/ 28496 w 54629"/>
                <a:gd name="connsiteY12" fmla="*/ 27905 h 71448"/>
                <a:gd name="connsiteX13" fmla="*/ 36211 w 54629"/>
                <a:gd name="connsiteY13" fmla="*/ 25810 h 71448"/>
                <a:gd name="connsiteX14" fmla="*/ 38688 w 54629"/>
                <a:gd name="connsiteY14" fmla="*/ 19428 h 71448"/>
                <a:gd name="connsiteX15" fmla="*/ 36021 w 54629"/>
                <a:gd name="connsiteY15" fmla="*/ 13999 h 71448"/>
                <a:gd name="connsiteX16" fmla="*/ 27924 w 54629"/>
                <a:gd name="connsiteY16" fmla="*/ 12189 h 71448"/>
                <a:gd name="connsiteX17" fmla="*/ 12684 w 54629"/>
                <a:gd name="connsiteY17" fmla="*/ 12189 h 71448"/>
                <a:gd name="connsiteX18" fmla="*/ 12780 w 54629"/>
                <a:gd name="connsiteY18" fmla="*/ 58861 h 71448"/>
                <a:gd name="connsiteX19" fmla="*/ 29448 w 54629"/>
                <a:gd name="connsiteY19" fmla="*/ 58861 h 71448"/>
                <a:gd name="connsiteX20" fmla="*/ 37545 w 54629"/>
                <a:gd name="connsiteY20" fmla="*/ 56385 h 71448"/>
                <a:gd name="connsiteX21" fmla="*/ 40212 w 54629"/>
                <a:gd name="connsiteY21" fmla="*/ 48765 h 71448"/>
                <a:gd name="connsiteX22" fmla="*/ 37449 w 54629"/>
                <a:gd name="connsiteY22" fmla="*/ 42097 h 71448"/>
                <a:gd name="connsiteX23" fmla="*/ 29163 w 54629"/>
                <a:gd name="connsiteY23" fmla="*/ 39907 h 71448"/>
                <a:gd name="connsiteX24" fmla="*/ 12684 w 54629"/>
                <a:gd name="connsiteY24" fmla="*/ 39907 h 71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4629" h="71448">
                  <a:moveTo>
                    <a:pt x="-365" y="-98"/>
                  </a:moveTo>
                  <a:lnTo>
                    <a:pt x="31734" y="-98"/>
                  </a:lnTo>
                  <a:cubicBezTo>
                    <a:pt x="37107" y="-416"/>
                    <a:pt x="42406" y="1283"/>
                    <a:pt x="46593" y="4664"/>
                  </a:cubicBezTo>
                  <a:cubicBezTo>
                    <a:pt x="50305" y="8074"/>
                    <a:pt x="52297" y="12966"/>
                    <a:pt x="52023" y="17999"/>
                  </a:cubicBezTo>
                  <a:cubicBezTo>
                    <a:pt x="52365" y="23214"/>
                    <a:pt x="50077" y="28254"/>
                    <a:pt x="45926" y="31429"/>
                  </a:cubicBezTo>
                  <a:cubicBezTo>
                    <a:pt x="45289" y="32035"/>
                    <a:pt x="44547" y="32519"/>
                    <a:pt x="43736" y="32858"/>
                  </a:cubicBezTo>
                  <a:cubicBezTo>
                    <a:pt x="45234" y="33458"/>
                    <a:pt x="46644" y="34259"/>
                    <a:pt x="47927" y="35239"/>
                  </a:cubicBezTo>
                  <a:cubicBezTo>
                    <a:pt x="52168" y="38485"/>
                    <a:pt x="54523" y="43624"/>
                    <a:pt x="54213" y="48955"/>
                  </a:cubicBezTo>
                  <a:cubicBezTo>
                    <a:pt x="54646" y="55134"/>
                    <a:pt x="52348" y="61192"/>
                    <a:pt x="47927" y="65529"/>
                  </a:cubicBezTo>
                  <a:cubicBezTo>
                    <a:pt x="42809" y="69677"/>
                    <a:pt x="36304" y="71721"/>
                    <a:pt x="29734" y="71244"/>
                  </a:cubicBezTo>
                  <a:lnTo>
                    <a:pt x="-79" y="71244"/>
                  </a:lnTo>
                  <a:close/>
                  <a:moveTo>
                    <a:pt x="12780" y="27905"/>
                  </a:moveTo>
                  <a:lnTo>
                    <a:pt x="28496" y="27905"/>
                  </a:lnTo>
                  <a:cubicBezTo>
                    <a:pt x="31228" y="28079"/>
                    <a:pt x="33942" y="27342"/>
                    <a:pt x="36211" y="25810"/>
                  </a:cubicBezTo>
                  <a:cubicBezTo>
                    <a:pt x="37951" y="24161"/>
                    <a:pt x="38860" y="21819"/>
                    <a:pt x="38688" y="19428"/>
                  </a:cubicBezTo>
                  <a:cubicBezTo>
                    <a:pt x="38822" y="17274"/>
                    <a:pt x="37808" y="15209"/>
                    <a:pt x="36021" y="13999"/>
                  </a:cubicBezTo>
                  <a:cubicBezTo>
                    <a:pt x="33558" y="12613"/>
                    <a:pt x="30742" y="11984"/>
                    <a:pt x="27924" y="12189"/>
                  </a:cubicBezTo>
                  <a:lnTo>
                    <a:pt x="12684" y="12189"/>
                  </a:lnTo>
                  <a:close/>
                  <a:moveTo>
                    <a:pt x="12780" y="58861"/>
                  </a:moveTo>
                  <a:lnTo>
                    <a:pt x="29448" y="58861"/>
                  </a:lnTo>
                  <a:cubicBezTo>
                    <a:pt x="32366" y="59113"/>
                    <a:pt x="35267" y="58225"/>
                    <a:pt x="37545" y="56385"/>
                  </a:cubicBezTo>
                  <a:cubicBezTo>
                    <a:pt x="39435" y="54314"/>
                    <a:pt x="40398" y="51562"/>
                    <a:pt x="40212" y="48765"/>
                  </a:cubicBezTo>
                  <a:cubicBezTo>
                    <a:pt x="40387" y="46232"/>
                    <a:pt x="39365" y="43764"/>
                    <a:pt x="37449" y="42097"/>
                  </a:cubicBezTo>
                  <a:cubicBezTo>
                    <a:pt x="35026" y="40427"/>
                    <a:pt x="32096" y="39652"/>
                    <a:pt x="29163" y="39907"/>
                  </a:cubicBezTo>
                  <a:lnTo>
                    <a:pt x="12684" y="3990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5632C184-8DCF-4307-B0F7-587D9AC82464}"/>
                </a:ext>
              </a:extLst>
            </p:cNvPr>
            <p:cNvSpPr/>
            <p:nvPr/>
          </p:nvSpPr>
          <p:spPr>
            <a:xfrm>
              <a:off x="5390737" y="5368507"/>
              <a:ext cx="178350" cy="255422"/>
            </a:xfrm>
            <a:custGeom>
              <a:avLst/>
              <a:gdLst>
                <a:gd name="connsiteX0" fmla="*/ 0 w 49815"/>
                <a:gd name="connsiteY0" fmla="*/ 71342 h 71342"/>
                <a:gd name="connsiteX1" fmla="*/ 0 w 49815"/>
                <a:gd name="connsiteY1" fmla="*/ 0 h 71342"/>
                <a:gd name="connsiteX2" fmla="*/ 48292 w 49815"/>
                <a:gd name="connsiteY2" fmla="*/ 0 h 71342"/>
                <a:gd name="connsiteX3" fmla="*/ 48292 w 49815"/>
                <a:gd name="connsiteY3" fmla="*/ 6286 h 71342"/>
                <a:gd name="connsiteX4" fmla="*/ 48292 w 49815"/>
                <a:gd name="connsiteY4" fmla="*/ 12668 h 71342"/>
                <a:gd name="connsiteX5" fmla="*/ 13716 w 49815"/>
                <a:gd name="connsiteY5" fmla="*/ 12668 h 71342"/>
                <a:gd name="connsiteX6" fmla="*/ 13716 w 49815"/>
                <a:gd name="connsiteY6" fmla="*/ 27813 h 71342"/>
                <a:gd name="connsiteX7" fmla="*/ 45815 w 49815"/>
                <a:gd name="connsiteY7" fmla="*/ 27813 h 71342"/>
                <a:gd name="connsiteX8" fmla="*/ 45815 w 49815"/>
                <a:gd name="connsiteY8" fmla="*/ 33909 h 71342"/>
                <a:gd name="connsiteX9" fmla="*/ 45815 w 49815"/>
                <a:gd name="connsiteY9" fmla="*/ 40100 h 71342"/>
                <a:gd name="connsiteX10" fmla="*/ 13716 w 49815"/>
                <a:gd name="connsiteY10" fmla="*/ 40100 h 71342"/>
                <a:gd name="connsiteX11" fmla="*/ 13716 w 49815"/>
                <a:gd name="connsiteY11" fmla="*/ 58674 h 71342"/>
                <a:gd name="connsiteX12" fmla="*/ 49816 w 49815"/>
                <a:gd name="connsiteY12" fmla="*/ 58674 h 71342"/>
                <a:gd name="connsiteX13" fmla="*/ 49816 w 49815"/>
                <a:gd name="connsiteY13" fmla="*/ 65056 h 71342"/>
                <a:gd name="connsiteX14" fmla="*/ 49816 w 49815"/>
                <a:gd name="connsiteY14" fmla="*/ 71342 h 71342"/>
                <a:gd name="connsiteX15" fmla="*/ 0 w 49815"/>
                <a:gd name="connsiteY15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815" h="71342">
                  <a:moveTo>
                    <a:pt x="0" y="71342"/>
                  </a:moveTo>
                  <a:lnTo>
                    <a:pt x="0" y="0"/>
                  </a:lnTo>
                  <a:lnTo>
                    <a:pt x="48292" y="0"/>
                  </a:lnTo>
                  <a:lnTo>
                    <a:pt x="48292" y="6286"/>
                  </a:lnTo>
                  <a:lnTo>
                    <a:pt x="48292" y="12668"/>
                  </a:lnTo>
                  <a:lnTo>
                    <a:pt x="13716" y="12668"/>
                  </a:lnTo>
                  <a:lnTo>
                    <a:pt x="13716" y="27813"/>
                  </a:lnTo>
                  <a:lnTo>
                    <a:pt x="45815" y="27813"/>
                  </a:lnTo>
                  <a:lnTo>
                    <a:pt x="45815" y="33909"/>
                  </a:lnTo>
                  <a:lnTo>
                    <a:pt x="45815" y="40100"/>
                  </a:lnTo>
                  <a:lnTo>
                    <a:pt x="13716" y="40100"/>
                  </a:lnTo>
                  <a:lnTo>
                    <a:pt x="13716" y="58674"/>
                  </a:lnTo>
                  <a:lnTo>
                    <a:pt x="49816" y="58674"/>
                  </a:lnTo>
                  <a:lnTo>
                    <a:pt x="49816" y="65056"/>
                  </a:lnTo>
                  <a:lnTo>
                    <a:pt x="49816" y="71342"/>
                  </a:lnTo>
                  <a:lnTo>
                    <a:pt x="0" y="713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BA91C763-E65E-4235-BF87-533D3C5DFD19}"/>
                </a:ext>
              </a:extLst>
            </p:cNvPr>
            <p:cNvSpPr/>
            <p:nvPr/>
          </p:nvSpPr>
          <p:spPr>
            <a:xfrm>
              <a:off x="5618197" y="5368507"/>
              <a:ext cx="49107" cy="255422"/>
            </a:xfrm>
            <a:custGeom>
              <a:avLst/>
              <a:gdLst>
                <a:gd name="connsiteX0" fmla="*/ 0 w 13716"/>
                <a:gd name="connsiteY0" fmla="*/ 0 h 71342"/>
                <a:gd name="connsiteX1" fmla="*/ 6858 w 13716"/>
                <a:gd name="connsiteY1" fmla="*/ 0 h 71342"/>
                <a:gd name="connsiteX2" fmla="*/ 13716 w 13716"/>
                <a:gd name="connsiteY2" fmla="*/ 0 h 71342"/>
                <a:gd name="connsiteX3" fmla="*/ 13716 w 13716"/>
                <a:gd name="connsiteY3" fmla="*/ 71342 h 71342"/>
                <a:gd name="connsiteX4" fmla="*/ 6953 w 13716"/>
                <a:gd name="connsiteY4" fmla="*/ 71342 h 71342"/>
                <a:gd name="connsiteX5" fmla="*/ 0 w 13716"/>
                <a:gd name="connsiteY5" fmla="*/ 71342 h 71342"/>
                <a:gd name="connsiteX6" fmla="*/ 0 w 13716"/>
                <a:gd name="connsiteY6" fmla="*/ 0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6" h="71342">
                  <a:moveTo>
                    <a:pt x="0" y="0"/>
                  </a:moveTo>
                  <a:lnTo>
                    <a:pt x="6858" y="0"/>
                  </a:lnTo>
                  <a:lnTo>
                    <a:pt x="13716" y="0"/>
                  </a:lnTo>
                  <a:lnTo>
                    <a:pt x="13716" y="71342"/>
                  </a:lnTo>
                  <a:lnTo>
                    <a:pt x="6953" y="71342"/>
                  </a:lnTo>
                  <a:lnTo>
                    <a:pt x="0" y="713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91275383-59DF-4B06-8ECF-3C4648B229DC}"/>
                </a:ext>
              </a:extLst>
            </p:cNvPr>
            <p:cNvSpPr/>
            <p:nvPr/>
          </p:nvSpPr>
          <p:spPr>
            <a:xfrm>
              <a:off x="5707925" y="5368507"/>
              <a:ext cx="152304" cy="262844"/>
            </a:xfrm>
            <a:custGeom>
              <a:avLst/>
              <a:gdLst>
                <a:gd name="connsiteX0" fmla="*/ 28485 w 42540"/>
                <a:gd name="connsiteY0" fmla="*/ -136 h 73415"/>
                <a:gd name="connsiteX1" fmla="*/ 42106 w 42540"/>
                <a:gd name="connsiteY1" fmla="*/ -136 h 73415"/>
                <a:gd name="connsiteX2" fmla="*/ 42106 w 42540"/>
                <a:gd name="connsiteY2" fmla="*/ 51204 h 73415"/>
                <a:gd name="connsiteX3" fmla="*/ 36772 w 42540"/>
                <a:gd name="connsiteY3" fmla="*/ 67587 h 73415"/>
                <a:gd name="connsiteX4" fmla="*/ 20960 w 42540"/>
                <a:gd name="connsiteY4" fmla="*/ 73207 h 73415"/>
                <a:gd name="connsiteX5" fmla="*/ 4673 w 42540"/>
                <a:gd name="connsiteY5" fmla="*/ 67015 h 73415"/>
                <a:gd name="connsiteX6" fmla="*/ -185 w 42540"/>
                <a:gd name="connsiteY6" fmla="*/ 47965 h 73415"/>
                <a:gd name="connsiteX7" fmla="*/ -185 w 42540"/>
                <a:gd name="connsiteY7" fmla="*/ 44251 h 73415"/>
                <a:gd name="connsiteX8" fmla="*/ 12864 w 42540"/>
                <a:gd name="connsiteY8" fmla="*/ 44251 h 73415"/>
                <a:gd name="connsiteX9" fmla="*/ 12864 w 42540"/>
                <a:gd name="connsiteY9" fmla="*/ 48537 h 73415"/>
                <a:gd name="connsiteX10" fmla="*/ 14674 w 42540"/>
                <a:gd name="connsiteY10" fmla="*/ 58062 h 73415"/>
                <a:gd name="connsiteX11" fmla="*/ 20865 w 42540"/>
                <a:gd name="connsiteY11" fmla="*/ 61205 h 73415"/>
                <a:gd name="connsiteX12" fmla="*/ 26675 w 42540"/>
                <a:gd name="connsiteY12" fmla="*/ 58919 h 73415"/>
                <a:gd name="connsiteX13" fmla="*/ 28485 w 42540"/>
                <a:gd name="connsiteY13" fmla="*/ 51490 h 7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540" h="73415">
                  <a:moveTo>
                    <a:pt x="28485" y="-136"/>
                  </a:moveTo>
                  <a:lnTo>
                    <a:pt x="42106" y="-136"/>
                  </a:lnTo>
                  <a:lnTo>
                    <a:pt x="42106" y="51204"/>
                  </a:lnTo>
                  <a:cubicBezTo>
                    <a:pt x="42574" y="57156"/>
                    <a:pt x="40655" y="63051"/>
                    <a:pt x="36772" y="67587"/>
                  </a:cubicBezTo>
                  <a:cubicBezTo>
                    <a:pt x="32514" y="71581"/>
                    <a:pt x="26784" y="73618"/>
                    <a:pt x="20960" y="73207"/>
                  </a:cubicBezTo>
                  <a:cubicBezTo>
                    <a:pt x="14872" y="73726"/>
                    <a:pt x="8879" y="71448"/>
                    <a:pt x="4673" y="67015"/>
                  </a:cubicBezTo>
                  <a:cubicBezTo>
                    <a:pt x="772" y="61476"/>
                    <a:pt x="-957" y="54696"/>
                    <a:pt x="-185" y="47965"/>
                  </a:cubicBezTo>
                  <a:lnTo>
                    <a:pt x="-185" y="44251"/>
                  </a:lnTo>
                  <a:lnTo>
                    <a:pt x="12864" y="44251"/>
                  </a:lnTo>
                  <a:lnTo>
                    <a:pt x="12864" y="48537"/>
                  </a:lnTo>
                  <a:cubicBezTo>
                    <a:pt x="12555" y="51819"/>
                    <a:pt x="13182" y="55122"/>
                    <a:pt x="14674" y="58062"/>
                  </a:cubicBezTo>
                  <a:cubicBezTo>
                    <a:pt x="15987" y="60186"/>
                    <a:pt x="18376" y="61399"/>
                    <a:pt x="20865" y="61205"/>
                  </a:cubicBezTo>
                  <a:cubicBezTo>
                    <a:pt x="23057" y="61420"/>
                    <a:pt x="25218" y="60570"/>
                    <a:pt x="26675" y="58919"/>
                  </a:cubicBezTo>
                  <a:cubicBezTo>
                    <a:pt x="28041" y="56693"/>
                    <a:pt x="28674" y="54094"/>
                    <a:pt x="28485" y="514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C7A0F2CE-0ED2-4053-871E-70E150457459}"/>
                </a:ext>
              </a:extLst>
            </p:cNvPr>
            <p:cNvSpPr/>
            <p:nvPr/>
          </p:nvSpPr>
          <p:spPr>
            <a:xfrm>
              <a:off x="5917613" y="5368507"/>
              <a:ext cx="49103" cy="255422"/>
            </a:xfrm>
            <a:custGeom>
              <a:avLst/>
              <a:gdLst>
                <a:gd name="connsiteX0" fmla="*/ 0 w 13715"/>
                <a:gd name="connsiteY0" fmla="*/ 0 h 71342"/>
                <a:gd name="connsiteX1" fmla="*/ 6858 w 13715"/>
                <a:gd name="connsiteY1" fmla="*/ 0 h 71342"/>
                <a:gd name="connsiteX2" fmla="*/ 13716 w 13715"/>
                <a:gd name="connsiteY2" fmla="*/ 0 h 71342"/>
                <a:gd name="connsiteX3" fmla="*/ 13716 w 13715"/>
                <a:gd name="connsiteY3" fmla="*/ 71342 h 71342"/>
                <a:gd name="connsiteX4" fmla="*/ 6858 w 13715"/>
                <a:gd name="connsiteY4" fmla="*/ 71342 h 71342"/>
                <a:gd name="connsiteX5" fmla="*/ 0 w 13715"/>
                <a:gd name="connsiteY5" fmla="*/ 71342 h 71342"/>
                <a:gd name="connsiteX6" fmla="*/ 0 w 13715"/>
                <a:gd name="connsiteY6" fmla="*/ 0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5" h="71342">
                  <a:moveTo>
                    <a:pt x="0" y="0"/>
                  </a:moveTo>
                  <a:lnTo>
                    <a:pt x="6858" y="0"/>
                  </a:lnTo>
                  <a:lnTo>
                    <a:pt x="13716" y="0"/>
                  </a:lnTo>
                  <a:lnTo>
                    <a:pt x="13716" y="71342"/>
                  </a:lnTo>
                  <a:lnTo>
                    <a:pt x="6858" y="71342"/>
                  </a:lnTo>
                  <a:lnTo>
                    <a:pt x="0" y="713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ACFE4201-05CE-4692-9791-631C1FE109AC}"/>
                </a:ext>
              </a:extLst>
            </p:cNvPr>
            <p:cNvSpPr/>
            <p:nvPr/>
          </p:nvSpPr>
          <p:spPr>
            <a:xfrm>
              <a:off x="6023327" y="5368507"/>
              <a:ext cx="191651" cy="255422"/>
            </a:xfrm>
            <a:custGeom>
              <a:avLst/>
              <a:gdLst>
                <a:gd name="connsiteX0" fmla="*/ 12763 w 53530"/>
                <a:gd name="connsiteY0" fmla="*/ 71342 h 71342"/>
                <a:gd name="connsiteX1" fmla="*/ 6382 w 53530"/>
                <a:gd name="connsiteY1" fmla="*/ 71342 h 71342"/>
                <a:gd name="connsiteX2" fmla="*/ 0 w 53530"/>
                <a:gd name="connsiteY2" fmla="*/ 71342 h 71342"/>
                <a:gd name="connsiteX3" fmla="*/ 0 w 53530"/>
                <a:gd name="connsiteY3" fmla="*/ 0 h 71342"/>
                <a:gd name="connsiteX4" fmla="*/ 7144 w 53530"/>
                <a:gd name="connsiteY4" fmla="*/ 0 h 71342"/>
                <a:gd name="connsiteX5" fmla="*/ 14383 w 53530"/>
                <a:gd name="connsiteY5" fmla="*/ 0 h 71342"/>
                <a:gd name="connsiteX6" fmla="*/ 40672 w 53530"/>
                <a:gd name="connsiteY6" fmla="*/ 50102 h 71342"/>
                <a:gd name="connsiteX7" fmla="*/ 40672 w 53530"/>
                <a:gd name="connsiteY7" fmla="*/ 0 h 71342"/>
                <a:gd name="connsiteX8" fmla="*/ 47053 w 53530"/>
                <a:gd name="connsiteY8" fmla="*/ 0 h 71342"/>
                <a:gd name="connsiteX9" fmla="*/ 53530 w 53530"/>
                <a:gd name="connsiteY9" fmla="*/ 0 h 71342"/>
                <a:gd name="connsiteX10" fmla="*/ 53530 w 53530"/>
                <a:gd name="connsiteY10" fmla="*/ 71342 h 71342"/>
                <a:gd name="connsiteX11" fmla="*/ 46673 w 53530"/>
                <a:gd name="connsiteY11" fmla="*/ 71342 h 71342"/>
                <a:gd name="connsiteX12" fmla="*/ 39815 w 53530"/>
                <a:gd name="connsiteY12" fmla="*/ 71342 h 71342"/>
                <a:gd name="connsiteX13" fmla="*/ 12763 w 53530"/>
                <a:gd name="connsiteY13" fmla="*/ 19907 h 71342"/>
                <a:gd name="connsiteX14" fmla="*/ 12763 w 53530"/>
                <a:gd name="connsiteY14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530" h="71342">
                  <a:moveTo>
                    <a:pt x="12763" y="71342"/>
                  </a:moveTo>
                  <a:lnTo>
                    <a:pt x="6382" y="71342"/>
                  </a:lnTo>
                  <a:lnTo>
                    <a:pt x="0" y="71342"/>
                  </a:lnTo>
                  <a:lnTo>
                    <a:pt x="0" y="0"/>
                  </a:lnTo>
                  <a:lnTo>
                    <a:pt x="7144" y="0"/>
                  </a:lnTo>
                  <a:lnTo>
                    <a:pt x="14383" y="0"/>
                  </a:lnTo>
                  <a:lnTo>
                    <a:pt x="40672" y="50102"/>
                  </a:lnTo>
                  <a:lnTo>
                    <a:pt x="40672" y="0"/>
                  </a:lnTo>
                  <a:lnTo>
                    <a:pt x="47053" y="0"/>
                  </a:lnTo>
                  <a:lnTo>
                    <a:pt x="53530" y="0"/>
                  </a:lnTo>
                  <a:lnTo>
                    <a:pt x="53530" y="71342"/>
                  </a:lnTo>
                  <a:lnTo>
                    <a:pt x="46673" y="71342"/>
                  </a:lnTo>
                  <a:lnTo>
                    <a:pt x="39815" y="71342"/>
                  </a:lnTo>
                  <a:lnTo>
                    <a:pt x="12763" y="19907"/>
                  </a:lnTo>
                  <a:lnTo>
                    <a:pt x="12763" y="713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24A4FF0E-C167-4D39-9722-BFADAA0F6F2F}"/>
                </a:ext>
              </a:extLst>
            </p:cNvPr>
            <p:cNvSpPr/>
            <p:nvPr/>
          </p:nvSpPr>
          <p:spPr>
            <a:xfrm>
              <a:off x="6264103" y="5360298"/>
              <a:ext cx="219602" cy="269485"/>
            </a:xfrm>
            <a:custGeom>
              <a:avLst/>
              <a:gdLst>
                <a:gd name="connsiteX0" fmla="*/ 30968 w 61337"/>
                <a:gd name="connsiteY0" fmla="*/ 75118 h 75270"/>
                <a:gd name="connsiteX1" fmla="*/ 8203 w 61337"/>
                <a:gd name="connsiteY1" fmla="*/ 65022 h 75270"/>
                <a:gd name="connsiteX2" fmla="*/ 8203 w 61337"/>
                <a:gd name="connsiteY2" fmla="*/ 10158 h 75270"/>
                <a:gd name="connsiteX3" fmla="*/ 51542 w 61337"/>
                <a:gd name="connsiteY3" fmla="*/ 6348 h 75270"/>
                <a:gd name="connsiteX4" fmla="*/ 60591 w 61337"/>
                <a:gd name="connsiteY4" fmla="*/ 23874 h 75270"/>
                <a:gd name="connsiteX5" fmla="*/ 46875 w 61337"/>
                <a:gd name="connsiteY5" fmla="*/ 23874 h 75270"/>
                <a:gd name="connsiteX6" fmla="*/ 42112 w 61337"/>
                <a:gd name="connsiteY6" fmla="*/ 15778 h 75270"/>
                <a:gd name="connsiteX7" fmla="*/ 32587 w 61337"/>
                <a:gd name="connsiteY7" fmla="*/ 12253 h 75270"/>
                <a:gd name="connsiteX8" fmla="*/ 18586 w 61337"/>
                <a:gd name="connsiteY8" fmla="*/ 18921 h 75270"/>
                <a:gd name="connsiteX9" fmla="*/ 13537 w 61337"/>
                <a:gd name="connsiteY9" fmla="*/ 37971 h 75270"/>
                <a:gd name="connsiteX10" fmla="*/ 18395 w 61337"/>
                <a:gd name="connsiteY10" fmla="*/ 56449 h 75270"/>
                <a:gd name="connsiteX11" fmla="*/ 32587 w 61337"/>
                <a:gd name="connsiteY11" fmla="*/ 62831 h 75270"/>
                <a:gd name="connsiteX12" fmla="*/ 32587 w 61337"/>
                <a:gd name="connsiteY12" fmla="*/ 62831 h 75270"/>
                <a:gd name="connsiteX13" fmla="*/ 44970 w 61337"/>
                <a:gd name="connsiteY13" fmla="*/ 56164 h 75270"/>
                <a:gd name="connsiteX14" fmla="*/ 48589 w 61337"/>
                <a:gd name="connsiteY14" fmla="*/ 47401 h 75270"/>
                <a:gd name="connsiteX15" fmla="*/ 33159 w 61337"/>
                <a:gd name="connsiteY15" fmla="*/ 47401 h 75270"/>
                <a:gd name="connsiteX16" fmla="*/ 33159 w 61337"/>
                <a:gd name="connsiteY16" fmla="*/ 35113 h 75270"/>
                <a:gd name="connsiteX17" fmla="*/ 60972 w 61337"/>
                <a:gd name="connsiteY17" fmla="*/ 35113 h 75270"/>
                <a:gd name="connsiteX18" fmla="*/ 60972 w 61337"/>
                <a:gd name="connsiteY18" fmla="*/ 73213 h 75270"/>
                <a:gd name="connsiteX19" fmla="*/ 51447 w 61337"/>
                <a:gd name="connsiteY19" fmla="*/ 73213 h 75270"/>
                <a:gd name="connsiteX20" fmla="*/ 50113 w 61337"/>
                <a:gd name="connsiteY20" fmla="*/ 63688 h 75270"/>
                <a:gd name="connsiteX21" fmla="*/ 49352 w 61337"/>
                <a:gd name="connsiteY21" fmla="*/ 64831 h 75270"/>
                <a:gd name="connsiteX22" fmla="*/ 30302 w 61337"/>
                <a:gd name="connsiteY22" fmla="*/ 74928 h 75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1337" h="75270">
                  <a:moveTo>
                    <a:pt x="30968" y="75118"/>
                  </a:moveTo>
                  <a:cubicBezTo>
                    <a:pt x="22235" y="75410"/>
                    <a:pt x="13849" y="71691"/>
                    <a:pt x="8203" y="65022"/>
                  </a:cubicBezTo>
                  <a:cubicBezTo>
                    <a:pt x="-3221" y="48518"/>
                    <a:pt x="-3221" y="26662"/>
                    <a:pt x="8203" y="10158"/>
                  </a:cubicBezTo>
                  <a:cubicBezTo>
                    <a:pt x="19581" y="-1945"/>
                    <a:pt x="38228" y="-3584"/>
                    <a:pt x="51542" y="6348"/>
                  </a:cubicBezTo>
                  <a:cubicBezTo>
                    <a:pt x="56785" y="10742"/>
                    <a:pt x="60044" y="17056"/>
                    <a:pt x="60591" y="23874"/>
                  </a:cubicBezTo>
                  <a:lnTo>
                    <a:pt x="46875" y="23874"/>
                  </a:lnTo>
                  <a:cubicBezTo>
                    <a:pt x="46486" y="20629"/>
                    <a:pt x="44760" y="17694"/>
                    <a:pt x="42112" y="15778"/>
                  </a:cubicBezTo>
                  <a:cubicBezTo>
                    <a:pt x="39472" y="13484"/>
                    <a:pt x="36085" y="12231"/>
                    <a:pt x="32587" y="12253"/>
                  </a:cubicBezTo>
                  <a:cubicBezTo>
                    <a:pt x="27108" y="12037"/>
                    <a:pt x="21872" y="14530"/>
                    <a:pt x="18586" y="18921"/>
                  </a:cubicBezTo>
                  <a:cubicBezTo>
                    <a:pt x="14866" y="24548"/>
                    <a:pt x="13093" y="31240"/>
                    <a:pt x="13537" y="37971"/>
                  </a:cubicBezTo>
                  <a:cubicBezTo>
                    <a:pt x="13093" y="44496"/>
                    <a:pt x="14799" y="50987"/>
                    <a:pt x="18395" y="56449"/>
                  </a:cubicBezTo>
                  <a:cubicBezTo>
                    <a:pt x="21813" y="60750"/>
                    <a:pt x="27102" y="63129"/>
                    <a:pt x="32587" y="62831"/>
                  </a:cubicBezTo>
                  <a:lnTo>
                    <a:pt x="32587" y="62831"/>
                  </a:lnTo>
                  <a:cubicBezTo>
                    <a:pt x="37608" y="62973"/>
                    <a:pt x="42325" y="60433"/>
                    <a:pt x="44970" y="56164"/>
                  </a:cubicBezTo>
                  <a:cubicBezTo>
                    <a:pt x="46685" y="53480"/>
                    <a:pt x="47910" y="50513"/>
                    <a:pt x="48589" y="47401"/>
                  </a:cubicBezTo>
                  <a:lnTo>
                    <a:pt x="33159" y="47401"/>
                  </a:lnTo>
                  <a:lnTo>
                    <a:pt x="33159" y="35113"/>
                  </a:lnTo>
                  <a:lnTo>
                    <a:pt x="60972" y="35113"/>
                  </a:lnTo>
                  <a:lnTo>
                    <a:pt x="60972" y="73213"/>
                  </a:lnTo>
                  <a:lnTo>
                    <a:pt x="51447" y="73213"/>
                  </a:lnTo>
                  <a:lnTo>
                    <a:pt x="50113" y="63688"/>
                  </a:lnTo>
                  <a:lnTo>
                    <a:pt x="49352" y="64831"/>
                  </a:lnTo>
                  <a:cubicBezTo>
                    <a:pt x="45225" y="71319"/>
                    <a:pt x="37987" y="75155"/>
                    <a:pt x="30302" y="749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FA85507F-F694-43AF-88A5-BA872D8B3C33}"/>
                </a:ext>
              </a:extLst>
            </p:cNvPr>
            <p:cNvSpPr/>
            <p:nvPr/>
          </p:nvSpPr>
          <p:spPr>
            <a:xfrm>
              <a:off x="6643302" y="5368507"/>
              <a:ext cx="49103" cy="255422"/>
            </a:xfrm>
            <a:custGeom>
              <a:avLst/>
              <a:gdLst>
                <a:gd name="connsiteX0" fmla="*/ 0 w 13715"/>
                <a:gd name="connsiteY0" fmla="*/ 0 h 71342"/>
                <a:gd name="connsiteX1" fmla="*/ 6763 w 13715"/>
                <a:gd name="connsiteY1" fmla="*/ 0 h 71342"/>
                <a:gd name="connsiteX2" fmla="*/ 13716 w 13715"/>
                <a:gd name="connsiteY2" fmla="*/ 0 h 71342"/>
                <a:gd name="connsiteX3" fmla="*/ 13716 w 13715"/>
                <a:gd name="connsiteY3" fmla="*/ 71342 h 71342"/>
                <a:gd name="connsiteX4" fmla="*/ 6858 w 13715"/>
                <a:gd name="connsiteY4" fmla="*/ 71342 h 71342"/>
                <a:gd name="connsiteX5" fmla="*/ 0 w 13715"/>
                <a:gd name="connsiteY5" fmla="*/ 71342 h 71342"/>
                <a:gd name="connsiteX6" fmla="*/ 0 w 13715"/>
                <a:gd name="connsiteY6" fmla="*/ 0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5" h="71342">
                  <a:moveTo>
                    <a:pt x="0" y="0"/>
                  </a:moveTo>
                  <a:lnTo>
                    <a:pt x="6763" y="0"/>
                  </a:lnTo>
                  <a:lnTo>
                    <a:pt x="13716" y="0"/>
                  </a:lnTo>
                  <a:lnTo>
                    <a:pt x="13716" y="71342"/>
                  </a:lnTo>
                  <a:lnTo>
                    <a:pt x="6858" y="71342"/>
                  </a:lnTo>
                  <a:lnTo>
                    <a:pt x="0" y="713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05D81C32-5E88-4FC7-AB89-55D10E9B4664}"/>
                </a:ext>
              </a:extLst>
            </p:cNvPr>
            <p:cNvSpPr/>
            <p:nvPr/>
          </p:nvSpPr>
          <p:spPr>
            <a:xfrm>
              <a:off x="6748675" y="5368507"/>
              <a:ext cx="191991" cy="255422"/>
            </a:xfrm>
            <a:custGeom>
              <a:avLst/>
              <a:gdLst>
                <a:gd name="connsiteX0" fmla="*/ 12859 w 53625"/>
                <a:gd name="connsiteY0" fmla="*/ 71342 h 71342"/>
                <a:gd name="connsiteX1" fmla="*/ 6477 w 53625"/>
                <a:gd name="connsiteY1" fmla="*/ 71342 h 71342"/>
                <a:gd name="connsiteX2" fmla="*/ 0 w 53625"/>
                <a:gd name="connsiteY2" fmla="*/ 71342 h 71342"/>
                <a:gd name="connsiteX3" fmla="*/ 0 w 53625"/>
                <a:gd name="connsiteY3" fmla="*/ 0 h 71342"/>
                <a:gd name="connsiteX4" fmla="*/ 7239 w 53625"/>
                <a:gd name="connsiteY4" fmla="*/ 0 h 71342"/>
                <a:gd name="connsiteX5" fmla="*/ 14383 w 53625"/>
                <a:gd name="connsiteY5" fmla="*/ 0 h 71342"/>
                <a:gd name="connsiteX6" fmla="*/ 40767 w 53625"/>
                <a:gd name="connsiteY6" fmla="*/ 50102 h 71342"/>
                <a:gd name="connsiteX7" fmla="*/ 40767 w 53625"/>
                <a:gd name="connsiteY7" fmla="*/ 0 h 71342"/>
                <a:gd name="connsiteX8" fmla="*/ 47149 w 53625"/>
                <a:gd name="connsiteY8" fmla="*/ 0 h 71342"/>
                <a:gd name="connsiteX9" fmla="*/ 53626 w 53625"/>
                <a:gd name="connsiteY9" fmla="*/ 0 h 71342"/>
                <a:gd name="connsiteX10" fmla="*/ 53626 w 53625"/>
                <a:gd name="connsiteY10" fmla="*/ 71342 h 71342"/>
                <a:gd name="connsiteX11" fmla="*/ 46768 w 53625"/>
                <a:gd name="connsiteY11" fmla="*/ 71342 h 71342"/>
                <a:gd name="connsiteX12" fmla="*/ 39910 w 53625"/>
                <a:gd name="connsiteY12" fmla="*/ 71342 h 71342"/>
                <a:gd name="connsiteX13" fmla="*/ 12859 w 53625"/>
                <a:gd name="connsiteY13" fmla="*/ 19907 h 71342"/>
                <a:gd name="connsiteX14" fmla="*/ 12859 w 53625"/>
                <a:gd name="connsiteY14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625" h="71342">
                  <a:moveTo>
                    <a:pt x="12859" y="71342"/>
                  </a:moveTo>
                  <a:lnTo>
                    <a:pt x="6477" y="71342"/>
                  </a:lnTo>
                  <a:lnTo>
                    <a:pt x="0" y="71342"/>
                  </a:lnTo>
                  <a:lnTo>
                    <a:pt x="0" y="0"/>
                  </a:lnTo>
                  <a:lnTo>
                    <a:pt x="7239" y="0"/>
                  </a:lnTo>
                  <a:lnTo>
                    <a:pt x="14383" y="0"/>
                  </a:lnTo>
                  <a:lnTo>
                    <a:pt x="40767" y="50102"/>
                  </a:lnTo>
                  <a:lnTo>
                    <a:pt x="40767" y="0"/>
                  </a:lnTo>
                  <a:lnTo>
                    <a:pt x="47149" y="0"/>
                  </a:lnTo>
                  <a:lnTo>
                    <a:pt x="53626" y="0"/>
                  </a:lnTo>
                  <a:lnTo>
                    <a:pt x="53626" y="71342"/>
                  </a:lnTo>
                  <a:lnTo>
                    <a:pt x="46768" y="71342"/>
                  </a:lnTo>
                  <a:lnTo>
                    <a:pt x="39910" y="71342"/>
                  </a:lnTo>
                  <a:lnTo>
                    <a:pt x="12859" y="19907"/>
                  </a:lnTo>
                  <a:lnTo>
                    <a:pt x="12859" y="713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8F1F0167-A000-473A-AD34-AED340AE2CE7}"/>
                </a:ext>
              </a:extLst>
            </p:cNvPr>
            <p:cNvSpPr/>
            <p:nvPr/>
          </p:nvSpPr>
          <p:spPr>
            <a:xfrm>
              <a:off x="6990793" y="5361454"/>
              <a:ext cx="191955" cy="269783"/>
            </a:xfrm>
            <a:custGeom>
              <a:avLst/>
              <a:gdLst>
                <a:gd name="connsiteX0" fmla="*/ 38022 w 53615"/>
                <a:gd name="connsiteY0" fmla="*/ 23265 h 75353"/>
                <a:gd name="connsiteX1" fmla="*/ 33926 w 53615"/>
                <a:gd name="connsiteY1" fmla="*/ 15168 h 75353"/>
                <a:gd name="connsiteX2" fmla="*/ 24401 w 53615"/>
                <a:gd name="connsiteY2" fmla="*/ 12216 h 75353"/>
                <a:gd name="connsiteX3" fmla="*/ 16305 w 53615"/>
                <a:gd name="connsiteY3" fmla="*/ 14692 h 75353"/>
                <a:gd name="connsiteX4" fmla="*/ 13352 w 53615"/>
                <a:gd name="connsiteY4" fmla="*/ 21645 h 75353"/>
                <a:gd name="connsiteX5" fmla="*/ 16400 w 53615"/>
                <a:gd name="connsiteY5" fmla="*/ 26598 h 75353"/>
                <a:gd name="connsiteX6" fmla="*/ 29354 w 53615"/>
                <a:gd name="connsiteY6" fmla="*/ 30694 h 75353"/>
                <a:gd name="connsiteX7" fmla="*/ 48404 w 53615"/>
                <a:gd name="connsiteY7" fmla="*/ 38790 h 75353"/>
                <a:gd name="connsiteX8" fmla="*/ 53167 w 53615"/>
                <a:gd name="connsiteY8" fmla="*/ 53268 h 75353"/>
                <a:gd name="connsiteX9" fmla="*/ 45927 w 53615"/>
                <a:gd name="connsiteY9" fmla="*/ 69270 h 75353"/>
                <a:gd name="connsiteX10" fmla="*/ 26211 w 53615"/>
                <a:gd name="connsiteY10" fmla="*/ 75176 h 75353"/>
                <a:gd name="connsiteX11" fmla="*/ 7161 w 53615"/>
                <a:gd name="connsiteY11" fmla="*/ 68889 h 75353"/>
                <a:gd name="connsiteX12" fmla="*/ -364 w 53615"/>
                <a:gd name="connsiteY12" fmla="*/ 51077 h 75353"/>
                <a:gd name="connsiteX13" fmla="*/ 12876 w 53615"/>
                <a:gd name="connsiteY13" fmla="*/ 51078 h 75353"/>
                <a:gd name="connsiteX14" fmla="*/ 16686 w 53615"/>
                <a:gd name="connsiteY14" fmla="*/ 59841 h 75353"/>
                <a:gd name="connsiteX15" fmla="*/ 26211 w 53615"/>
                <a:gd name="connsiteY15" fmla="*/ 62889 h 75353"/>
                <a:gd name="connsiteX16" fmla="*/ 36498 w 53615"/>
                <a:gd name="connsiteY16" fmla="*/ 60603 h 75353"/>
                <a:gd name="connsiteX17" fmla="*/ 40213 w 53615"/>
                <a:gd name="connsiteY17" fmla="*/ 54221 h 75353"/>
                <a:gd name="connsiteX18" fmla="*/ 37546 w 53615"/>
                <a:gd name="connsiteY18" fmla="*/ 48220 h 75353"/>
                <a:gd name="connsiteX19" fmla="*/ 26401 w 53615"/>
                <a:gd name="connsiteY19" fmla="*/ 44315 h 75353"/>
                <a:gd name="connsiteX20" fmla="*/ 5542 w 53615"/>
                <a:gd name="connsiteY20" fmla="*/ 36123 h 75353"/>
                <a:gd name="connsiteX21" fmla="*/ 303 w 53615"/>
                <a:gd name="connsiteY21" fmla="*/ 22503 h 75353"/>
                <a:gd name="connsiteX22" fmla="*/ 7256 w 53615"/>
                <a:gd name="connsiteY22" fmla="*/ 6024 h 75353"/>
                <a:gd name="connsiteX23" fmla="*/ 26306 w 53615"/>
                <a:gd name="connsiteY23" fmla="*/ -72 h 75353"/>
                <a:gd name="connsiteX24" fmla="*/ 44309 w 53615"/>
                <a:gd name="connsiteY24" fmla="*/ 6215 h 75353"/>
                <a:gd name="connsiteX25" fmla="*/ 51929 w 53615"/>
                <a:gd name="connsiteY25" fmla="*/ 23265 h 75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3615" h="75353">
                  <a:moveTo>
                    <a:pt x="38022" y="23265"/>
                  </a:moveTo>
                  <a:cubicBezTo>
                    <a:pt x="37916" y="20094"/>
                    <a:pt x="36418" y="17132"/>
                    <a:pt x="33926" y="15168"/>
                  </a:cubicBezTo>
                  <a:cubicBezTo>
                    <a:pt x="31179" y="13130"/>
                    <a:pt x="27820" y="12089"/>
                    <a:pt x="24401" y="12216"/>
                  </a:cubicBezTo>
                  <a:cubicBezTo>
                    <a:pt x="21489" y="12012"/>
                    <a:pt x="18605" y="12894"/>
                    <a:pt x="16305" y="14692"/>
                  </a:cubicBezTo>
                  <a:cubicBezTo>
                    <a:pt x="14285" y="16419"/>
                    <a:pt x="13192" y="18993"/>
                    <a:pt x="13352" y="21645"/>
                  </a:cubicBezTo>
                  <a:cubicBezTo>
                    <a:pt x="13347" y="23741"/>
                    <a:pt x="14527" y="25659"/>
                    <a:pt x="16400" y="26598"/>
                  </a:cubicBezTo>
                  <a:cubicBezTo>
                    <a:pt x="20534" y="28489"/>
                    <a:pt x="24885" y="29865"/>
                    <a:pt x="29354" y="30694"/>
                  </a:cubicBezTo>
                  <a:cubicBezTo>
                    <a:pt x="36238" y="31904"/>
                    <a:pt x="42755" y="34674"/>
                    <a:pt x="48404" y="38790"/>
                  </a:cubicBezTo>
                  <a:cubicBezTo>
                    <a:pt x="51937" y="42743"/>
                    <a:pt x="53663" y="47990"/>
                    <a:pt x="53167" y="53268"/>
                  </a:cubicBezTo>
                  <a:cubicBezTo>
                    <a:pt x="53503" y="59463"/>
                    <a:pt x="50802" y="65433"/>
                    <a:pt x="45927" y="69270"/>
                  </a:cubicBezTo>
                  <a:cubicBezTo>
                    <a:pt x="40235" y="73458"/>
                    <a:pt x="33268" y="75545"/>
                    <a:pt x="26211" y="75176"/>
                  </a:cubicBezTo>
                  <a:cubicBezTo>
                    <a:pt x="19302" y="75505"/>
                    <a:pt x="12516" y="73265"/>
                    <a:pt x="7161" y="68889"/>
                  </a:cubicBezTo>
                  <a:cubicBezTo>
                    <a:pt x="2305" y="64243"/>
                    <a:pt x="-418" y="57798"/>
                    <a:pt x="-364" y="51077"/>
                  </a:cubicBezTo>
                  <a:lnTo>
                    <a:pt x="12876" y="51078"/>
                  </a:lnTo>
                  <a:cubicBezTo>
                    <a:pt x="12806" y="54415"/>
                    <a:pt x="14197" y="57616"/>
                    <a:pt x="16686" y="59841"/>
                  </a:cubicBezTo>
                  <a:cubicBezTo>
                    <a:pt x="19421" y="61913"/>
                    <a:pt x="22781" y="62988"/>
                    <a:pt x="26211" y="62889"/>
                  </a:cubicBezTo>
                  <a:cubicBezTo>
                    <a:pt x="29784" y="63079"/>
                    <a:pt x="33342" y="62288"/>
                    <a:pt x="36498" y="60603"/>
                  </a:cubicBezTo>
                  <a:cubicBezTo>
                    <a:pt x="38795" y="59299"/>
                    <a:pt x="40214" y="56862"/>
                    <a:pt x="40213" y="54221"/>
                  </a:cubicBezTo>
                  <a:cubicBezTo>
                    <a:pt x="40367" y="51903"/>
                    <a:pt x="39369" y="49659"/>
                    <a:pt x="37546" y="48220"/>
                  </a:cubicBezTo>
                  <a:cubicBezTo>
                    <a:pt x="34073" y="46309"/>
                    <a:pt x="30307" y="44989"/>
                    <a:pt x="26401" y="44315"/>
                  </a:cubicBezTo>
                  <a:cubicBezTo>
                    <a:pt x="18958" y="43049"/>
                    <a:pt x="11857" y="40260"/>
                    <a:pt x="5542" y="36123"/>
                  </a:cubicBezTo>
                  <a:cubicBezTo>
                    <a:pt x="1831" y="32605"/>
                    <a:pt x="-94" y="27600"/>
                    <a:pt x="303" y="22503"/>
                  </a:cubicBezTo>
                  <a:cubicBezTo>
                    <a:pt x="-13" y="16237"/>
                    <a:pt x="2547" y="10170"/>
                    <a:pt x="7256" y="6024"/>
                  </a:cubicBezTo>
                  <a:cubicBezTo>
                    <a:pt x="12594" y="1633"/>
                    <a:pt x="19411" y="-548"/>
                    <a:pt x="26306" y="-72"/>
                  </a:cubicBezTo>
                  <a:cubicBezTo>
                    <a:pt x="32891" y="-360"/>
                    <a:pt x="39335" y="1890"/>
                    <a:pt x="44309" y="6215"/>
                  </a:cubicBezTo>
                  <a:cubicBezTo>
                    <a:pt x="49011" y="10662"/>
                    <a:pt x="51752" y="16795"/>
                    <a:pt x="51929" y="232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55D6E394-DD6E-4C24-862A-11861650CEF5}"/>
                </a:ext>
              </a:extLst>
            </p:cNvPr>
            <p:cNvSpPr/>
            <p:nvPr/>
          </p:nvSpPr>
          <p:spPr>
            <a:xfrm>
              <a:off x="7212121" y="5368507"/>
              <a:ext cx="190971" cy="255422"/>
            </a:xfrm>
            <a:custGeom>
              <a:avLst/>
              <a:gdLst>
                <a:gd name="connsiteX0" fmla="*/ 19812 w 53340"/>
                <a:gd name="connsiteY0" fmla="*/ 12668 h 71342"/>
                <a:gd name="connsiteX1" fmla="*/ 0 w 53340"/>
                <a:gd name="connsiteY1" fmla="*/ 12668 h 71342"/>
                <a:gd name="connsiteX2" fmla="*/ 0 w 53340"/>
                <a:gd name="connsiteY2" fmla="*/ 6382 h 71342"/>
                <a:gd name="connsiteX3" fmla="*/ 0 w 53340"/>
                <a:gd name="connsiteY3" fmla="*/ 0 h 71342"/>
                <a:gd name="connsiteX4" fmla="*/ 53340 w 53340"/>
                <a:gd name="connsiteY4" fmla="*/ 0 h 71342"/>
                <a:gd name="connsiteX5" fmla="*/ 53340 w 53340"/>
                <a:gd name="connsiteY5" fmla="*/ 6286 h 71342"/>
                <a:gd name="connsiteX6" fmla="*/ 53340 w 53340"/>
                <a:gd name="connsiteY6" fmla="*/ 12668 h 71342"/>
                <a:gd name="connsiteX7" fmla="*/ 33528 w 53340"/>
                <a:gd name="connsiteY7" fmla="*/ 12668 h 71342"/>
                <a:gd name="connsiteX8" fmla="*/ 33528 w 53340"/>
                <a:gd name="connsiteY8" fmla="*/ 71342 h 71342"/>
                <a:gd name="connsiteX9" fmla="*/ 26670 w 53340"/>
                <a:gd name="connsiteY9" fmla="*/ 71342 h 71342"/>
                <a:gd name="connsiteX10" fmla="*/ 19812 w 53340"/>
                <a:gd name="connsiteY10" fmla="*/ 71342 h 71342"/>
                <a:gd name="connsiteX11" fmla="*/ 19812 w 53340"/>
                <a:gd name="connsiteY11" fmla="*/ 1266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" h="71342">
                  <a:moveTo>
                    <a:pt x="19812" y="12668"/>
                  </a:moveTo>
                  <a:lnTo>
                    <a:pt x="0" y="12668"/>
                  </a:lnTo>
                  <a:lnTo>
                    <a:pt x="0" y="6382"/>
                  </a:lnTo>
                  <a:lnTo>
                    <a:pt x="0" y="0"/>
                  </a:lnTo>
                  <a:lnTo>
                    <a:pt x="53340" y="0"/>
                  </a:lnTo>
                  <a:lnTo>
                    <a:pt x="53340" y="6286"/>
                  </a:lnTo>
                  <a:lnTo>
                    <a:pt x="53340" y="12668"/>
                  </a:lnTo>
                  <a:lnTo>
                    <a:pt x="33528" y="12668"/>
                  </a:lnTo>
                  <a:lnTo>
                    <a:pt x="33528" y="71342"/>
                  </a:lnTo>
                  <a:lnTo>
                    <a:pt x="26670" y="71342"/>
                  </a:lnTo>
                  <a:lnTo>
                    <a:pt x="19812" y="71342"/>
                  </a:lnTo>
                  <a:lnTo>
                    <a:pt x="19812" y="12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16B0E93A-CE98-4C1F-A7A9-C6C02E5BC726}"/>
                </a:ext>
              </a:extLst>
            </p:cNvPr>
            <p:cNvSpPr/>
            <p:nvPr/>
          </p:nvSpPr>
          <p:spPr>
            <a:xfrm>
              <a:off x="7441286" y="5368507"/>
              <a:ext cx="49107" cy="255422"/>
            </a:xfrm>
            <a:custGeom>
              <a:avLst/>
              <a:gdLst>
                <a:gd name="connsiteX0" fmla="*/ 0 w 13716"/>
                <a:gd name="connsiteY0" fmla="*/ 0 h 71342"/>
                <a:gd name="connsiteX1" fmla="*/ 6858 w 13716"/>
                <a:gd name="connsiteY1" fmla="*/ 0 h 71342"/>
                <a:gd name="connsiteX2" fmla="*/ 13716 w 13716"/>
                <a:gd name="connsiteY2" fmla="*/ 0 h 71342"/>
                <a:gd name="connsiteX3" fmla="*/ 13716 w 13716"/>
                <a:gd name="connsiteY3" fmla="*/ 71342 h 71342"/>
                <a:gd name="connsiteX4" fmla="*/ 6953 w 13716"/>
                <a:gd name="connsiteY4" fmla="*/ 71342 h 71342"/>
                <a:gd name="connsiteX5" fmla="*/ 0 w 13716"/>
                <a:gd name="connsiteY5" fmla="*/ 71342 h 71342"/>
                <a:gd name="connsiteX6" fmla="*/ 0 w 13716"/>
                <a:gd name="connsiteY6" fmla="*/ 0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716" h="71342">
                  <a:moveTo>
                    <a:pt x="0" y="0"/>
                  </a:moveTo>
                  <a:lnTo>
                    <a:pt x="6858" y="0"/>
                  </a:lnTo>
                  <a:lnTo>
                    <a:pt x="13716" y="0"/>
                  </a:lnTo>
                  <a:lnTo>
                    <a:pt x="13716" y="71342"/>
                  </a:lnTo>
                  <a:lnTo>
                    <a:pt x="6953" y="71342"/>
                  </a:lnTo>
                  <a:lnTo>
                    <a:pt x="0" y="713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FB4AE120-0658-4B4D-B9DE-62D6A6EC11D8}"/>
                </a:ext>
              </a:extLst>
            </p:cNvPr>
            <p:cNvSpPr/>
            <p:nvPr/>
          </p:nvSpPr>
          <p:spPr>
            <a:xfrm>
              <a:off x="7529267" y="5368507"/>
              <a:ext cx="190971" cy="255422"/>
            </a:xfrm>
            <a:custGeom>
              <a:avLst/>
              <a:gdLst>
                <a:gd name="connsiteX0" fmla="*/ 19812 w 53340"/>
                <a:gd name="connsiteY0" fmla="*/ 12668 h 71342"/>
                <a:gd name="connsiteX1" fmla="*/ 0 w 53340"/>
                <a:gd name="connsiteY1" fmla="*/ 12668 h 71342"/>
                <a:gd name="connsiteX2" fmla="*/ 0 w 53340"/>
                <a:gd name="connsiteY2" fmla="*/ 6382 h 71342"/>
                <a:gd name="connsiteX3" fmla="*/ 0 w 53340"/>
                <a:gd name="connsiteY3" fmla="*/ 0 h 71342"/>
                <a:gd name="connsiteX4" fmla="*/ 53340 w 53340"/>
                <a:gd name="connsiteY4" fmla="*/ 0 h 71342"/>
                <a:gd name="connsiteX5" fmla="*/ 53340 w 53340"/>
                <a:gd name="connsiteY5" fmla="*/ 6286 h 71342"/>
                <a:gd name="connsiteX6" fmla="*/ 53340 w 53340"/>
                <a:gd name="connsiteY6" fmla="*/ 12668 h 71342"/>
                <a:gd name="connsiteX7" fmla="*/ 33528 w 53340"/>
                <a:gd name="connsiteY7" fmla="*/ 12668 h 71342"/>
                <a:gd name="connsiteX8" fmla="*/ 33528 w 53340"/>
                <a:gd name="connsiteY8" fmla="*/ 71342 h 71342"/>
                <a:gd name="connsiteX9" fmla="*/ 26670 w 53340"/>
                <a:gd name="connsiteY9" fmla="*/ 71342 h 71342"/>
                <a:gd name="connsiteX10" fmla="*/ 19812 w 53340"/>
                <a:gd name="connsiteY10" fmla="*/ 71342 h 71342"/>
                <a:gd name="connsiteX11" fmla="*/ 19812 w 53340"/>
                <a:gd name="connsiteY11" fmla="*/ 1266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40" h="71342">
                  <a:moveTo>
                    <a:pt x="19812" y="12668"/>
                  </a:moveTo>
                  <a:lnTo>
                    <a:pt x="0" y="12668"/>
                  </a:lnTo>
                  <a:lnTo>
                    <a:pt x="0" y="6382"/>
                  </a:lnTo>
                  <a:lnTo>
                    <a:pt x="0" y="0"/>
                  </a:lnTo>
                  <a:lnTo>
                    <a:pt x="53340" y="0"/>
                  </a:lnTo>
                  <a:lnTo>
                    <a:pt x="53340" y="6286"/>
                  </a:lnTo>
                  <a:lnTo>
                    <a:pt x="53340" y="12668"/>
                  </a:lnTo>
                  <a:lnTo>
                    <a:pt x="33528" y="12668"/>
                  </a:lnTo>
                  <a:lnTo>
                    <a:pt x="33528" y="71342"/>
                  </a:lnTo>
                  <a:lnTo>
                    <a:pt x="26670" y="71342"/>
                  </a:lnTo>
                  <a:lnTo>
                    <a:pt x="19812" y="71342"/>
                  </a:lnTo>
                  <a:lnTo>
                    <a:pt x="19812" y="12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E5418DAF-FFF3-4973-A51F-2784A268F15A}"/>
                </a:ext>
              </a:extLst>
            </p:cNvPr>
            <p:cNvSpPr/>
            <p:nvPr/>
          </p:nvSpPr>
          <p:spPr>
            <a:xfrm>
              <a:off x="7759864" y="5368167"/>
              <a:ext cx="190709" cy="262977"/>
            </a:xfrm>
            <a:custGeom>
              <a:avLst/>
              <a:gdLst>
                <a:gd name="connsiteX0" fmla="*/ 52766 w 53267"/>
                <a:gd name="connsiteY0" fmla="*/ 44346 h 73452"/>
                <a:gd name="connsiteX1" fmla="*/ 46574 w 53267"/>
                <a:gd name="connsiteY1" fmla="*/ 66444 h 73452"/>
                <a:gd name="connsiteX2" fmla="*/ 26286 w 53267"/>
                <a:gd name="connsiteY2" fmla="*/ 73207 h 73452"/>
                <a:gd name="connsiteX3" fmla="*/ 6284 w 53267"/>
                <a:gd name="connsiteY3" fmla="*/ 66158 h 73452"/>
                <a:gd name="connsiteX4" fmla="*/ -288 w 53267"/>
                <a:gd name="connsiteY4" fmla="*/ 44346 h 73452"/>
                <a:gd name="connsiteX5" fmla="*/ -288 w 53267"/>
                <a:gd name="connsiteY5" fmla="*/ -136 h 73452"/>
                <a:gd name="connsiteX6" fmla="*/ 13428 w 53267"/>
                <a:gd name="connsiteY6" fmla="*/ -136 h 73452"/>
                <a:gd name="connsiteX7" fmla="*/ 13428 w 53267"/>
                <a:gd name="connsiteY7" fmla="*/ 44822 h 73452"/>
                <a:gd name="connsiteX8" fmla="*/ 16666 w 53267"/>
                <a:gd name="connsiteY8" fmla="*/ 56347 h 73452"/>
                <a:gd name="connsiteX9" fmla="*/ 26191 w 53267"/>
                <a:gd name="connsiteY9" fmla="*/ 60157 h 73452"/>
                <a:gd name="connsiteX10" fmla="*/ 35716 w 53267"/>
                <a:gd name="connsiteY10" fmla="*/ 56633 h 73452"/>
                <a:gd name="connsiteX11" fmla="*/ 38669 w 53267"/>
                <a:gd name="connsiteY11" fmla="*/ 44822 h 73452"/>
                <a:gd name="connsiteX12" fmla="*/ 38669 w 53267"/>
                <a:gd name="connsiteY12" fmla="*/ -136 h 73452"/>
                <a:gd name="connsiteX13" fmla="*/ 52766 w 53267"/>
                <a:gd name="connsiteY13" fmla="*/ -136 h 7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267" h="73452">
                  <a:moveTo>
                    <a:pt x="52766" y="44346"/>
                  </a:moveTo>
                  <a:cubicBezTo>
                    <a:pt x="53495" y="52223"/>
                    <a:pt x="51291" y="60092"/>
                    <a:pt x="46574" y="66444"/>
                  </a:cubicBezTo>
                  <a:cubicBezTo>
                    <a:pt x="41051" y="71429"/>
                    <a:pt x="33696" y="73881"/>
                    <a:pt x="26286" y="73207"/>
                  </a:cubicBezTo>
                  <a:cubicBezTo>
                    <a:pt x="18923" y="73782"/>
                    <a:pt x="11659" y="71222"/>
                    <a:pt x="6284" y="66158"/>
                  </a:cubicBezTo>
                  <a:cubicBezTo>
                    <a:pt x="1508" y="59931"/>
                    <a:pt x="-829" y="52175"/>
                    <a:pt x="-288" y="44346"/>
                  </a:cubicBezTo>
                  <a:lnTo>
                    <a:pt x="-288" y="-136"/>
                  </a:lnTo>
                  <a:lnTo>
                    <a:pt x="13428" y="-136"/>
                  </a:lnTo>
                  <a:lnTo>
                    <a:pt x="13428" y="44822"/>
                  </a:lnTo>
                  <a:cubicBezTo>
                    <a:pt x="13153" y="48922"/>
                    <a:pt x="14296" y="52991"/>
                    <a:pt x="16666" y="56347"/>
                  </a:cubicBezTo>
                  <a:cubicBezTo>
                    <a:pt x="19087" y="59014"/>
                    <a:pt x="22600" y="60419"/>
                    <a:pt x="26191" y="60157"/>
                  </a:cubicBezTo>
                  <a:cubicBezTo>
                    <a:pt x="29731" y="60450"/>
                    <a:pt x="33219" y="59160"/>
                    <a:pt x="35716" y="56633"/>
                  </a:cubicBezTo>
                  <a:cubicBezTo>
                    <a:pt x="38028" y="53152"/>
                    <a:pt x="39070" y="48981"/>
                    <a:pt x="38669" y="44822"/>
                  </a:cubicBezTo>
                  <a:lnTo>
                    <a:pt x="38669" y="-136"/>
                  </a:lnTo>
                  <a:lnTo>
                    <a:pt x="52766" y="-1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040E0B9A-C12D-4F43-95FE-94B5ADCB6815}"/>
                </a:ext>
              </a:extLst>
            </p:cNvPr>
            <p:cNvSpPr/>
            <p:nvPr/>
          </p:nvSpPr>
          <p:spPr>
            <a:xfrm>
              <a:off x="7992032" y="5368507"/>
              <a:ext cx="190967" cy="255422"/>
            </a:xfrm>
            <a:custGeom>
              <a:avLst/>
              <a:gdLst>
                <a:gd name="connsiteX0" fmla="*/ 19812 w 53339"/>
                <a:gd name="connsiteY0" fmla="*/ 12668 h 71342"/>
                <a:gd name="connsiteX1" fmla="*/ 0 w 53339"/>
                <a:gd name="connsiteY1" fmla="*/ 12668 h 71342"/>
                <a:gd name="connsiteX2" fmla="*/ 0 w 53339"/>
                <a:gd name="connsiteY2" fmla="*/ 6382 h 71342"/>
                <a:gd name="connsiteX3" fmla="*/ 0 w 53339"/>
                <a:gd name="connsiteY3" fmla="*/ 0 h 71342"/>
                <a:gd name="connsiteX4" fmla="*/ 53340 w 53339"/>
                <a:gd name="connsiteY4" fmla="*/ 0 h 71342"/>
                <a:gd name="connsiteX5" fmla="*/ 53340 w 53339"/>
                <a:gd name="connsiteY5" fmla="*/ 6286 h 71342"/>
                <a:gd name="connsiteX6" fmla="*/ 53340 w 53339"/>
                <a:gd name="connsiteY6" fmla="*/ 12668 h 71342"/>
                <a:gd name="connsiteX7" fmla="*/ 33528 w 53339"/>
                <a:gd name="connsiteY7" fmla="*/ 12668 h 71342"/>
                <a:gd name="connsiteX8" fmla="*/ 33528 w 53339"/>
                <a:gd name="connsiteY8" fmla="*/ 71342 h 71342"/>
                <a:gd name="connsiteX9" fmla="*/ 26670 w 53339"/>
                <a:gd name="connsiteY9" fmla="*/ 71342 h 71342"/>
                <a:gd name="connsiteX10" fmla="*/ 19812 w 53339"/>
                <a:gd name="connsiteY10" fmla="*/ 71342 h 71342"/>
                <a:gd name="connsiteX11" fmla="*/ 19812 w 53339"/>
                <a:gd name="connsiteY11" fmla="*/ 1266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339" h="71342">
                  <a:moveTo>
                    <a:pt x="19812" y="12668"/>
                  </a:moveTo>
                  <a:lnTo>
                    <a:pt x="0" y="12668"/>
                  </a:lnTo>
                  <a:lnTo>
                    <a:pt x="0" y="6382"/>
                  </a:lnTo>
                  <a:lnTo>
                    <a:pt x="0" y="0"/>
                  </a:lnTo>
                  <a:lnTo>
                    <a:pt x="53340" y="0"/>
                  </a:lnTo>
                  <a:lnTo>
                    <a:pt x="53340" y="6286"/>
                  </a:lnTo>
                  <a:lnTo>
                    <a:pt x="53340" y="12668"/>
                  </a:lnTo>
                  <a:lnTo>
                    <a:pt x="33528" y="12668"/>
                  </a:lnTo>
                  <a:lnTo>
                    <a:pt x="33528" y="71342"/>
                  </a:lnTo>
                  <a:lnTo>
                    <a:pt x="26670" y="71342"/>
                  </a:lnTo>
                  <a:lnTo>
                    <a:pt x="19812" y="71342"/>
                  </a:lnTo>
                  <a:lnTo>
                    <a:pt x="19812" y="12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168E0E1D-B9AE-4FB2-819C-3453122688C4}"/>
                </a:ext>
              </a:extLst>
            </p:cNvPr>
            <p:cNvSpPr/>
            <p:nvPr/>
          </p:nvSpPr>
          <p:spPr>
            <a:xfrm>
              <a:off x="8225289" y="5368507"/>
              <a:ext cx="178694" cy="255422"/>
            </a:xfrm>
            <a:custGeom>
              <a:avLst/>
              <a:gdLst>
                <a:gd name="connsiteX0" fmla="*/ 0 w 49911"/>
                <a:gd name="connsiteY0" fmla="*/ 71342 h 71342"/>
                <a:gd name="connsiteX1" fmla="*/ 0 w 49911"/>
                <a:gd name="connsiteY1" fmla="*/ 0 h 71342"/>
                <a:gd name="connsiteX2" fmla="*/ 48387 w 49911"/>
                <a:gd name="connsiteY2" fmla="*/ 0 h 71342"/>
                <a:gd name="connsiteX3" fmla="*/ 48387 w 49911"/>
                <a:gd name="connsiteY3" fmla="*/ 6286 h 71342"/>
                <a:gd name="connsiteX4" fmla="*/ 48387 w 49911"/>
                <a:gd name="connsiteY4" fmla="*/ 12668 h 71342"/>
                <a:gd name="connsiteX5" fmla="*/ 13716 w 49911"/>
                <a:gd name="connsiteY5" fmla="*/ 12668 h 71342"/>
                <a:gd name="connsiteX6" fmla="*/ 13716 w 49911"/>
                <a:gd name="connsiteY6" fmla="*/ 27813 h 71342"/>
                <a:gd name="connsiteX7" fmla="*/ 45815 w 49911"/>
                <a:gd name="connsiteY7" fmla="*/ 27813 h 71342"/>
                <a:gd name="connsiteX8" fmla="*/ 45815 w 49911"/>
                <a:gd name="connsiteY8" fmla="*/ 33909 h 71342"/>
                <a:gd name="connsiteX9" fmla="*/ 45815 w 49911"/>
                <a:gd name="connsiteY9" fmla="*/ 40100 h 71342"/>
                <a:gd name="connsiteX10" fmla="*/ 13716 w 49911"/>
                <a:gd name="connsiteY10" fmla="*/ 40100 h 71342"/>
                <a:gd name="connsiteX11" fmla="*/ 13716 w 49911"/>
                <a:gd name="connsiteY11" fmla="*/ 58674 h 71342"/>
                <a:gd name="connsiteX12" fmla="*/ 49911 w 49911"/>
                <a:gd name="connsiteY12" fmla="*/ 58674 h 71342"/>
                <a:gd name="connsiteX13" fmla="*/ 49911 w 49911"/>
                <a:gd name="connsiteY13" fmla="*/ 65056 h 71342"/>
                <a:gd name="connsiteX14" fmla="*/ 49911 w 49911"/>
                <a:gd name="connsiteY14" fmla="*/ 71342 h 71342"/>
                <a:gd name="connsiteX15" fmla="*/ 0 w 49911"/>
                <a:gd name="connsiteY15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911" h="71342">
                  <a:moveTo>
                    <a:pt x="0" y="71342"/>
                  </a:moveTo>
                  <a:lnTo>
                    <a:pt x="0" y="0"/>
                  </a:lnTo>
                  <a:lnTo>
                    <a:pt x="48387" y="0"/>
                  </a:lnTo>
                  <a:lnTo>
                    <a:pt x="48387" y="6286"/>
                  </a:lnTo>
                  <a:lnTo>
                    <a:pt x="48387" y="12668"/>
                  </a:lnTo>
                  <a:lnTo>
                    <a:pt x="13716" y="12668"/>
                  </a:lnTo>
                  <a:lnTo>
                    <a:pt x="13716" y="27813"/>
                  </a:lnTo>
                  <a:lnTo>
                    <a:pt x="45815" y="27813"/>
                  </a:lnTo>
                  <a:lnTo>
                    <a:pt x="45815" y="33909"/>
                  </a:lnTo>
                  <a:lnTo>
                    <a:pt x="45815" y="40100"/>
                  </a:lnTo>
                  <a:lnTo>
                    <a:pt x="13716" y="40100"/>
                  </a:lnTo>
                  <a:lnTo>
                    <a:pt x="13716" y="58674"/>
                  </a:lnTo>
                  <a:lnTo>
                    <a:pt x="49911" y="58674"/>
                  </a:lnTo>
                  <a:lnTo>
                    <a:pt x="49911" y="65056"/>
                  </a:lnTo>
                  <a:lnTo>
                    <a:pt x="49911" y="71342"/>
                  </a:lnTo>
                  <a:lnTo>
                    <a:pt x="0" y="713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87126285-4AEA-4C70-ABFB-1360A3500D59}"/>
                </a:ext>
              </a:extLst>
            </p:cNvPr>
            <p:cNvSpPr/>
            <p:nvPr/>
          </p:nvSpPr>
          <p:spPr>
            <a:xfrm>
              <a:off x="8550394" y="5362346"/>
              <a:ext cx="226243" cy="269468"/>
            </a:xfrm>
            <a:custGeom>
              <a:avLst/>
              <a:gdLst>
                <a:gd name="connsiteX0" fmla="*/ 8175 w 63192"/>
                <a:gd name="connsiteY0" fmla="*/ 65022 h 75265"/>
                <a:gd name="connsiteX1" fmla="*/ -302 w 63192"/>
                <a:gd name="connsiteY1" fmla="*/ 37875 h 75265"/>
                <a:gd name="connsiteX2" fmla="*/ 8175 w 63192"/>
                <a:gd name="connsiteY2" fmla="*/ 10157 h 75265"/>
                <a:gd name="connsiteX3" fmla="*/ 51889 w 63192"/>
                <a:gd name="connsiteY3" fmla="*/ 7770 h 75265"/>
                <a:gd name="connsiteX4" fmla="*/ 54276 w 63192"/>
                <a:gd name="connsiteY4" fmla="*/ 10157 h 75265"/>
                <a:gd name="connsiteX5" fmla="*/ 62754 w 63192"/>
                <a:gd name="connsiteY5" fmla="*/ 37875 h 75265"/>
                <a:gd name="connsiteX6" fmla="*/ 54276 w 63192"/>
                <a:gd name="connsiteY6" fmla="*/ 65022 h 75265"/>
                <a:gd name="connsiteX7" fmla="*/ 9997 w 63192"/>
                <a:gd name="connsiteY7" fmla="*/ 66842 h 75265"/>
                <a:gd name="connsiteX8" fmla="*/ 8176 w 63192"/>
                <a:gd name="connsiteY8" fmla="*/ 65022 h 75265"/>
                <a:gd name="connsiteX9" fmla="*/ 44370 w 63192"/>
                <a:gd name="connsiteY9" fmla="*/ 55497 h 75265"/>
                <a:gd name="connsiteX10" fmla="*/ 49037 w 63192"/>
                <a:gd name="connsiteY10" fmla="*/ 37399 h 75265"/>
                <a:gd name="connsiteX11" fmla="*/ 44370 w 63192"/>
                <a:gd name="connsiteY11" fmla="*/ 18349 h 75265"/>
                <a:gd name="connsiteX12" fmla="*/ 21607 w 63192"/>
                <a:gd name="connsiteY12" fmla="*/ 14823 h 75265"/>
                <a:gd name="connsiteX13" fmla="*/ 18081 w 63192"/>
                <a:gd name="connsiteY13" fmla="*/ 18349 h 75265"/>
                <a:gd name="connsiteX14" fmla="*/ 13414 w 63192"/>
                <a:gd name="connsiteY14" fmla="*/ 37399 h 75265"/>
                <a:gd name="connsiteX15" fmla="*/ 18081 w 63192"/>
                <a:gd name="connsiteY15" fmla="*/ 55497 h 75265"/>
                <a:gd name="connsiteX16" fmla="*/ 41004 w 63192"/>
                <a:gd name="connsiteY16" fmla="*/ 58862 h 75265"/>
                <a:gd name="connsiteX17" fmla="*/ 44370 w 63192"/>
                <a:gd name="connsiteY17" fmla="*/ 55497 h 75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3192" h="75265">
                  <a:moveTo>
                    <a:pt x="8175" y="65022"/>
                  </a:moveTo>
                  <a:cubicBezTo>
                    <a:pt x="2183" y="57284"/>
                    <a:pt x="-827" y="47648"/>
                    <a:pt x="-302" y="37875"/>
                  </a:cubicBezTo>
                  <a:cubicBezTo>
                    <a:pt x="-846" y="27924"/>
                    <a:pt x="2158" y="18102"/>
                    <a:pt x="8175" y="10157"/>
                  </a:cubicBezTo>
                  <a:cubicBezTo>
                    <a:pt x="19587" y="-2573"/>
                    <a:pt x="39158" y="-3642"/>
                    <a:pt x="51889" y="7770"/>
                  </a:cubicBezTo>
                  <a:cubicBezTo>
                    <a:pt x="52728" y="8522"/>
                    <a:pt x="53524" y="9319"/>
                    <a:pt x="54276" y="10157"/>
                  </a:cubicBezTo>
                  <a:cubicBezTo>
                    <a:pt x="60339" y="18079"/>
                    <a:pt x="63349" y="27918"/>
                    <a:pt x="62754" y="37875"/>
                  </a:cubicBezTo>
                  <a:cubicBezTo>
                    <a:pt x="63322" y="47654"/>
                    <a:pt x="60308" y="57304"/>
                    <a:pt x="54276" y="65022"/>
                  </a:cubicBezTo>
                  <a:cubicBezTo>
                    <a:pt x="42552" y="77752"/>
                    <a:pt x="22727" y="78567"/>
                    <a:pt x="9997" y="66842"/>
                  </a:cubicBezTo>
                  <a:cubicBezTo>
                    <a:pt x="9365" y="66261"/>
                    <a:pt x="8758" y="65653"/>
                    <a:pt x="8176" y="65022"/>
                  </a:cubicBezTo>
                  <a:moveTo>
                    <a:pt x="44370" y="55497"/>
                  </a:moveTo>
                  <a:cubicBezTo>
                    <a:pt x="47783" y="50102"/>
                    <a:pt x="49415" y="43771"/>
                    <a:pt x="49037" y="37399"/>
                  </a:cubicBezTo>
                  <a:cubicBezTo>
                    <a:pt x="49520" y="30717"/>
                    <a:pt x="47887" y="24052"/>
                    <a:pt x="44370" y="18349"/>
                  </a:cubicBezTo>
                  <a:cubicBezTo>
                    <a:pt x="39058" y="11090"/>
                    <a:pt x="28867" y="9511"/>
                    <a:pt x="21607" y="14823"/>
                  </a:cubicBezTo>
                  <a:cubicBezTo>
                    <a:pt x="20258" y="15810"/>
                    <a:pt x="19068" y="17000"/>
                    <a:pt x="18081" y="18349"/>
                  </a:cubicBezTo>
                  <a:cubicBezTo>
                    <a:pt x="14564" y="24052"/>
                    <a:pt x="12931" y="30717"/>
                    <a:pt x="13414" y="37399"/>
                  </a:cubicBezTo>
                  <a:cubicBezTo>
                    <a:pt x="13036" y="43772"/>
                    <a:pt x="14668" y="50102"/>
                    <a:pt x="18081" y="55497"/>
                  </a:cubicBezTo>
                  <a:cubicBezTo>
                    <a:pt x="23482" y="62756"/>
                    <a:pt x="33745" y="64263"/>
                    <a:pt x="41004" y="58862"/>
                  </a:cubicBezTo>
                  <a:cubicBezTo>
                    <a:pt x="42284" y="57910"/>
                    <a:pt x="43418" y="56776"/>
                    <a:pt x="44370" y="55497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F625B41C-0C51-4747-880D-841480A05B6E}"/>
                </a:ext>
              </a:extLst>
            </p:cNvPr>
            <p:cNvSpPr/>
            <p:nvPr/>
          </p:nvSpPr>
          <p:spPr>
            <a:xfrm>
              <a:off x="8828891" y="5368507"/>
              <a:ext cx="167097" cy="255422"/>
            </a:xfrm>
            <a:custGeom>
              <a:avLst/>
              <a:gdLst>
                <a:gd name="connsiteX0" fmla="*/ 0 w 46672"/>
                <a:gd name="connsiteY0" fmla="*/ 71342 h 71342"/>
                <a:gd name="connsiteX1" fmla="*/ 0 w 46672"/>
                <a:gd name="connsiteY1" fmla="*/ 0 h 71342"/>
                <a:gd name="connsiteX2" fmla="*/ 46672 w 46672"/>
                <a:gd name="connsiteY2" fmla="*/ 0 h 71342"/>
                <a:gd name="connsiteX3" fmla="*/ 46672 w 46672"/>
                <a:gd name="connsiteY3" fmla="*/ 6286 h 71342"/>
                <a:gd name="connsiteX4" fmla="*/ 46672 w 46672"/>
                <a:gd name="connsiteY4" fmla="*/ 12668 h 71342"/>
                <a:gd name="connsiteX5" fmla="*/ 13716 w 46672"/>
                <a:gd name="connsiteY5" fmla="*/ 12668 h 71342"/>
                <a:gd name="connsiteX6" fmla="*/ 13716 w 46672"/>
                <a:gd name="connsiteY6" fmla="*/ 28861 h 71342"/>
                <a:gd name="connsiteX7" fmla="*/ 42482 w 46672"/>
                <a:gd name="connsiteY7" fmla="*/ 28861 h 71342"/>
                <a:gd name="connsiteX8" fmla="*/ 42482 w 46672"/>
                <a:gd name="connsiteY8" fmla="*/ 35052 h 71342"/>
                <a:gd name="connsiteX9" fmla="*/ 42482 w 46672"/>
                <a:gd name="connsiteY9" fmla="*/ 41148 h 71342"/>
                <a:gd name="connsiteX10" fmla="*/ 13716 w 46672"/>
                <a:gd name="connsiteY10" fmla="*/ 41148 h 71342"/>
                <a:gd name="connsiteX11" fmla="*/ 13716 w 46672"/>
                <a:gd name="connsiteY11" fmla="*/ 71342 h 71342"/>
                <a:gd name="connsiteX12" fmla="*/ 6858 w 46672"/>
                <a:gd name="connsiteY12" fmla="*/ 71342 h 71342"/>
                <a:gd name="connsiteX13" fmla="*/ 0 w 46672"/>
                <a:gd name="connsiteY13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72" h="71342">
                  <a:moveTo>
                    <a:pt x="0" y="71342"/>
                  </a:moveTo>
                  <a:lnTo>
                    <a:pt x="0" y="0"/>
                  </a:lnTo>
                  <a:lnTo>
                    <a:pt x="46672" y="0"/>
                  </a:lnTo>
                  <a:lnTo>
                    <a:pt x="46672" y="6286"/>
                  </a:lnTo>
                  <a:lnTo>
                    <a:pt x="46672" y="12668"/>
                  </a:lnTo>
                  <a:lnTo>
                    <a:pt x="13716" y="12668"/>
                  </a:lnTo>
                  <a:lnTo>
                    <a:pt x="13716" y="28861"/>
                  </a:lnTo>
                  <a:lnTo>
                    <a:pt x="42482" y="28861"/>
                  </a:lnTo>
                  <a:lnTo>
                    <a:pt x="42482" y="35052"/>
                  </a:lnTo>
                  <a:lnTo>
                    <a:pt x="42482" y="41148"/>
                  </a:lnTo>
                  <a:lnTo>
                    <a:pt x="13716" y="41148"/>
                  </a:lnTo>
                  <a:lnTo>
                    <a:pt x="13716" y="71342"/>
                  </a:lnTo>
                  <a:lnTo>
                    <a:pt x="6858" y="71342"/>
                  </a:lnTo>
                  <a:lnTo>
                    <a:pt x="0" y="713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198A57CE-C2AA-4220-ACD1-CDE2BB182019}"/>
                </a:ext>
              </a:extLst>
            </p:cNvPr>
            <p:cNvSpPr/>
            <p:nvPr/>
          </p:nvSpPr>
          <p:spPr>
            <a:xfrm>
              <a:off x="9125575" y="5368507"/>
              <a:ext cx="191311" cy="255422"/>
            </a:xfrm>
            <a:custGeom>
              <a:avLst/>
              <a:gdLst>
                <a:gd name="connsiteX0" fmla="*/ 19907 w 53435"/>
                <a:gd name="connsiteY0" fmla="*/ 12668 h 71342"/>
                <a:gd name="connsiteX1" fmla="*/ 0 w 53435"/>
                <a:gd name="connsiteY1" fmla="*/ 12668 h 71342"/>
                <a:gd name="connsiteX2" fmla="*/ 0 w 53435"/>
                <a:gd name="connsiteY2" fmla="*/ 6382 h 71342"/>
                <a:gd name="connsiteX3" fmla="*/ 0 w 53435"/>
                <a:gd name="connsiteY3" fmla="*/ 0 h 71342"/>
                <a:gd name="connsiteX4" fmla="*/ 53435 w 53435"/>
                <a:gd name="connsiteY4" fmla="*/ 0 h 71342"/>
                <a:gd name="connsiteX5" fmla="*/ 53435 w 53435"/>
                <a:gd name="connsiteY5" fmla="*/ 6286 h 71342"/>
                <a:gd name="connsiteX6" fmla="*/ 53435 w 53435"/>
                <a:gd name="connsiteY6" fmla="*/ 12668 h 71342"/>
                <a:gd name="connsiteX7" fmla="*/ 33528 w 53435"/>
                <a:gd name="connsiteY7" fmla="*/ 12668 h 71342"/>
                <a:gd name="connsiteX8" fmla="*/ 33528 w 53435"/>
                <a:gd name="connsiteY8" fmla="*/ 71342 h 71342"/>
                <a:gd name="connsiteX9" fmla="*/ 26765 w 53435"/>
                <a:gd name="connsiteY9" fmla="*/ 71342 h 71342"/>
                <a:gd name="connsiteX10" fmla="*/ 19907 w 53435"/>
                <a:gd name="connsiteY10" fmla="*/ 71342 h 71342"/>
                <a:gd name="connsiteX11" fmla="*/ 19907 w 53435"/>
                <a:gd name="connsiteY11" fmla="*/ 12668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435" h="71342">
                  <a:moveTo>
                    <a:pt x="19907" y="12668"/>
                  </a:moveTo>
                  <a:lnTo>
                    <a:pt x="0" y="12668"/>
                  </a:lnTo>
                  <a:lnTo>
                    <a:pt x="0" y="6382"/>
                  </a:lnTo>
                  <a:lnTo>
                    <a:pt x="0" y="0"/>
                  </a:lnTo>
                  <a:lnTo>
                    <a:pt x="53435" y="0"/>
                  </a:lnTo>
                  <a:lnTo>
                    <a:pt x="53435" y="6286"/>
                  </a:lnTo>
                  <a:lnTo>
                    <a:pt x="53435" y="12668"/>
                  </a:lnTo>
                  <a:lnTo>
                    <a:pt x="33528" y="12668"/>
                  </a:lnTo>
                  <a:lnTo>
                    <a:pt x="33528" y="71342"/>
                  </a:lnTo>
                  <a:lnTo>
                    <a:pt x="26765" y="71342"/>
                  </a:lnTo>
                  <a:lnTo>
                    <a:pt x="19907" y="71342"/>
                  </a:lnTo>
                  <a:lnTo>
                    <a:pt x="19907" y="12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A02A0BE2-9D6B-41E3-94E0-3514B483E603}"/>
                </a:ext>
              </a:extLst>
            </p:cNvPr>
            <p:cNvSpPr/>
            <p:nvPr/>
          </p:nvSpPr>
          <p:spPr>
            <a:xfrm>
              <a:off x="9359176" y="5368507"/>
              <a:ext cx="178350" cy="255422"/>
            </a:xfrm>
            <a:custGeom>
              <a:avLst/>
              <a:gdLst>
                <a:gd name="connsiteX0" fmla="*/ 0 w 49815"/>
                <a:gd name="connsiteY0" fmla="*/ 71342 h 71342"/>
                <a:gd name="connsiteX1" fmla="*/ 0 w 49815"/>
                <a:gd name="connsiteY1" fmla="*/ 0 h 71342"/>
                <a:gd name="connsiteX2" fmla="*/ 48292 w 49815"/>
                <a:gd name="connsiteY2" fmla="*/ 0 h 71342"/>
                <a:gd name="connsiteX3" fmla="*/ 48292 w 49815"/>
                <a:gd name="connsiteY3" fmla="*/ 6286 h 71342"/>
                <a:gd name="connsiteX4" fmla="*/ 48292 w 49815"/>
                <a:gd name="connsiteY4" fmla="*/ 12668 h 71342"/>
                <a:gd name="connsiteX5" fmla="*/ 13716 w 49815"/>
                <a:gd name="connsiteY5" fmla="*/ 12668 h 71342"/>
                <a:gd name="connsiteX6" fmla="*/ 13716 w 49815"/>
                <a:gd name="connsiteY6" fmla="*/ 27813 h 71342"/>
                <a:gd name="connsiteX7" fmla="*/ 45815 w 49815"/>
                <a:gd name="connsiteY7" fmla="*/ 27813 h 71342"/>
                <a:gd name="connsiteX8" fmla="*/ 45815 w 49815"/>
                <a:gd name="connsiteY8" fmla="*/ 33909 h 71342"/>
                <a:gd name="connsiteX9" fmla="*/ 45815 w 49815"/>
                <a:gd name="connsiteY9" fmla="*/ 40100 h 71342"/>
                <a:gd name="connsiteX10" fmla="*/ 13716 w 49815"/>
                <a:gd name="connsiteY10" fmla="*/ 40100 h 71342"/>
                <a:gd name="connsiteX11" fmla="*/ 13716 w 49815"/>
                <a:gd name="connsiteY11" fmla="*/ 58674 h 71342"/>
                <a:gd name="connsiteX12" fmla="*/ 49816 w 49815"/>
                <a:gd name="connsiteY12" fmla="*/ 58674 h 71342"/>
                <a:gd name="connsiteX13" fmla="*/ 49816 w 49815"/>
                <a:gd name="connsiteY13" fmla="*/ 65056 h 71342"/>
                <a:gd name="connsiteX14" fmla="*/ 49816 w 49815"/>
                <a:gd name="connsiteY14" fmla="*/ 71342 h 71342"/>
                <a:gd name="connsiteX15" fmla="*/ 0 w 49815"/>
                <a:gd name="connsiteY15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815" h="71342">
                  <a:moveTo>
                    <a:pt x="0" y="71342"/>
                  </a:moveTo>
                  <a:lnTo>
                    <a:pt x="0" y="0"/>
                  </a:lnTo>
                  <a:lnTo>
                    <a:pt x="48292" y="0"/>
                  </a:lnTo>
                  <a:lnTo>
                    <a:pt x="48292" y="6286"/>
                  </a:lnTo>
                  <a:lnTo>
                    <a:pt x="48292" y="12668"/>
                  </a:lnTo>
                  <a:lnTo>
                    <a:pt x="13716" y="12668"/>
                  </a:lnTo>
                  <a:lnTo>
                    <a:pt x="13716" y="27813"/>
                  </a:lnTo>
                  <a:lnTo>
                    <a:pt x="45815" y="27813"/>
                  </a:lnTo>
                  <a:lnTo>
                    <a:pt x="45815" y="33909"/>
                  </a:lnTo>
                  <a:lnTo>
                    <a:pt x="45815" y="40100"/>
                  </a:lnTo>
                  <a:lnTo>
                    <a:pt x="13716" y="40100"/>
                  </a:lnTo>
                  <a:lnTo>
                    <a:pt x="13716" y="58674"/>
                  </a:lnTo>
                  <a:lnTo>
                    <a:pt x="49816" y="58674"/>
                  </a:lnTo>
                  <a:lnTo>
                    <a:pt x="49816" y="65056"/>
                  </a:lnTo>
                  <a:lnTo>
                    <a:pt x="49816" y="71342"/>
                  </a:lnTo>
                  <a:lnTo>
                    <a:pt x="0" y="713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3EBC8F6B-58DD-4F0B-817C-AC7512D8AF8E}"/>
                </a:ext>
              </a:extLst>
            </p:cNvPr>
            <p:cNvSpPr/>
            <p:nvPr/>
          </p:nvSpPr>
          <p:spPr>
            <a:xfrm>
              <a:off x="9582992" y="5361619"/>
              <a:ext cx="210640" cy="269550"/>
            </a:xfrm>
            <a:custGeom>
              <a:avLst/>
              <a:gdLst>
                <a:gd name="connsiteX0" fmla="*/ 57898 w 58834"/>
                <a:gd name="connsiteY0" fmla="*/ 48174 h 75288"/>
                <a:gd name="connsiteX1" fmla="*/ 48944 w 58834"/>
                <a:gd name="connsiteY1" fmla="*/ 67796 h 75288"/>
                <a:gd name="connsiteX2" fmla="*/ 29894 w 58834"/>
                <a:gd name="connsiteY2" fmla="*/ 75130 h 75288"/>
                <a:gd name="connsiteX3" fmla="*/ 7891 w 58834"/>
                <a:gd name="connsiteY3" fmla="*/ 65034 h 75288"/>
                <a:gd name="connsiteX4" fmla="*/ -300 w 58834"/>
                <a:gd name="connsiteY4" fmla="*/ 37887 h 75288"/>
                <a:gd name="connsiteX5" fmla="*/ 7891 w 58834"/>
                <a:gd name="connsiteY5" fmla="*/ 10170 h 75288"/>
                <a:gd name="connsiteX6" fmla="*/ 29894 w 58834"/>
                <a:gd name="connsiteY6" fmla="*/ -117 h 75288"/>
                <a:gd name="connsiteX7" fmla="*/ 48944 w 58834"/>
                <a:gd name="connsiteY7" fmla="*/ 6741 h 75288"/>
                <a:gd name="connsiteX8" fmla="*/ 58469 w 58834"/>
                <a:gd name="connsiteY8" fmla="*/ 25314 h 75288"/>
                <a:gd name="connsiteX9" fmla="*/ 44753 w 58834"/>
                <a:gd name="connsiteY9" fmla="*/ 25314 h 75288"/>
                <a:gd name="connsiteX10" fmla="*/ 40181 w 58834"/>
                <a:gd name="connsiteY10" fmla="*/ 15789 h 75288"/>
                <a:gd name="connsiteX11" fmla="*/ 30656 w 58834"/>
                <a:gd name="connsiteY11" fmla="*/ 12360 h 75288"/>
                <a:gd name="connsiteX12" fmla="*/ 18655 w 58834"/>
                <a:gd name="connsiteY12" fmla="*/ 19028 h 75288"/>
                <a:gd name="connsiteX13" fmla="*/ 14368 w 58834"/>
                <a:gd name="connsiteY13" fmla="*/ 37411 h 75288"/>
                <a:gd name="connsiteX14" fmla="*/ 18655 w 58834"/>
                <a:gd name="connsiteY14" fmla="*/ 55318 h 75288"/>
                <a:gd name="connsiteX15" fmla="*/ 39019 w 58834"/>
                <a:gd name="connsiteY15" fmla="*/ 59269 h 75288"/>
                <a:gd name="connsiteX16" fmla="*/ 40657 w 58834"/>
                <a:gd name="connsiteY16" fmla="*/ 57985 h 75288"/>
                <a:gd name="connsiteX17" fmla="*/ 45229 w 58834"/>
                <a:gd name="connsiteY17" fmla="*/ 47793 h 7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834" h="75288">
                  <a:moveTo>
                    <a:pt x="57898" y="48174"/>
                  </a:moveTo>
                  <a:cubicBezTo>
                    <a:pt x="57422" y="55592"/>
                    <a:pt x="54235" y="62576"/>
                    <a:pt x="48944" y="67796"/>
                  </a:cubicBezTo>
                  <a:cubicBezTo>
                    <a:pt x="43796" y="72635"/>
                    <a:pt x="36958" y="75267"/>
                    <a:pt x="29894" y="75130"/>
                  </a:cubicBezTo>
                  <a:cubicBezTo>
                    <a:pt x="21367" y="75479"/>
                    <a:pt x="13188" y="71726"/>
                    <a:pt x="7891" y="65034"/>
                  </a:cubicBezTo>
                  <a:cubicBezTo>
                    <a:pt x="2076" y="57219"/>
                    <a:pt x="-823" y="47615"/>
                    <a:pt x="-300" y="37887"/>
                  </a:cubicBezTo>
                  <a:cubicBezTo>
                    <a:pt x="-845" y="27980"/>
                    <a:pt x="2049" y="18189"/>
                    <a:pt x="7891" y="10170"/>
                  </a:cubicBezTo>
                  <a:cubicBezTo>
                    <a:pt x="13138" y="3393"/>
                    <a:pt x="21330" y="-437"/>
                    <a:pt x="29894" y="-117"/>
                  </a:cubicBezTo>
                  <a:cubicBezTo>
                    <a:pt x="36879" y="-297"/>
                    <a:pt x="43676" y="2151"/>
                    <a:pt x="48944" y="6741"/>
                  </a:cubicBezTo>
                  <a:cubicBezTo>
                    <a:pt x="54348" y="11509"/>
                    <a:pt x="57750" y="18143"/>
                    <a:pt x="58469" y="25314"/>
                  </a:cubicBezTo>
                  <a:lnTo>
                    <a:pt x="44753" y="25314"/>
                  </a:lnTo>
                  <a:cubicBezTo>
                    <a:pt x="44522" y="21667"/>
                    <a:pt x="42882" y="18251"/>
                    <a:pt x="40181" y="15789"/>
                  </a:cubicBezTo>
                  <a:cubicBezTo>
                    <a:pt x="37514" y="13552"/>
                    <a:pt x="34138" y="12337"/>
                    <a:pt x="30656" y="12360"/>
                  </a:cubicBezTo>
                  <a:cubicBezTo>
                    <a:pt x="25746" y="12257"/>
                    <a:pt x="21161" y="14804"/>
                    <a:pt x="18655" y="19028"/>
                  </a:cubicBezTo>
                  <a:cubicBezTo>
                    <a:pt x="15500" y="24621"/>
                    <a:pt x="14013" y="31000"/>
                    <a:pt x="14368" y="37411"/>
                  </a:cubicBezTo>
                  <a:cubicBezTo>
                    <a:pt x="14018" y="43670"/>
                    <a:pt x="15508" y="49896"/>
                    <a:pt x="18655" y="55318"/>
                  </a:cubicBezTo>
                  <a:cubicBezTo>
                    <a:pt x="23187" y="62033"/>
                    <a:pt x="32305" y="63801"/>
                    <a:pt x="39019" y="59269"/>
                  </a:cubicBezTo>
                  <a:cubicBezTo>
                    <a:pt x="39595" y="58880"/>
                    <a:pt x="40142" y="58451"/>
                    <a:pt x="40657" y="57985"/>
                  </a:cubicBezTo>
                  <a:cubicBezTo>
                    <a:pt x="43349" y="55242"/>
                    <a:pt x="44971" y="51627"/>
                    <a:pt x="45229" y="47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02EF0993-678F-4054-9201-8F0297DB7CAA}"/>
                </a:ext>
              </a:extLst>
            </p:cNvPr>
            <p:cNvSpPr/>
            <p:nvPr/>
          </p:nvSpPr>
          <p:spPr>
            <a:xfrm>
              <a:off x="9838646" y="5368507"/>
              <a:ext cx="189947" cy="255422"/>
            </a:xfrm>
            <a:custGeom>
              <a:avLst/>
              <a:gdLst>
                <a:gd name="connsiteX0" fmla="*/ 0 w 53054"/>
                <a:gd name="connsiteY0" fmla="*/ 0 h 71342"/>
                <a:gd name="connsiteX1" fmla="*/ 6763 w 53054"/>
                <a:gd name="connsiteY1" fmla="*/ 0 h 71342"/>
                <a:gd name="connsiteX2" fmla="*/ 13621 w 53054"/>
                <a:gd name="connsiteY2" fmla="*/ 0 h 71342"/>
                <a:gd name="connsiteX3" fmla="*/ 13621 w 53054"/>
                <a:gd name="connsiteY3" fmla="*/ 26765 h 71342"/>
                <a:gd name="connsiteX4" fmla="*/ 39338 w 53054"/>
                <a:gd name="connsiteY4" fmla="*/ 26765 h 71342"/>
                <a:gd name="connsiteX5" fmla="*/ 39338 w 53054"/>
                <a:gd name="connsiteY5" fmla="*/ 0 h 71342"/>
                <a:gd name="connsiteX6" fmla="*/ 46196 w 53054"/>
                <a:gd name="connsiteY6" fmla="*/ 0 h 71342"/>
                <a:gd name="connsiteX7" fmla="*/ 53054 w 53054"/>
                <a:gd name="connsiteY7" fmla="*/ 0 h 71342"/>
                <a:gd name="connsiteX8" fmla="*/ 53054 w 53054"/>
                <a:gd name="connsiteY8" fmla="*/ 71342 h 71342"/>
                <a:gd name="connsiteX9" fmla="*/ 46196 w 53054"/>
                <a:gd name="connsiteY9" fmla="*/ 71342 h 71342"/>
                <a:gd name="connsiteX10" fmla="*/ 39338 w 53054"/>
                <a:gd name="connsiteY10" fmla="*/ 71342 h 71342"/>
                <a:gd name="connsiteX11" fmla="*/ 39338 w 53054"/>
                <a:gd name="connsiteY11" fmla="*/ 39053 h 71342"/>
                <a:gd name="connsiteX12" fmla="*/ 13621 w 53054"/>
                <a:gd name="connsiteY12" fmla="*/ 39053 h 71342"/>
                <a:gd name="connsiteX13" fmla="*/ 13621 w 53054"/>
                <a:gd name="connsiteY13" fmla="*/ 71342 h 71342"/>
                <a:gd name="connsiteX14" fmla="*/ 6858 w 53054"/>
                <a:gd name="connsiteY14" fmla="*/ 71342 h 71342"/>
                <a:gd name="connsiteX15" fmla="*/ 0 w 53054"/>
                <a:gd name="connsiteY15" fmla="*/ 71342 h 71342"/>
                <a:gd name="connsiteX16" fmla="*/ 0 w 53054"/>
                <a:gd name="connsiteY16" fmla="*/ 0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3054" h="71342">
                  <a:moveTo>
                    <a:pt x="0" y="0"/>
                  </a:moveTo>
                  <a:lnTo>
                    <a:pt x="6763" y="0"/>
                  </a:lnTo>
                  <a:lnTo>
                    <a:pt x="13621" y="0"/>
                  </a:lnTo>
                  <a:lnTo>
                    <a:pt x="13621" y="26765"/>
                  </a:lnTo>
                  <a:lnTo>
                    <a:pt x="39338" y="26765"/>
                  </a:lnTo>
                  <a:lnTo>
                    <a:pt x="39338" y="0"/>
                  </a:lnTo>
                  <a:lnTo>
                    <a:pt x="46196" y="0"/>
                  </a:lnTo>
                  <a:lnTo>
                    <a:pt x="53054" y="0"/>
                  </a:lnTo>
                  <a:lnTo>
                    <a:pt x="53054" y="71342"/>
                  </a:lnTo>
                  <a:lnTo>
                    <a:pt x="46196" y="71342"/>
                  </a:lnTo>
                  <a:lnTo>
                    <a:pt x="39338" y="71342"/>
                  </a:lnTo>
                  <a:lnTo>
                    <a:pt x="39338" y="39053"/>
                  </a:lnTo>
                  <a:lnTo>
                    <a:pt x="13621" y="39053"/>
                  </a:lnTo>
                  <a:lnTo>
                    <a:pt x="13621" y="71342"/>
                  </a:lnTo>
                  <a:lnTo>
                    <a:pt x="6858" y="71342"/>
                  </a:lnTo>
                  <a:lnTo>
                    <a:pt x="0" y="7134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D099A8F3-AADF-4A6F-9C12-EEEF0825B46A}"/>
                </a:ext>
              </a:extLst>
            </p:cNvPr>
            <p:cNvSpPr/>
            <p:nvPr/>
          </p:nvSpPr>
          <p:spPr>
            <a:xfrm>
              <a:off x="10087592" y="5368507"/>
              <a:ext cx="191651" cy="255422"/>
            </a:xfrm>
            <a:custGeom>
              <a:avLst/>
              <a:gdLst>
                <a:gd name="connsiteX0" fmla="*/ 12763 w 53530"/>
                <a:gd name="connsiteY0" fmla="*/ 71342 h 71342"/>
                <a:gd name="connsiteX1" fmla="*/ 6382 w 53530"/>
                <a:gd name="connsiteY1" fmla="*/ 71342 h 71342"/>
                <a:gd name="connsiteX2" fmla="*/ 0 w 53530"/>
                <a:gd name="connsiteY2" fmla="*/ 71342 h 71342"/>
                <a:gd name="connsiteX3" fmla="*/ 0 w 53530"/>
                <a:gd name="connsiteY3" fmla="*/ 0 h 71342"/>
                <a:gd name="connsiteX4" fmla="*/ 7144 w 53530"/>
                <a:gd name="connsiteY4" fmla="*/ 0 h 71342"/>
                <a:gd name="connsiteX5" fmla="*/ 14288 w 53530"/>
                <a:gd name="connsiteY5" fmla="*/ 0 h 71342"/>
                <a:gd name="connsiteX6" fmla="*/ 40672 w 53530"/>
                <a:gd name="connsiteY6" fmla="*/ 50102 h 71342"/>
                <a:gd name="connsiteX7" fmla="*/ 40672 w 53530"/>
                <a:gd name="connsiteY7" fmla="*/ 0 h 71342"/>
                <a:gd name="connsiteX8" fmla="*/ 47054 w 53530"/>
                <a:gd name="connsiteY8" fmla="*/ 0 h 71342"/>
                <a:gd name="connsiteX9" fmla="*/ 53530 w 53530"/>
                <a:gd name="connsiteY9" fmla="*/ 0 h 71342"/>
                <a:gd name="connsiteX10" fmla="*/ 53530 w 53530"/>
                <a:gd name="connsiteY10" fmla="*/ 71342 h 71342"/>
                <a:gd name="connsiteX11" fmla="*/ 46672 w 53530"/>
                <a:gd name="connsiteY11" fmla="*/ 71342 h 71342"/>
                <a:gd name="connsiteX12" fmla="*/ 39814 w 53530"/>
                <a:gd name="connsiteY12" fmla="*/ 71342 h 71342"/>
                <a:gd name="connsiteX13" fmla="*/ 12763 w 53530"/>
                <a:gd name="connsiteY13" fmla="*/ 19907 h 71342"/>
                <a:gd name="connsiteX14" fmla="*/ 12763 w 53530"/>
                <a:gd name="connsiteY14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530" h="71342">
                  <a:moveTo>
                    <a:pt x="12763" y="71342"/>
                  </a:moveTo>
                  <a:lnTo>
                    <a:pt x="6382" y="71342"/>
                  </a:lnTo>
                  <a:lnTo>
                    <a:pt x="0" y="71342"/>
                  </a:lnTo>
                  <a:lnTo>
                    <a:pt x="0" y="0"/>
                  </a:lnTo>
                  <a:lnTo>
                    <a:pt x="7144" y="0"/>
                  </a:lnTo>
                  <a:lnTo>
                    <a:pt x="14288" y="0"/>
                  </a:lnTo>
                  <a:lnTo>
                    <a:pt x="40672" y="50102"/>
                  </a:lnTo>
                  <a:lnTo>
                    <a:pt x="40672" y="0"/>
                  </a:lnTo>
                  <a:lnTo>
                    <a:pt x="47054" y="0"/>
                  </a:lnTo>
                  <a:lnTo>
                    <a:pt x="53530" y="0"/>
                  </a:lnTo>
                  <a:lnTo>
                    <a:pt x="53530" y="71342"/>
                  </a:lnTo>
                  <a:lnTo>
                    <a:pt x="46672" y="71342"/>
                  </a:lnTo>
                  <a:lnTo>
                    <a:pt x="39814" y="71342"/>
                  </a:lnTo>
                  <a:lnTo>
                    <a:pt x="12763" y="19907"/>
                  </a:lnTo>
                  <a:lnTo>
                    <a:pt x="12763" y="713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01A37408-8921-4AFB-A35C-88B8B8389525}"/>
                </a:ext>
              </a:extLst>
            </p:cNvPr>
            <p:cNvSpPr/>
            <p:nvPr/>
          </p:nvSpPr>
          <p:spPr>
            <a:xfrm>
              <a:off x="10328808" y="5362346"/>
              <a:ext cx="226243" cy="269468"/>
            </a:xfrm>
            <a:custGeom>
              <a:avLst/>
              <a:gdLst>
                <a:gd name="connsiteX0" fmla="*/ 8175 w 63192"/>
                <a:gd name="connsiteY0" fmla="*/ 65022 h 75265"/>
                <a:gd name="connsiteX1" fmla="*/ -302 w 63192"/>
                <a:gd name="connsiteY1" fmla="*/ 37875 h 75265"/>
                <a:gd name="connsiteX2" fmla="*/ 8175 w 63192"/>
                <a:gd name="connsiteY2" fmla="*/ 10157 h 75265"/>
                <a:gd name="connsiteX3" fmla="*/ 51889 w 63192"/>
                <a:gd name="connsiteY3" fmla="*/ 7770 h 75265"/>
                <a:gd name="connsiteX4" fmla="*/ 54276 w 63192"/>
                <a:gd name="connsiteY4" fmla="*/ 10157 h 75265"/>
                <a:gd name="connsiteX5" fmla="*/ 62754 w 63192"/>
                <a:gd name="connsiteY5" fmla="*/ 37875 h 75265"/>
                <a:gd name="connsiteX6" fmla="*/ 54276 w 63192"/>
                <a:gd name="connsiteY6" fmla="*/ 65022 h 75265"/>
                <a:gd name="connsiteX7" fmla="*/ 9997 w 63192"/>
                <a:gd name="connsiteY7" fmla="*/ 66842 h 75265"/>
                <a:gd name="connsiteX8" fmla="*/ 8176 w 63192"/>
                <a:gd name="connsiteY8" fmla="*/ 65022 h 75265"/>
                <a:gd name="connsiteX9" fmla="*/ 44370 w 63192"/>
                <a:gd name="connsiteY9" fmla="*/ 55497 h 75265"/>
                <a:gd name="connsiteX10" fmla="*/ 49037 w 63192"/>
                <a:gd name="connsiteY10" fmla="*/ 37399 h 75265"/>
                <a:gd name="connsiteX11" fmla="*/ 44370 w 63192"/>
                <a:gd name="connsiteY11" fmla="*/ 18349 h 75265"/>
                <a:gd name="connsiteX12" fmla="*/ 21607 w 63192"/>
                <a:gd name="connsiteY12" fmla="*/ 14823 h 75265"/>
                <a:gd name="connsiteX13" fmla="*/ 18081 w 63192"/>
                <a:gd name="connsiteY13" fmla="*/ 18349 h 75265"/>
                <a:gd name="connsiteX14" fmla="*/ 13414 w 63192"/>
                <a:gd name="connsiteY14" fmla="*/ 37399 h 75265"/>
                <a:gd name="connsiteX15" fmla="*/ 18081 w 63192"/>
                <a:gd name="connsiteY15" fmla="*/ 55497 h 75265"/>
                <a:gd name="connsiteX16" fmla="*/ 41004 w 63192"/>
                <a:gd name="connsiteY16" fmla="*/ 58862 h 75265"/>
                <a:gd name="connsiteX17" fmla="*/ 44370 w 63192"/>
                <a:gd name="connsiteY17" fmla="*/ 55497 h 75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3192" h="75265">
                  <a:moveTo>
                    <a:pt x="8175" y="65022"/>
                  </a:moveTo>
                  <a:cubicBezTo>
                    <a:pt x="2183" y="57284"/>
                    <a:pt x="-827" y="47648"/>
                    <a:pt x="-302" y="37875"/>
                  </a:cubicBezTo>
                  <a:cubicBezTo>
                    <a:pt x="-846" y="27924"/>
                    <a:pt x="2158" y="18102"/>
                    <a:pt x="8175" y="10157"/>
                  </a:cubicBezTo>
                  <a:cubicBezTo>
                    <a:pt x="19587" y="-2573"/>
                    <a:pt x="39158" y="-3642"/>
                    <a:pt x="51889" y="7770"/>
                  </a:cubicBezTo>
                  <a:cubicBezTo>
                    <a:pt x="52728" y="8522"/>
                    <a:pt x="53524" y="9319"/>
                    <a:pt x="54276" y="10157"/>
                  </a:cubicBezTo>
                  <a:cubicBezTo>
                    <a:pt x="60339" y="18079"/>
                    <a:pt x="63349" y="27918"/>
                    <a:pt x="62754" y="37875"/>
                  </a:cubicBezTo>
                  <a:cubicBezTo>
                    <a:pt x="63322" y="47654"/>
                    <a:pt x="60308" y="57304"/>
                    <a:pt x="54276" y="65022"/>
                  </a:cubicBezTo>
                  <a:cubicBezTo>
                    <a:pt x="42552" y="77752"/>
                    <a:pt x="22727" y="78567"/>
                    <a:pt x="9997" y="66842"/>
                  </a:cubicBezTo>
                  <a:cubicBezTo>
                    <a:pt x="9365" y="66261"/>
                    <a:pt x="8758" y="65653"/>
                    <a:pt x="8176" y="65022"/>
                  </a:cubicBezTo>
                  <a:moveTo>
                    <a:pt x="44370" y="55497"/>
                  </a:moveTo>
                  <a:cubicBezTo>
                    <a:pt x="47783" y="50102"/>
                    <a:pt x="49415" y="43771"/>
                    <a:pt x="49037" y="37399"/>
                  </a:cubicBezTo>
                  <a:cubicBezTo>
                    <a:pt x="49520" y="30717"/>
                    <a:pt x="47887" y="24052"/>
                    <a:pt x="44370" y="18349"/>
                  </a:cubicBezTo>
                  <a:cubicBezTo>
                    <a:pt x="39058" y="11090"/>
                    <a:pt x="28867" y="9511"/>
                    <a:pt x="21607" y="14823"/>
                  </a:cubicBezTo>
                  <a:cubicBezTo>
                    <a:pt x="20258" y="15810"/>
                    <a:pt x="19068" y="17000"/>
                    <a:pt x="18081" y="18349"/>
                  </a:cubicBezTo>
                  <a:cubicBezTo>
                    <a:pt x="14564" y="24052"/>
                    <a:pt x="12931" y="30717"/>
                    <a:pt x="13414" y="37399"/>
                  </a:cubicBezTo>
                  <a:cubicBezTo>
                    <a:pt x="13036" y="43772"/>
                    <a:pt x="14668" y="50102"/>
                    <a:pt x="18081" y="55497"/>
                  </a:cubicBezTo>
                  <a:cubicBezTo>
                    <a:pt x="23482" y="62756"/>
                    <a:pt x="33745" y="64263"/>
                    <a:pt x="41004" y="58862"/>
                  </a:cubicBezTo>
                  <a:cubicBezTo>
                    <a:pt x="42284" y="57910"/>
                    <a:pt x="43418" y="56776"/>
                    <a:pt x="44370" y="55497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DFDA90E2-3964-41B8-BFA8-0C4CAC102873}"/>
                </a:ext>
              </a:extLst>
            </p:cNvPr>
            <p:cNvSpPr/>
            <p:nvPr/>
          </p:nvSpPr>
          <p:spPr>
            <a:xfrm>
              <a:off x="10607305" y="5368507"/>
              <a:ext cx="165733" cy="255422"/>
            </a:xfrm>
            <a:custGeom>
              <a:avLst/>
              <a:gdLst>
                <a:gd name="connsiteX0" fmla="*/ 0 w 46291"/>
                <a:gd name="connsiteY0" fmla="*/ 71342 h 71342"/>
                <a:gd name="connsiteX1" fmla="*/ 0 w 46291"/>
                <a:gd name="connsiteY1" fmla="*/ 0 h 71342"/>
                <a:gd name="connsiteX2" fmla="*/ 6858 w 46291"/>
                <a:gd name="connsiteY2" fmla="*/ 0 h 71342"/>
                <a:gd name="connsiteX3" fmla="*/ 13716 w 46291"/>
                <a:gd name="connsiteY3" fmla="*/ 0 h 71342"/>
                <a:gd name="connsiteX4" fmla="*/ 13716 w 46291"/>
                <a:gd name="connsiteY4" fmla="*/ 58674 h 71342"/>
                <a:gd name="connsiteX5" fmla="*/ 46292 w 46291"/>
                <a:gd name="connsiteY5" fmla="*/ 58674 h 71342"/>
                <a:gd name="connsiteX6" fmla="*/ 46292 w 46291"/>
                <a:gd name="connsiteY6" fmla="*/ 65056 h 71342"/>
                <a:gd name="connsiteX7" fmla="*/ 46292 w 46291"/>
                <a:gd name="connsiteY7" fmla="*/ 71342 h 71342"/>
                <a:gd name="connsiteX8" fmla="*/ 0 w 46291"/>
                <a:gd name="connsiteY8" fmla="*/ 71342 h 71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291" h="71342">
                  <a:moveTo>
                    <a:pt x="0" y="71342"/>
                  </a:moveTo>
                  <a:lnTo>
                    <a:pt x="0" y="0"/>
                  </a:lnTo>
                  <a:lnTo>
                    <a:pt x="6858" y="0"/>
                  </a:lnTo>
                  <a:lnTo>
                    <a:pt x="13716" y="0"/>
                  </a:lnTo>
                  <a:lnTo>
                    <a:pt x="13716" y="58674"/>
                  </a:lnTo>
                  <a:lnTo>
                    <a:pt x="46292" y="58674"/>
                  </a:lnTo>
                  <a:lnTo>
                    <a:pt x="46292" y="65056"/>
                  </a:lnTo>
                  <a:lnTo>
                    <a:pt x="46292" y="71342"/>
                  </a:lnTo>
                  <a:lnTo>
                    <a:pt x="0" y="713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027B70E5-2881-40F2-B33B-0B2EDC3B05C0}"/>
                </a:ext>
              </a:extLst>
            </p:cNvPr>
            <p:cNvSpPr/>
            <p:nvPr/>
          </p:nvSpPr>
          <p:spPr>
            <a:xfrm>
              <a:off x="10809635" y="5362364"/>
              <a:ext cx="226565" cy="269425"/>
            </a:xfrm>
            <a:custGeom>
              <a:avLst/>
              <a:gdLst>
                <a:gd name="connsiteX0" fmla="*/ 8273 w 63282"/>
                <a:gd name="connsiteY0" fmla="*/ 65016 h 75253"/>
                <a:gd name="connsiteX1" fmla="*/ -300 w 63282"/>
                <a:gd name="connsiteY1" fmla="*/ 37870 h 75253"/>
                <a:gd name="connsiteX2" fmla="*/ 8273 w 63282"/>
                <a:gd name="connsiteY2" fmla="*/ 10152 h 75253"/>
                <a:gd name="connsiteX3" fmla="*/ 51850 w 63282"/>
                <a:gd name="connsiteY3" fmla="*/ 7722 h 75253"/>
                <a:gd name="connsiteX4" fmla="*/ 54279 w 63282"/>
                <a:gd name="connsiteY4" fmla="*/ 10152 h 75253"/>
                <a:gd name="connsiteX5" fmla="*/ 62852 w 63282"/>
                <a:gd name="connsiteY5" fmla="*/ 37870 h 75253"/>
                <a:gd name="connsiteX6" fmla="*/ 54279 w 63282"/>
                <a:gd name="connsiteY6" fmla="*/ 65016 h 75253"/>
                <a:gd name="connsiteX7" fmla="*/ 10135 w 63282"/>
                <a:gd name="connsiteY7" fmla="*/ 66878 h 75253"/>
                <a:gd name="connsiteX8" fmla="*/ 8273 w 63282"/>
                <a:gd name="connsiteY8" fmla="*/ 65016 h 75253"/>
                <a:gd name="connsiteX9" fmla="*/ 44373 w 63282"/>
                <a:gd name="connsiteY9" fmla="*/ 55491 h 75253"/>
                <a:gd name="connsiteX10" fmla="*/ 49135 w 63282"/>
                <a:gd name="connsiteY10" fmla="*/ 37393 h 75253"/>
                <a:gd name="connsiteX11" fmla="*/ 44373 w 63282"/>
                <a:gd name="connsiteY11" fmla="*/ 18343 h 75253"/>
                <a:gd name="connsiteX12" fmla="*/ 21754 w 63282"/>
                <a:gd name="connsiteY12" fmla="*/ 14769 h 75253"/>
                <a:gd name="connsiteX13" fmla="*/ 18179 w 63282"/>
                <a:gd name="connsiteY13" fmla="*/ 18343 h 75253"/>
                <a:gd name="connsiteX14" fmla="*/ 13416 w 63282"/>
                <a:gd name="connsiteY14" fmla="*/ 37393 h 75253"/>
                <a:gd name="connsiteX15" fmla="*/ 18084 w 63282"/>
                <a:gd name="connsiteY15" fmla="*/ 55491 h 75253"/>
                <a:gd name="connsiteX16" fmla="*/ 41007 w 63282"/>
                <a:gd name="connsiteY16" fmla="*/ 58857 h 75253"/>
                <a:gd name="connsiteX17" fmla="*/ 44372 w 63282"/>
                <a:gd name="connsiteY17" fmla="*/ 55491 h 75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3282" h="75253">
                  <a:moveTo>
                    <a:pt x="8273" y="65016"/>
                  </a:moveTo>
                  <a:cubicBezTo>
                    <a:pt x="2208" y="57312"/>
                    <a:pt x="-840" y="47660"/>
                    <a:pt x="-300" y="37870"/>
                  </a:cubicBezTo>
                  <a:cubicBezTo>
                    <a:pt x="-859" y="27901"/>
                    <a:pt x="2183" y="18064"/>
                    <a:pt x="8273" y="10152"/>
                  </a:cubicBezTo>
                  <a:cubicBezTo>
                    <a:pt x="19636" y="-2552"/>
                    <a:pt x="39145" y="-3640"/>
                    <a:pt x="51850" y="7722"/>
                  </a:cubicBezTo>
                  <a:cubicBezTo>
                    <a:pt x="52704" y="8487"/>
                    <a:pt x="53515" y="9298"/>
                    <a:pt x="54279" y="10152"/>
                  </a:cubicBezTo>
                  <a:cubicBezTo>
                    <a:pt x="60368" y="18064"/>
                    <a:pt x="63410" y="27901"/>
                    <a:pt x="62852" y="37870"/>
                  </a:cubicBezTo>
                  <a:cubicBezTo>
                    <a:pt x="63392" y="47660"/>
                    <a:pt x="60345" y="57312"/>
                    <a:pt x="54279" y="65016"/>
                  </a:cubicBezTo>
                  <a:cubicBezTo>
                    <a:pt x="42604" y="77720"/>
                    <a:pt x="22840" y="78554"/>
                    <a:pt x="10135" y="66878"/>
                  </a:cubicBezTo>
                  <a:cubicBezTo>
                    <a:pt x="9489" y="66284"/>
                    <a:pt x="8867" y="65663"/>
                    <a:pt x="8273" y="65016"/>
                  </a:cubicBezTo>
                  <a:moveTo>
                    <a:pt x="44373" y="55491"/>
                  </a:moveTo>
                  <a:cubicBezTo>
                    <a:pt x="47818" y="50107"/>
                    <a:pt x="49485" y="43776"/>
                    <a:pt x="49135" y="37393"/>
                  </a:cubicBezTo>
                  <a:cubicBezTo>
                    <a:pt x="49590" y="30701"/>
                    <a:pt x="47923" y="24035"/>
                    <a:pt x="44373" y="18343"/>
                  </a:cubicBezTo>
                  <a:cubicBezTo>
                    <a:pt x="39114" y="11110"/>
                    <a:pt x="28987" y="9510"/>
                    <a:pt x="21754" y="14769"/>
                  </a:cubicBezTo>
                  <a:cubicBezTo>
                    <a:pt x="20382" y="15766"/>
                    <a:pt x="19176" y="16972"/>
                    <a:pt x="18179" y="18343"/>
                  </a:cubicBezTo>
                  <a:cubicBezTo>
                    <a:pt x="14629" y="24035"/>
                    <a:pt x="12962" y="30701"/>
                    <a:pt x="13416" y="37393"/>
                  </a:cubicBezTo>
                  <a:cubicBezTo>
                    <a:pt x="13083" y="43762"/>
                    <a:pt x="14712" y="50078"/>
                    <a:pt x="18084" y="55491"/>
                  </a:cubicBezTo>
                  <a:cubicBezTo>
                    <a:pt x="23484" y="62750"/>
                    <a:pt x="33747" y="64257"/>
                    <a:pt x="41007" y="58857"/>
                  </a:cubicBezTo>
                  <a:cubicBezTo>
                    <a:pt x="42286" y="57904"/>
                    <a:pt x="43420" y="56771"/>
                    <a:pt x="44372" y="55491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7B9F6200-76C1-4560-A321-60671CFE1F22}"/>
                </a:ext>
              </a:extLst>
            </p:cNvPr>
            <p:cNvSpPr/>
            <p:nvPr/>
          </p:nvSpPr>
          <p:spPr>
            <a:xfrm>
              <a:off x="11076794" y="5362260"/>
              <a:ext cx="220730" cy="269550"/>
            </a:xfrm>
            <a:custGeom>
              <a:avLst/>
              <a:gdLst>
                <a:gd name="connsiteX0" fmla="*/ 31189 w 61652"/>
                <a:gd name="connsiteY0" fmla="*/ 74570 h 75288"/>
                <a:gd name="connsiteX1" fmla="*/ 8329 w 61652"/>
                <a:gd name="connsiteY1" fmla="*/ 65045 h 75288"/>
                <a:gd name="connsiteX2" fmla="*/ 8329 w 61652"/>
                <a:gd name="connsiteY2" fmla="*/ 10181 h 75288"/>
                <a:gd name="connsiteX3" fmla="*/ 32046 w 61652"/>
                <a:gd name="connsiteY3" fmla="*/ -106 h 75288"/>
                <a:gd name="connsiteX4" fmla="*/ 51763 w 61652"/>
                <a:gd name="connsiteY4" fmla="*/ 6371 h 75288"/>
                <a:gd name="connsiteX5" fmla="*/ 60812 w 61652"/>
                <a:gd name="connsiteY5" fmla="*/ 23897 h 75288"/>
                <a:gd name="connsiteX6" fmla="*/ 47382 w 61652"/>
                <a:gd name="connsiteY6" fmla="*/ 23897 h 75288"/>
                <a:gd name="connsiteX7" fmla="*/ 42524 w 61652"/>
                <a:gd name="connsiteY7" fmla="*/ 15801 h 75288"/>
                <a:gd name="connsiteX8" fmla="*/ 32999 w 61652"/>
                <a:gd name="connsiteY8" fmla="*/ 12277 h 75288"/>
                <a:gd name="connsiteX9" fmla="*/ 18997 w 61652"/>
                <a:gd name="connsiteY9" fmla="*/ 18944 h 75288"/>
                <a:gd name="connsiteX10" fmla="*/ 18997 w 61652"/>
                <a:gd name="connsiteY10" fmla="*/ 56091 h 75288"/>
                <a:gd name="connsiteX11" fmla="*/ 33190 w 61652"/>
                <a:gd name="connsiteY11" fmla="*/ 62473 h 75288"/>
                <a:gd name="connsiteX12" fmla="*/ 33190 w 61652"/>
                <a:gd name="connsiteY12" fmla="*/ 62473 h 75288"/>
                <a:gd name="connsiteX13" fmla="*/ 45572 w 61652"/>
                <a:gd name="connsiteY13" fmla="*/ 55806 h 75288"/>
                <a:gd name="connsiteX14" fmla="*/ 49191 w 61652"/>
                <a:gd name="connsiteY14" fmla="*/ 47043 h 75288"/>
                <a:gd name="connsiteX15" fmla="*/ 33761 w 61652"/>
                <a:gd name="connsiteY15" fmla="*/ 47043 h 75288"/>
                <a:gd name="connsiteX16" fmla="*/ 33761 w 61652"/>
                <a:gd name="connsiteY16" fmla="*/ 34756 h 75288"/>
                <a:gd name="connsiteX17" fmla="*/ 61288 w 61652"/>
                <a:gd name="connsiteY17" fmla="*/ 34756 h 75288"/>
                <a:gd name="connsiteX18" fmla="*/ 61288 w 61652"/>
                <a:gd name="connsiteY18" fmla="*/ 72856 h 75288"/>
                <a:gd name="connsiteX19" fmla="*/ 51763 w 61652"/>
                <a:gd name="connsiteY19" fmla="*/ 72856 h 75288"/>
                <a:gd name="connsiteX20" fmla="*/ 50430 w 61652"/>
                <a:gd name="connsiteY20" fmla="*/ 63331 h 75288"/>
                <a:gd name="connsiteX21" fmla="*/ 50239 w 61652"/>
                <a:gd name="connsiteY21" fmla="*/ 65045 h 75288"/>
                <a:gd name="connsiteX22" fmla="*/ 31189 w 61652"/>
                <a:gd name="connsiteY22" fmla="*/ 75142 h 7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1652" h="75288">
                  <a:moveTo>
                    <a:pt x="31189" y="74570"/>
                  </a:moveTo>
                  <a:cubicBezTo>
                    <a:pt x="22517" y="75034"/>
                    <a:pt x="14106" y="71529"/>
                    <a:pt x="8329" y="65045"/>
                  </a:cubicBezTo>
                  <a:cubicBezTo>
                    <a:pt x="-3263" y="48594"/>
                    <a:pt x="-3263" y="26632"/>
                    <a:pt x="8329" y="10181"/>
                  </a:cubicBezTo>
                  <a:cubicBezTo>
                    <a:pt x="14242" y="3301"/>
                    <a:pt x="22982" y="-489"/>
                    <a:pt x="32046" y="-106"/>
                  </a:cubicBezTo>
                  <a:cubicBezTo>
                    <a:pt x="39189" y="-430"/>
                    <a:pt x="46203" y="1874"/>
                    <a:pt x="51763" y="6371"/>
                  </a:cubicBezTo>
                  <a:cubicBezTo>
                    <a:pt x="56972" y="10791"/>
                    <a:pt x="60224" y="17090"/>
                    <a:pt x="60812" y="23897"/>
                  </a:cubicBezTo>
                  <a:lnTo>
                    <a:pt x="47382" y="23897"/>
                  </a:lnTo>
                  <a:cubicBezTo>
                    <a:pt x="46906" y="20659"/>
                    <a:pt x="45157" y="17745"/>
                    <a:pt x="42524" y="15801"/>
                  </a:cubicBezTo>
                  <a:cubicBezTo>
                    <a:pt x="39883" y="13507"/>
                    <a:pt x="36497" y="12254"/>
                    <a:pt x="32999" y="12277"/>
                  </a:cubicBezTo>
                  <a:cubicBezTo>
                    <a:pt x="27508" y="12009"/>
                    <a:pt x="22250" y="14513"/>
                    <a:pt x="18997" y="18944"/>
                  </a:cubicBezTo>
                  <a:cubicBezTo>
                    <a:pt x="12401" y="30448"/>
                    <a:pt x="12401" y="44588"/>
                    <a:pt x="18997" y="56091"/>
                  </a:cubicBezTo>
                  <a:cubicBezTo>
                    <a:pt x="22405" y="60405"/>
                    <a:pt x="27701" y="62787"/>
                    <a:pt x="33190" y="62473"/>
                  </a:cubicBezTo>
                  <a:lnTo>
                    <a:pt x="33190" y="62473"/>
                  </a:lnTo>
                  <a:cubicBezTo>
                    <a:pt x="38219" y="62655"/>
                    <a:pt x="42955" y="60105"/>
                    <a:pt x="45572" y="55806"/>
                  </a:cubicBezTo>
                  <a:cubicBezTo>
                    <a:pt x="47325" y="53142"/>
                    <a:pt x="48554" y="50168"/>
                    <a:pt x="49191" y="47043"/>
                  </a:cubicBezTo>
                  <a:lnTo>
                    <a:pt x="33761" y="47043"/>
                  </a:lnTo>
                  <a:lnTo>
                    <a:pt x="33761" y="34756"/>
                  </a:lnTo>
                  <a:lnTo>
                    <a:pt x="61288" y="34756"/>
                  </a:lnTo>
                  <a:lnTo>
                    <a:pt x="61288" y="72856"/>
                  </a:lnTo>
                  <a:lnTo>
                    <a:pt x="51763" y="72856"/>
                  </a:lnTo>
                  <a:lnTo>
                    <a:pt x="50430" y="63331"/>
                  </a:lnTo>
                  <a:lnTo>
                    <a:pt x="50239" y="65045"/>
                  </a:lnTo>
                  <a:cubicBezTo>
                    <a:pt x="46126" y="71548"/>
                    <a:pt x="38879" y="75388"/>
                    <a:pt x="31189" y="7514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3941C40A-D19A-428B-AA7A-76A568F3F207}"/>
                </a:ext>
              </a:extLst>
            </p:cNvPr>
            <p:cNvSpPr/>
            <p:nvPr/>
          </p:nvSpPr>
          <p:spPr>
            <a:xfrm>
              <a:off x="11336061" y="5368507"/>
              <a:ext cx="208704" cy="255762"/>
            </a:xfrm>
            <a:custGeom>
              <a:avLst/>
              <a:gdLst>
                <a:gd name="connsiteX0" fmla="*/ 22860 w 58293"/>
                <a:gd name="connsiteY0" fmla="*/ 44577 h 71437"/>
                <a:gd name="connsiteX1" fmla="*/ 0 w 58293"/>
                <a:gd name="connsiteY1" fmla="*/ 0 h 71437"/>
                <a:gd name="connsiteX2" fmla="*/ 8096 w 58293"/>
                <a:gd name="connsiteY2" fmla="*/ 0 h 71437"/>
                <a:gd name="connsiteX3" fmla="*/ 16288 w 58293"/>
                <a:gd name="connsiteY3" fmla="*/ 0 h 71437"/>
                <a:gd name="connsiteX4" fmla="*/ 30004 w 58293"/>
                <a:gd name="connsiteY4" fmla="*/ 30956 h 71437"/>
                <a:gd name="connsiteX5" fmla="*/ 29909 w 58293"/>
                <a:gd name="connsiteY5" fmla="*/ 30956 h 71437"/>
                <a:gd name="connsiteX6" fmla="*/ 42767 w 58293"/>
                <a:gd name="connsiteY6" fmla="*/ 0 h 71437"/>
                <a:gd name="connsiteX7" fmla="*/ 50578 w 58293"/>
                <a:gd name="connsiteY7" fmla="*/ 0 h 71437"/>
                <a:gd name="connsiteX8" fmla="*/ 58293 w 58293"/>
                <a:gd name="connsiteY8" fmla="*/ 0 h 71437"/>
                <a:gd name="connsiteX9" fmla="*/ 36576 w 58293"/>
                <a:gd name="connsiteY9" fmla="*/ 44291 h 71437"/>
                <a:gd name="connsiteX10" fmla="*/ 36576 w 58293"/>
                <a:gd name="connsiteY10" fmla="*/ 71438 h 71437"/>
                <a:gd name="connsiteX11" fmla="*/ 29813 w 58293"/>
                <a:gd name="connsiteY11" fmla="*/ 71438 h 71437"/>
                <a:gd name="connsiteX12" fmla="*/ 22860 w 58293"/>
                <a:gd name="connsiteY12" fmla="*/ 71438 h 71437"/>
                <a:gd name="connsiteX13" fmla="*/ 22860 w 58293"/>
                <a:gd name="connsiteY13" fmla="*/ 44577 h 71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293" h="71437">
                  <a:moveTo>
                    <a:pt x="22860" y="44577"/>
                  </a:moveTo>
                  <a:lnTo>
                    <a:pt x="0" y="0"/>
                  </a:lnTo>
                  <a:lnTo>
                    <a:pt x="8096" y="0"/>
                  </a:lnTo>
                  <a:lnTo>
                    <a:pt x="16288" y="0"/>
                  </a:lnTo>
                  <a:lnTo>
                    <a:pt x="30004" y="30956"/>
                  </a:lnTo>
                  <a:lnTo>
                    <a:pt x="29909" y="30956"/>
                  </a:lnTo>
                  <a:lnTo>
                    <a:pt x="42767" y="0"/>
                  </a:lnTo>
                  <a:lnTo>
                    <a:pt x="50578" y="0"/>
                  </a:lnTo>
                  <a:lnTo>
                    <a:pt x="58293" y="0"/>
                  </a:lnTo>
                  <a:lnTo>
                    <a:pt x="36576" y="44291"/>
                  </a:lnTo>
                  <a:lnTo>
                    <a:pt x="36576" y="71438"/>
                  </a:lnTo>
                  <a:lnTo>
                    <a:pt x="29813" y="71438"/>
                  </a:lnTo>
                  <a:lnTo>
                    <a:pt x="22860" y="71438"/>
                  </a:lnTo>
                  <a:lnTo>
                    <a:pt x="22860" y="445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9CE19E73-3D29-42EF-B162-B17711205D42}"/>
                </a:ext>
              </a:extLst>
            </p:cNvPr>
            <p:cNvSpPr/>
            <p:nvPr/>
          </p:nvSpPr>
          <p:spPr>
            <a:xfrm>
              <a:off x="7739657" y="4315441"/>
              <a:ext cx="601915" cy="803025"/>
            </a:xfrm>
            <a:custGeom>
              <a:avLst/>
              <a:gdLst>
                <a:gd name="connsiteX0" fmla="*/ 157088 w 168121"/>
                <a:gd name="connsiteY0" fmla="*/ 5007 h 224293"/>
                <a:gd name="connsiteX1" fmla="*/ 138038 w 168121"/>
                <a:gd name="connsiteY1" fmla="*/ 3579 h 224293"/>
                <a:gd name="connsiteX2" fmla="*/ 128513 w 168121"/>
                <a:gd name="connsiteY2" fmla="*/ -136 h 224293"/>
                <a:gd name="connsiteX3" fmla="*/ 86032 w 168121"/>
                <a:gd name="connsiteY3" fmla="*/ 13675 h 224293"/>
                <a:gd name="connsiteX4" fmla="*/ 71839 w 168121"/>
                <a:gd name="connsiteY4" fmla="*/ 15104 h 224293"/>
                <a:gd name="connsiteX5" fmla="*/ 53933 w 168121"/>
                <a:gd name="connsiteY5" fmla="*/ 22438 h 224293"/>
                <a:gd name="connsiteX6" fmla="*/ 43455 w 168121"/>
                <a:gd name="connsiteY6" fmla="*/ 25772 h 224293"/>
                <a:gd name="connsiteX7" fmla="*/ 35454 w 168121"/>
                <a:gd name="connsiteY7" fmla="*/ 26629 h 224293"/>
                <a:gd name="connsiteX8" fmla="*/ 26977 w 168121"/>
                <a:gd name="connsiteY8" fmla="*/ 21486 h 224293"/>
                <a:gd name="connsiteX9" fmla="*/ 20405 w 168121"/>
                <a:gd name="connsiteY9" fmla="*/ 35011 h 224293"/>
                <a:gd name="connsiteX10" fmla="*/ 17737 w 168121"/>
                <a:gd name="connsiteY10" fmla="*/ 48346 h 224293"/>
                <a:gd name="connsiteX11" fmla="*/ 16499 w 168121"/>
                <a:gd name="connsiteY11" fmla="*/ 56157 h 224293"/>
                <a:gd name="connsiteX12" fmla="*/ 19547 w 168121"/>
                <a:gd name="connsiteY12" fmla="*/ 66444 h 224293"/>
                <a:gd name="connsiteX13" fmla="*/ 22024 w 168121"/>
                <a:gd name="connsiteY13" fmla="*/ 90542 h 224293"/>
                <a:gd name="connsiteX14" fmla="*/ 16880 w 168121"/>
                <a:gd name="connsiteY14" fmla="*/ 105496 h 224293"/>
                <a:gd name="connsiteX15" fmla="*/ 19548 w 168121"/>
                <a:gd name="connsiteY15" fmla="*/ 115021 h 224293"/>
                <a:gd name="connsiteX16" fmla="*/ 24310 w 168121"/>
                <a:gd name="connsiteY16" fmla="*/ 123879 h 224293"/>
                <a:gd name="connsiteX17" fmla="*/ 26405 w 168121"/>
                <a:gd name="connsiteY17" fmla="*/ 129975 h 224293"/>
                <a:gd name="connsiteX18" fmla="*/ 29072 w 168121"/>
                <a:gd name="connsiteY18" fmla="*/ 134166 h 224293"/>
                <a:gd name="connsiteX19" fmla="*/ 34406 w 168121"/>
                <a:gd name="connsiteY19" fmla="*/ 134928 h 224293"/>
                <a:gd name="connsiteX20" fmla="*/ 40978 w 168121"/>
                <a:gd name="connsiteY20" fmla="*/ 133500 h 224293"/>
                <a:gd name="connsiteX21" fmla="*/ 48122 w 168121"/>
                <a:gd name="connsiteY21" fmla="*/ 131499 h 224293"/>
                <a:gd name="connsiteX22" fmla="*/ 53742 w 168121"/>
                <a:gd name="connsiteY22" fmla="*/ 132261 h 224293"/>
                <a:gd name="connsiteX23" fmla="*/ 52695 w 168121"/>
                <a:gd name="connsiteY23" fmla="*/ 141786 h 224293"/>
                <a:gd name="connsiteX24" fmla="*/ 48599 w 168121"/>
                <a:gd name="connsiteY24" fmla="*/ 145501 h 224293"/>
                <a:gd name="connsiteX25" fmla="*/ 44027 w 168121"/>
                <a:gd name="connsiteY25" fmla="*/ 145501 h 224293"/>
                <a:gd name="connsiteX26" fmla="*/ 39359 w 168121"/>
                <a:gd name="connsiteY26" fmla="*/ 146358 h 224293"/>
                <a:gd name="connsiteX27" fmla="*/ 34978 w 168121"/>
                <a:gd name="connsiteY27" fmla="*/ 144930 h 224293"/>
                <a:gd name="connsiteX28" fmla="*/ 30692 w 168121"/>
                <a:gd name="connsiteY28" fmla="*/ 150645 h 224293"/>
                <a:gd name="connsiteX29" fmla="*/ 29834 w 168121"/>
                <a:gd name="connsiteY29" fmla="*/ 158455 h 224293"/>
                <a:gd name="connsiteX30" fmla="*/ 29834 w 168121"/>
                <a:gd name="connsiteY30" fmla="*/ 164837 h 224293"/>
                <a:gd name="connsiteX31" fmla="*/ 36407 w 168121"/>
                <a:gd name="connsiteY31" fmla="*/ 168171 h 224293"/>
                <a:gd name="connsiteX32" fmla="*/ 44217 w 168121"/>
                <a:gd name="connsiteY32" fmla="*/ 169219 h 224293"/>
                <a:gd name="connsiteX33" fmla="*/ 47361 w 168121"/>
                <a:gd name="connsiteY33" fmla="*/ 174553 h 224293"/>
                <a:gd name="connsiteX34" fmla="*/ 28311 w 168121"/>
                <a:gd name="connsiteY34" fmla="*/ 182935 h 224293"/>
                <a:gd name="connsiteX35" fmla="*/ 13261 w 168121"/>
                <a:gd name="connsiteY35" fmla="*/ 188078 h 224293"/>
                <a:gd name="connsiteX36" fmla="*/ 8117 w 168121"/>
                <a:gd name="connsiteY36" fmla="*/ 185602 h 224293"/>
                <a:gd name="connsiteX37" fmla="*/ 4021 w 168121"/>
                <a:gd name="connsiteY37" fmla="*/ 188935 h 224293"/>
                <a:gd name="connsiteX38" fmla="*/ 306 w 168121"/>
                <a:gd name="connsiteY38" fmla="*/ 196746 h 224293"/>
                <a:gd name="connsiteX39" fmla="*/ -264 w 168121"/>
                <a:gd name="connsiteY39" fmla="*/ 203508 h 224293"/>
                <a:gd name="connsiteX40" fmla="*/ 2212 w 168121"/>
                <a:gd name="connsiteY40" fmla="*/ 218272 h 224293"/>
                <a:gd name="connsiteX41" fmla="*/ 13261 w 168121"/>
                <a:gd name="connsiteY41" fmla="*/ 224082 h 224293"/>
                <a:gd name="connsiteX42" fmla="*/ 30787 w 168121"/>
                <a:gd name="connsiteY42" fmla="*/ 218748 h 224293"/>
                <a:gd name="connsiteX43" fmla="*/ 47837 w 168121"/>
                <a:gd name="connsiteY43" fmla="*/ 217034 h 224293"/>
                <a:gd name="connsiteX44" fmla="*/ 64315 w 168121"/>
                <a:gd name="connsiteY44" fmla="*/ 213796 h 224293"/>
                <a:gd name="connsiteX45" fmla="*/ 77840 w 168121"/>
                <a:gd name="connsiteY45" fmla="*/ 211510 h 224293"/>
                <a:gd name="connsiteX46" fmla="*/ 89937 w 168121"/>
                <a:gd name="connsiteY46" fmla="*/ 210271 h 224293"/>
                <a:gd name="connsiteX47" fmla="*/ 103748 w 168121"/>
                <a:gd name="connsiteY47" fmla="*/ 211128 h 224293"/>
                <a:gd name="connsiteX48" fmla="*/ 129085 w 168121"/>
                <a:gd name="connsiteY48" fmla="*/ 210081 h 224293"/>
                <a:gd name="connsiteX49" fmla="*/ 144420 w 168121"/>
                <a:gd name="connsiteY49" fmla="*/ 212748 h 224293"/>
                <a:gd name="connsiteX50" fmla="*/ 161279 w 168121"/>
                <a:gd name="connsiteY50" fmla="*/ 188459 h 224293"/>
                <a:gd name="connsiteX51" fmla="*/ 151754 w 168121"/>
                <a:gd name="connsiteY51" fmla="*/ 173505 h 224293"/>
                <a:gd name="connsiteX52" fmla="*/ 140229 w 168121"/>
                <a:gd name="connsiteY52" fmla="*/ 173505 h 224293"/>
                <a:gd name="connsiteX53" fmla="*/ 127085 w 168121"/>
                <a:gd name="connsiteY53" fmla="*/ 176172 h 224293"/>
                <a:gd name="connsiteX54" fmla="*/ 116417 w 168121"/>
                <a:gd name="connsiteY54" fmla="*/ 176172 h 224293"/>
                <a:gd name="connsiteX55" fmla="*/ 102224 w 168121"/>
                <a:gd name="connsiteY55" fmla="*/ 178839 h 224293"/>
                <a:gd name="connsiteX56" fmla="*/ 97081 w 168121"/>
                <a:gd name="connsiteY56" fmla="*/ 174743 h 224293"/>
                <a:gd name="connsiteX57" fmla="*/ 100414 w 168121"/>
                <a:gd name="connsiteY57" fmla="*/ 168552 h 224293"/>
                <a:gd name="connsiteX58" fmla="*/ 111083 w 168121"/>
                <a:gd name="connsiteY58" fmla="*/ 164646 h 224293"/>
                <a:gd name="connsiteX59" fmla="*/ 120608 w 168121"/>
                <a:gd name="connsiteY59" fmla="*/ 158074 h 224293"/>
                <a:gd name="connsiteX60" fmla="*/ 122227 w 168121"/>
                <a:gd name="connsiteY60" fmla="*/ 152740 h 224293"/>
                <a:gd name="connsiteX61" fmla="*/ 119560 w 168121"/>
                <a:gd name="connsiteY61" fmla="*/ 139786 h 224293"/>
                <a:gd name="connsiteX62" fmla="*/ 115464 w 168121"/>
                <a:gd name="connsiteY62" fmla="*/ 135024 h 224293"/>
                <a:gd name="connsiteX63" fmla="*/ 105177 w 168121"/>
                <a:gd name="connsiteY63" fmla="*/ 131785 h 224293"/>
                <a:gd name="connsiteX64" fmla="*/ 97747 w 168121"/>
                <a:gd name="connsiteY64" fmla="*/ 135214 h 224293"/>
                <a:gd name="connsiteX65" fmla="*/ 88223 w 168121"/>
                <a:gd name="connsiteY65" fmla="*/ 136929 h 224293"/>
                <a:gd name="connsiteX66" fmla="*/ 88223 w 168121"/>
                <a:gd name="connsiteY66" fmla="*/ 127404 h 224293"/>
                <a:gd name="connsiteX67" fmla="*/ 100414 w 168121"/>
                <a:gd name="connsiteY67" fmla="*/ 123689 h 224293"/>
                <a:gd name="connsiteX68" fmla="*/ 108606 w 168121"/>
                <a:gd name="connsiteY68" fmla="*/ 121022 h 224293"/>
                <a:gd name="connsiteX69" fmla="*/ 116417 w 168121"/>
                <a:gd name="connsiteY69" fmla="*/ 121022 h 224293"/>
                <a:gd name="connsiteX70" fmla="*/ 122798 w 168121"/>
                <a:gd name="connsiteY70" fmla="*/ 114640 h 224293"/>
                <a:gd name="connsiteX71" fmla="*/ 141848 w 168121"/>
                <a:gd name="connsiteY71" fmla="*/ 74826 h 224293"/>
                <a:gd name="connsiteX72" fmla="*/ 150421 w 168121"/>
                <a:gd name="connsiteY72" fmla="*/ 65301 h 224293"/>
                <a:gd name="connsiteX73" fmla="*/ 159946 w 168121"/>
                <a:gd name="connsiteY73" fmla="*/ 48441 h 224293"/>
                <a:gd name="connsiteX74" fmla="*/ 162422 w 168121"/>
                <a:gd name="connsiteY74" fmla="*/ 37964 h 224293"/>
                <a:gd name="connsiteX75" fmla="*/ 167756 w 168121"/>
                <a:gd name="connsiteY75" fmla="*/ 26629 h 224293"/>
                <a:gd name="connsiteX76" fmla="*/ 161184 w 168121"/>
                <a:gd name="connsiteY76" fmla="*/ 13294 h 224293"/>
                <a:gd name="connsiteX77" fmla="*/ 157946 w 168121"/>
                <a:gd name="connsiteY77" fmla="*/ 5484 h 224293"/>
                <a:gd name="connsiteX78" fmla="*/ 62696 w 168121"/>
                <a:gd name="connsiteY78" fmla="*/ 96733 h 224293"/>
                <a:gd name="connsiteX79" fmla="*/ 53171 w 168121"/>
                <a:gd name="connsiteY79" fmla="*/ 95686 h 224293"/>
                <a:gd name="connsiteX80" fmla="*/ 52313 w 168121"/>
                <a:gd name="connsiteY80" fmla="*/ 90161 h 224293"/>
                <a:gd name="connsiteX81" fmla="*/ 54980 w 168121"/>
                <a:gd name="connsiteY81" fmla="*/ 84256 h 224293"/>
                <a:gd name="connsiteX82" fmla="*/ 66125 w 168121"/>
                <a:gd name="connsiteY82" fmla="*/ 82351 h 224293"/>
                <a:gd name="connsiteX83" fmla="*/ 69195 w 168121"/>
                <a:gd name="connsiteY83" fmla="*/ 85181 h 224293"/>
                <a:gd name="connsiteX84" fmla="*/ 69173 w 168121"/>
                <a:gd name="connsiteY84" fmla="*/ 85684 h 224293"/>
                <a:gd name="connsiteX85" fmla="*/ 62791 w 168121"/>
                <a:gd name="connsiteY85" fmla="*/ 96733 h 224293"/>
                <a:gd name="connsiteX86" fmla="*/ 69744 w 168121"/>
                <a:gd name="connsiteY86" fmla="*/ 54157 h 224293"/>
                <a:gd name="connsiteX87" fmla="*/ 58885 w 168121"/>
                <a:gd name="connsiteY87" fmla="*/ 64444 h 224293"/>
                <a:gd name="connsiteX88" fmla="*/ 54790 w 168121"/>
                <a:gd name="connsiteY88" fmla="*/ 61967 h 224293"/>
                <a:gd name="connsiteX89" fmla="*/ 53742 w 168121"/>
                <a:gd name="connsiteY89" fmla="*/ 52442 h 224293"/>
                <a:gd name="connsiteX90" fmla="*/ 63267 w 168121"/>
                <a:gd name="connsiteY90" fmla="*/ 45870 h 224293"/>
                <a:gd name="connsiteX91" fmla="*/ 70220 w 168121"/>
                <a:gd name="connsiteY91" fmla="*/ 53871 h 224293"/>
                <a:gd name="connsiteX92" fmla="*/ 104605 w 168121"/>
                <a:gd name="connsiteY92" fmla="*/ 81684 h 224293"/>
                <a:gd name="connsiteX93" fmla="*/ 95080 w 168121"/>
                <a:gd name="connsiteY93" fmla="*/ 88827 h 224293"/>
                <a:gd name="connsiteX94" fmla="*/ 89746 w 168121"/>
                <a:gd name="connsiteY94" fmla="*/ 83970 h 224293"/>
                <a:gd name="connsiteX95" fmla="*/ 90795 w 168121"/>
                <a:gd name="connsiteY95" fmla="*/ 75302 h 224293"/>
                <a:gd name="connsiteX96" fmla="*/ 99462 w 168121"/>
                <a:gd name="connsiteY96" fmla="*/ 72444 h 224293"/>
                <a:gd name="connsiteX97" fmla="*/ 104987 w 168121"/>
                <a:gd name="connsiteY97" fmla="*/ 74445 h 224293"/>
                <a:gd name="connsiteX98" fmla="*/ 104987 w 168121"/>
                <a:gd name="connsiteY98" fmla="*/ 81684 h 224293"/>
                <a:gd name="connsiteX99" fmla="*/ 115559 w 168121"/>
                <a:gd name="connsiteY99" fmla="*/ 40250 h 224293"/>
                <a:gd name="connsiteX100" fmla="*/ 107749 w 168121"/>
                <a:gd name="connsiteY100" fmla="*/ 51394 h 224293"/>
                <a:gd name="connsiteX101" fmla="*/ 96033 w 168121"/>
                <a:gd name="connsiteY101" fmla="*/ 50727 h 224293"/>
                <a:gd name="connsiteX102" fmla="*/ 92890 w 168121"/>
                <a:gd name="connsiteY102" fmla="*/ 40440 h 224293"/>
                <a:gd name="connsiteX103" fmla="*/ 114702 w 168121"/>
                <a:gd name="connsiteY103" fmla="*/ 31868 h 224293"/>
                <a:gd name="connsiteX104" fmla="*/ 115559 w 168121"/>
                <a:gd name="connsiteY104" fmla="*/ 40250 h 22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168121" h="224293">
                  <a:moveTo>
                    <a:pt x="157088" y="5007"/>
                  </a:moveTo>
                  <a:cubicBezTo>
                    <a:pt x="150843" y="3595"/>
                    <a:pt x="144424" y="3114"/>
                    <a:pt x="138038" y="3579"/>
                  </a:cubicBezTo>
                  <a:cubicBezTo>
                    <a:pt x="134895" y="3579"/>
                    <a:pt x="132037" y="-136"/>
                    <a:pt x="128513" y="-136"/>
                  </a:cubicBezTo>
                  <a:cubicBezTo>
                    <a:pt x="124989" y="-136"/>
                    <a:pt x="96319" y="10151"/>
                    <a:pt x="86032" y="13675"/>
                  </a:cubicBezTo>
                  <a:cubicBezTo>
                    <a:pt x="82317" y="14913"/>
                    <a:pt x="76507" y="13675"/>
                    <a:pt x="71839" y="15104"/>
                  </a:cubicBezTo>
                  <a:cubicBezTo>
                    <a:pt x="64886" y="17295"/>
                    <a:pt x="60314" y="20152"/>
                    <a:pt x="53933" y="22438"/>
                  </a:cubicBezTo>
                  <a:cubicBezTo>
                    <a:pt x="51742" y="23295"/>
                    <a:pt x="44408" y="25105"/>
                    <a:pt x="43455" y="25772"/>
                  </a:cubicBezTo>
                  <a:cubicBezTo>
                    <a:pt x="40850" y="26479"/>
                    <a:pt x="38149" y="26768"/>
                    <a:pt x="35454" y="26629"/>
                  </a:cubicBezTo>
                  <a:cubicBezTo>
                    <a:pt x="30977" y="26629"/>
                    <a:pt x="31073" y="21486"/>
                    <a:pt x="26977" y="21486"/>
                  </a:cubicBezTo>
                  <a:cubicBezTo>
                    <a:pt x="22881" y="21486"/>
                    <a:pt x="19833" y="29011"/>
                    <a:pt x="20405" y="35011"/>
                  </a:cubicBezTo>
                  <a:cubicBezTo>
                    <a:pt x="19998" y="39539"/>
                    <a:pt x="19104" y="44010"/>
                    <a:pt x="17737" y="48346"/>
                  </a:cubicBezTo>
                  <a:cubicBezTo>
                    <a:pt x="17055" y="50900"/>
                    <a:pt x="16640" y="53517"/>
                    <a:pt x="16499" y="56157"/>
                  </a:cubicBezTo>
                  <a:cubicBezTo>
                    <a:pt x="16499" y="60538"/>
                    <a:pt x="19833" y="64253"/>
                    <a:pt x="19547" y="66444"/>
                  </a:cubicBezTo>
                  <a:cubicBezTo>
                    <a:pt x="19463" y="74544"/>
                    <a:pt x="20294" y="82628"/>
                    <a:pt x="22024" y="90542"/>
                  </a:cubicBezTo>
                  <a:cubicBezTo>
                    <a:pt x="22691" y="94447"/>
                    <a:pt x="16880" y="99305"/>
                    <a:pt x="16880" y="105496"/>
                  </a:cubicBezTo>
                  <a:cubicBezTo>
                    <a:pt x="17209" y="108802"/>
                    <a:pt x="18112" y="112025"/>
                    <a:pt x="19548" y="115021"/>
                  </a:cubicBezTo>
                  <a:cubicBezTo>
                    <a:pt x="20309" y="116450"/>
                    <a:pt x="24691" y="118450"/>
                    <a:pt x="24310" y="123879"/>
                  </a:cubicBezTo>
                  <a:cubicBezTo>
                    <a:pt x="24617" y="126026"/>
                    <a:pt x="25328" y="128094"/>
                    <a:pt x="26405" y="129975"/>
                  </a:cubicBezTo>
                  <a:cubicBezTo>
                    <a:pt x="27072" y="131881"/>
                    <a:pt x="26405" y="133500"/>
                    <a:pt x="29072" y="134166"/>
                  </a:cubicBezTo>
                  <a:cubicBezTo>
                    <a:pt x="30803" y="134680"/>
                    <a:pt x="32600" y="134936"/>
                    <a:pt x="34406" y="134928"/>
                  </a:cubicBezTo>
                  <a:cubicBezTo>
                    <a:pt x="36621" y="134568"/>
                    <a:pt x="38814" y="134091"/>
                    <a:pt x="40978" y="133500"/>
                  </a:cubicBezTo>
                  <a:cubicBezTo>
                    <a:pt x="43407" y="133016"/>
                    <a:pt x="45796" y="132347"/>
                    <a:pt x="48122" y="131499"/>
                  </a:cubicBezTo>
                  <a:cubicBezTo>
                    <a:pt x="51075" y="130071"/>
                    <a:pt x="53361" y="129690"/>
                    <a:pt x="53742" y="132261"/>
                  </a:cubicBezTo>
                  <a:cubicBezTo>
                    <a:pt x="53906" y="135472"/>
                    <a:pt x="53551" y="138688"/>
                    <a:pt x="52695" y="141786"/>
                  </a:cubicBezTo>
                  <a:cubicBezTo>
                    <a:pt x="51706" y="143385"/>
                    <a:pt x="50286" y="144672"/>
                    <a:pt x="48599" y="145501"/>
                  </a:cubicBezTo>
                  <a:cubicBezTo>
                    <a:pt x="47086" y="145753"/>
                    <a:pt x="45540" y="145753"/>
                    <a:pt x="44027" y="145501"/>
                  </a:cubicBezTo>
                  <a:cubicBezTo>
                    <a:pt x="42121" y="145501"/>
                    <a:pt x="41264" y="146358"/>
                    <a:pt x="39359" y="146358"/>
                  </a:cubicBezTo>
                  <a:cubicBezTo>
                    <a:pt x="37454" y="146358"/>
                    <a:pt x="36978" y="144930"/>
                    <a:pt x="34978" y="144930"/>
                  </a:cubicBezTo>
                  <a:cubicBezTo>
                    <a:pt x="31358" y="144930"/>
                    <a:pt x="31073" y="148359"/>
                    <a:pt x="30692" y="150645"/>
                  </a:cubicBezTo>
                  <a:cubicBezTo>
                    <a:pt x="30310" y="152931"/>
                    <a:pt x="30120" y="155788"/>
                    <a:pt x="29834" y="158455"/>
                  </a:cubicBezTo>
                  <a:cubicBezTo>
                    <a:pt x="29548" y="161122"/>
                    <a:pt x="28787" y="163123"/>
                    <a:pt x="29834" y="164837"/>
                  </a:cubicBezTo>
                  <a:cubicBezTo>
                    <a:pt x="30882" y="166552"/>
                    <a:pt x="32502" y="167504"/>
                    <a:pt x="36407" y="168171"/>
                  </a:cubicBezTo>
                  <a:cubicBezTo>
                    <a:pt x="38764" y="169553"/>
                    <a:pt x="41578" y="169931"/>
                    <a:pt x="44217" y="169219"/>
                  </a:cubicBezTo>
                  <a:cubicBezTo>
                    <a:pt x="45741" y="169219"/>
                    <a:pt x="49837" y="171028"/>
                    <a:pt x="47361" y="174553"/>
                  </a:cubicBezTo>
                  <a:cubicBezTo>
                    <a:pt x="40855" y="176978"/>
                    <a:pt x="34494" y="179776"/>
                    <a:pt x="28311" y="182935"/>
                  </a:cubicBezTo>
                  <a:cubicBezTo>
                    <a:pt x="23510" y="185227"/>
                    <a:pt x="18460" y="186953"/>
                    <a:pt x="13261" y="188078"/>
                  </a:cubicBezTo>
                  <a:cubicBezTo>
                    <a:pt x="10404" y="188078"/>
                    <a:pt x="10022" y="185792"/>
                    <a:pt x="8117" y="185602"/>
                  </a:cubicBezTo>
                  <a:cubicBezTo>
                    <a:pt x="6212" y="185411"/>
                    <a:pt x="4688" y="188745"/>
                    <a:pt x="4021" y="188935"/>
                  </a:cubicBezTo>
                  <a:cubicBezTo>
                    <a:pt x="1685" y="190858"/>
                    <a:pt x="324" y="193720"/>
                    <a:pt x="306" y="196746"/>
                  </a:cubicBezTo>
                  <a:cubicBezTo>
                    <a:pt x="307" y="198270"/>
                    <a:pt x="307" y="201508"/>
                    <a:pt x="-264" y="203508"/>
                  </a:cubicBezTo>
                  <a:cubicBezTo>
                    <a:pt x="-931" y="210271"/>
                    <a:pt x="1926" y="213033"/>
                    <a:pt x="2212" y="218272"/>
                  </a:cubicBezTo>
                  <a:cubicBezTo>
                    <a:pt x="2498" y="223511"/>
                    <a:pt x="10022" y="224463"/>
                    <a:pt x="13261" y="224082"/>
                  </a:cubicBezTo>
                  <a:cubicBezTo>
                    <a:pt x="19277" y="222936"/>
                    <a:pt x="25152" y="221147"/>
                    <a:pt x="30787" y="218748"/>
                  </a:cubicBezTo>
                  <a:cubicBezTo>
                    <a:pt x="36514" y="218755"/>
                    <a:pt x="42226" y="218181"/>
                    <a:pt x="47837" y="217034"/>
                  </a:cubicBezTo>
                  <a:cubicBezTo>
                    <a:pt x="53043" y="214817"/>
                    <a:pt x="58656" y="213714"/>
                    <a:pt x="64315" y="213796"/>
                  </a:cubicBezTo>
                  <a:cubicBezTo>
                    <a:pt x="68880" y="213416"/>
                    <a:pt x="73404" y="212651"/>
                    <a:pt x="77840" y="211510"/>
                  </a:cubicBezTo>
                  <a:cubicBezTo>
                    <a:pt x="81832" y="210771"/>
                    <a:pt x="85878" y="210357"/>
                    <a:pt x="89937" y="210271"/>
                  </a:cubicBezTo>
                  <a:cubicBezTo>
                    <a:pt x="94513" y="210899"/>
                    <a:pt x="99129" y="211186"/>
                    <a:pt x="103748" y="211128"/>
                  </a:cubicBezTo>
                  <a:cubicBezTo>
                    <a:pt x="105748" y="211128"/>
                    <a:pt x="116512" y="210271"/>
                    <a:pt x="129085" y="210081"/>
                  </a:cubicBezTo>
                  <a:cubicBezTo>
                    <a:pt x="143182" y="210081"/>
                    <a:pt x="140419" y="213129"/>
                    <a:pt x="144420" y="212748"/>
                  </a:cubicBezTo>
                  <a:cubicBezTo>
                    <a:pt x="153945" y="211986"/>
                    <a:pt x="161279" y="199508"/>
                    <a:pt x="161279" y="188459"/>
                  </a:cubicBezTo>
                  <a:cubicBezTo>
                    <a:pt x="161279" y="180744"/>
                    <a:pt x="151754" y="178458"/>
                    <a:pt x="151754" y="173505"/>
                  </a:cubicBezTo>
                  <a:cubicBezTo>
                    <a:pt x="149087" y="170647"/>
                    <a:pt x="144420" y="174553"/>
                    <a:pt x="140229" y="173505"/>
                  </a:cubicBezTo>
                  <a:cubicBezTo>
                    <a:pt x="135753" y="173839"/>
                    <a:pt x="131337" y="174735"/>
                    <a:pt x="127085" y="176172"/>
                  </a:cubicBezTo>
                  <a:cubicBezTo>
                    <a:pt x="123531" y="176351"/>
                    <a:pt x="119971" y="176351"/>
                    <a:pt x="116417" y="176172"/>
                  </a:cubicBezTo>
                  <a:cubicBezTo>
                    <a:pt x="112511" y="176172"/>
                    <a:pt x="104225" y="178839"/>
                    <a:pt x="102224" y="178839"/>
                  </a:cubicBezTo>
                  <a:cubicBezTo>
                    <a:pt x="100224" y="178839"/>
                    <a:pt x="97081" y="178839"/>
                    <a:pt x="97081" y="174743"/>
                  </a:cubicBezTo>
                  <a:cubicBezTo>
                    <a:pt x="97231" y="172290"/>
                    <a:pt x="98449" y="170027"/>
                    <a:pt x="100414" y="168552"/>
                  </a:cubicBezTo>
                  <a:cubicBezTo>
                    <a:pt x="103653" y="166456"/>
                    <a:pt x="108796" y="166075"/>
                    <a:pt x="111083" y="164646"/>
                  </a:cubicBezTo>
                  <a:cubicBezTo>
                    <a:pt x="114523" y="162867"/>
                    <a:pt x="117723" y="160659"/>
                    <a:pt x="120608" y="158074"/>
                  </a:cubicBezTo>
                  <a:cubicBezTo>
                    <a:pt x="121733" y="156529"/>
                    <a:pt x="122304" y="154650"/>
                    <a:pt x="122227" y="152740"/>
                  </a:cubicBezTo>
                  <a:cubicBezTo>
                    <a:pt x="120524" y="148631"/>
                    <a:pt x="119619" y="144234"/>
                    <a:pt x="119560" y="139786"/>
                  </a:cubicBezTo>
                  <a:cubicBezTo>
                    <a:pt x="119542" y="137411"/>
                    <a:pt x="117810" y="135396"/>
                    <a:pt x="115464" y="135024"/>
                  </a:cubicBezTo>
                  <a:cubicBezTo>
                    <a:pt x="111929" y="134314"/>
                    <a:pt x="108481" y="133228"/>
                    <a:pt x="105177" y="131785"/>
                  </a:cubicBezTo>
                  <a:cubicBezTo>
                    <a:pt x="102311" y="131752"/>
                    <a:pt x="99582" y="133011"/>
                    <a:pt x="97747" y="135214"/>
                  </a:cubicBezTo>
                  <a:cubicBezTo>
                    <a:pt x="96605" y="136929"/>
                    <a:pt x="90985" y="140167"/>
                    <a:pt x="88223" y="136929"/>
                  </a:cubicBezTo>
                  <a:cubicBezTo>
                    <a:pt x="86984" y="133875"/>
                    <a:pt x="86984" y="130458"/>
                    <a:pt x="88223" y="127404"/>
                  </a:cubicBezTo>
                  <a:cubicBezTo>
                    <a:pt x="89937" y="124070"/>
                    <a:pt x="98700" y="125403"/>
                    <a:pt x="100414" y="123689"/>
                  </a:cubicBezTo>
                  <a:cubicBezTo>
                    <a:pt x="102129" y="121974"/>
                    <a:pt x="107368" y="122070"/>
                    <a:pt x="108606" y="121022"/>
                  </a:cubicBezTo>
                  <a:cubicBezTo>
                    <a:pt x="111090" y="119905"/>
                    <a:pt x="113933" y="119905"/>
                    <a:pt x="116417" y="121022"/>
                  </a:cubicBezTo>
                  <a:cubicBezTo>
                    <a:pt x="118227" y="121879"/>
                    <a:pt x="121941" y="117021"/>
                    <a:pt x="122798" y="114640"/>
                  </a:cubicBezTo>
                  <a:cubicBezTo>
                    <a:pt x="128132" y="99877"/>
                    <a:pt x="135371" y="89590"/>
                    <a:pt x="141848" y="74826"/>
                  </a:cubicBezTo>
                  <a:cubicBezTo>
                    <a:pt x="142896" y="72444"/>
                    <a:pt x="149373" y="67301"/>
                    <a:pt x="150421" y="65301"/>
                  </a:cubicBezTo>
                  <a:cubicBezTo>
                    <a:pt x="152918" y="59324"/>
                    <a:pt x="156115" y="53665"/>
                    <a:pt x="159946" y="48441"/>
                  </a:cubicBezTo>
                  <a:cubicBezTo>
                    <a:pt x="161838" y="45290"/>
                    <a:pt x="162704" y="41629"/>
                    <a:pt x="162422" y="37964"/>
                  </a:cubicBezTo>
                  <a:cubicBezTo>
                    <a:pt x="162422" y="36535"/>
                    <a:pt x="167471" y="30439"/>
                    <a:pt x="167756" y="26629"/>
                  </a:cubicBezTo>
                  <a:cubicBezTo>
                    <a:pt x="167243" y="21538"/>
                    <a:pt x="164909" y="16802"/>
                    <a:pt x="161184" y="13294"/>
                  </a:cubicBezTo>
                  <a:cubicBezTo>
                    <a:pt x="159851" y="12056"/>
                    <a:pt x="159089" y="6436"/>
                    <a:pt x="157946" y="5484"/>
                  </a:cubicBezTo>
                  <a:moveTo>
                    <a:pt x="62696" y="96733"/>
                  </a:moveTo>
                  <a:cubicBezTo>
                    <a:pt x="60791" y="97781"/>
                    <a:pt x="56314" y="96733"/>
                    <a:pt x="53171" y="95686"/>
                  </a:cubicBezTo>
                  <a:cubicBezTo>
                    <a:pt x="52339" y="93971"/>
                    <a:pt x="52040" y="92047"/>
                    <a:pt x="52313" y="90161"/>
                  </a:cubicBezTo>
                  <a:cubicBezTo>
                    <a:pt x="52485" y="87941"/>
                    <a:pt x="53428" y="85852"/>
                    <a:pt x="54980" y="84256"/>
                  </a:cubicBezTo>
                  <a:cubicBezTo>
                    <a:pt x="58640" y="83332"/>
                    <a:pt x="62366" y="82695"/>
                    <a:pt x="66125" y="82351"/>
                  </a:cubicBezTo>
                  <a:cubicBezTo>
                    <a:pt x="67754" y="82284"/>
                    <a:pt x="69128" y="83551"/>
                    <a:pt x="69195" y="85181"/>
                  </a:cubicBezTo>
                  <a:cubicBezTo>
                    <a:pt x="69202" y="85349"/>
                    <a:pt x="69195" y="85517"/>
                    <a:pt x="69173" y="85684"/>
                  </a:cubicBezTo>
                  <a:cubicBezTo>
                    <a:pt x="68816" y="90140"/>
                    <a:pt x="66472" y="94198"/>
                    <a:pt x="62791" y="96733"/>
                  </a:cubicBezTo>
                  <a:moveTo>
                    <a:pt x="69744" y="54157"/>
                  </a:moveTo>
                  <a:cubicBezTo>
                    <a:pt x="69173" y="59586"/>
                    <a:pt x="63458" y="61015"/>
                    <a:pt x="58885" y="64444"/>
                  </a:cubicBezTo>
                  <a:cubicBezTo>
                    <a:pt x="56600" y="66253"/>
                    <a:pt x="54790" y="61967"/>
                    <a:pt x="54790" y="61967"/>
                  </a:cubicBezTo>
                  <a:cubicBezTo>
                    <a:pt x="52504" y="59967"/>
                    <a:pt x="53837" y="55681"/>
                    <a:pt x="53742" y="52442"/>
                  </a:cubicBezTo>
                  <a:cubicBezTo>
                    <a:pt x="53742" y="45870"/>
                    <a:pt x="60981" y="48156"/>
                    <a:pt x="63267" y="45870"/>
                  </a:cubicBezTo>
                  <a:cubicBezTo>
                    <a:pt x="69268" y="44441"/>
                    <a:pt x="71078" y="46536"/>
                    <a:pt x="70220" y="53871"/>
                  </a:cubicBezTo>
                  <a:moveTo>
                    <a:pt x="104605" y="81684"/>
                  </a:moveTo>
                  <a:cubicBezTo>
                    <a:pt x="102753" y="85449"/>
                    <a:pt x="99214" y="88103"/>
                    <a:pt x="95080" y="88827"/>
                  </a:cubicBezTo>
                  <a:cubicBezTo>
                    <a:pt x="93842" y="88827"/>
                    <a:pt x="89842" y="85970"/>
                    <a:pt x="89746" y="83970"/>
                  </a:cubicBezTo>
                  <a:cubicBezTo>
                    <a:pt x="89652" y="81969"/>
                    <a:pt x="88794" y="77588"/>
                    <a:pt x="90795" y="75302"/>
                  </a:cubicBezTo>
                  <a:cubicBezTo>
                    <a:pt x="94890" y="75302"/>
                    <a:pt x="96795" y="73207"/>
                    <a:pt x="99462" y="72444"/>
                  </a:cubicBezTo>
                  <a:cubicBezTo>
                    <a:pt x="102129" y="71682"/>
                    <a:pt x="104605" y="71968"/>
                    <a:pt x="104987" y="74445"/>
                  </a:cubicBezTo>
                  <a:cubicBezTo>
                    <a:pt x="105230" y="76851"/>
                    <a:pt x="105230" y="79277"/>
                    <a:pt x="104987" y="81684"/>
                  </a:cubicBezTo>
                  <a:moveTo>
                    <a:pt x="115559" y="40250"/>
                  </a:moveTo>
                  <a:cubicBezTo>
                    <a:pt x="114181" y="44688"/>
                    <a:pt x="111450" y="48584"/>
                    <a:pt x="107749" y="51394"/>
                  </a:cubicBezTo>
                  <a:cubicBezTo>
                    <a:pt x="103837" y="51916"/>
                    <a:pt x="99861" y="51690"/>
                    <a:pt x="96033" y="50727"/>
                  </a:cubicBezTo>
                  <a:cubicBezTo>
                    <a:pt x="92604" y="49489"/>
                    <a:pt x="92604" y="43774"/>
                    <a:pt x="92890" y="40440"/>
                  </a:cubicBezTo>
                  <a:cubicBezTo>
                    <a:pt x="93557" y="34059"/>
                    <a:pt x="106606" y="34440"/>
                    <a:pt x="114702" y="31868"/>
                  </a:cubicBezTo>
                  <a:cubicBezTo>
                    <a:pt x="115655" y="32725"/>
                    <a:pt x="115559" y="38250"/>
                    <a:pt x="115559" y="40250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D71BC66C-8DCA-48EF-84E6-871DD55737D0}"/>
                </a:ext>
              </a:extLst>
            </p:cNvPr>
            <p:cNvSpPr/>
            <p:nvPr/>
          </p:nvSpPr>
          <p:spPr>
            <a:xfrm>
              <a:off x="7368181" y="4380956"/>
              <a:ext cx="420543" cy="743077"/>
            </a:xfrm>
            <a:custGeom>
              <a:avLst/>
              <a:gdLst>
                <a:gd name="connsiteX0" fmla="*/ 92444 w 117462"/>
                <a:gd name="connsiteY0" fmla="*/ 134632 h 207549"/>
                <a:gd name="connsiteX1" fmla="*/ 84062 w 117462"/>
                <a:gd name="connsiteY1" fmla="*/ 134632 h 207549"/>
                <a:gd name="connsiteX2" fmla="*/ 83014 w 117462"/>
                <a:gd name="connsiteY2" fmla="*/ 125964 h 207549"/>
                <a:gd name="connsiteX3" fmla="*/ 105017 w 117462"/>
                <a:gd name="connsiteY3" fmla="*/ 104818 h 207549"/>
                <a:gd name="connsiteX4" fmla="*/ 106636 w 117462"/>
                <a:gd name="connsiteY4" fmla="*/ 100342 h 207549"/>
                <a:gd name="connsiteX5" fmla="*/ 101969 w 117462"/>
                <a:gd name="connsiteY5" fmla="*/ 89197 h 207549"/>
                <a:gd name="connsiteX6" fmla="*/ 99492 w 117462"/>
                <a:gd name="connsiteY6" fmla="*/ 82244 h 207549"/>
                <a:gd name="connsiteX7" fmla="*/ 91872 w 117462"/>
                <a:gd name="connsiteY7" fmla="*/ 82244 h 207549"/>
                <a:gd name="connsiteX8" fmla="*/ 91015 w 117462"/>
                <a:gd name="connsiteY8" fmla="*/ 72719 h 207549"/>
                <a:gd name="connsiteX9" fmla="*/ 92254 w 117462"/>
                <a:gd name="connsiteY9" fmla="*/ 58336 h 207549"/>
                <a:gd name="connsiteX10" fmla="*/ 103969 w 117462"/>
                <a:gd name="connsiteY10" fmla="*/ 45382 h 207549"/>
                <a:gd name="connsiteX11" fmla="*/ 111017 w 117462"/>
                <a:gd name="connsiteY11" fmla="*/ 35857 h 207549"/>
                <a:gd name="connsiteX12" fmla="*/ 114922 w 117462"/>
                <a:gd name="connsiteY12" fmla="*/ 22903 h 207549"/>
                <a:gd name="connsiteX13" fmla="*/ 116923 w 117462"/>
                <a:gd name="connsiteY13" fmla="*/ 11569 h 207549"/>
                <a:gd name="connsiteX14" fmla="*/ 108350 w 117462"/>
                <a:gd name="connsiteY14" fmla="*/ 329 h 207549"/>
                <a:gd name="connsiteX15" fmla="*/ 94920 w 117462"/>
                <a:gd name="connsiteY15" fmla="*/ 1282 h 207549"/>
                <a:gd name="connsiteX16" fmla="*/ 47867 w 117462"/>
                <a:gd name="connsiteY16" fmla="*/ 23761 h 207549"/>
                <a:gd name="connsiteX17" fmla="*/ 37008 w 117462"/>
                <a:gd name="connsiteY17" fmla="*/ 24999 h 207549"/>
                <a:gd name="connsiteX18" fmla="*/ 28721 w 117462"/>
                <a:gd name="connsiteY18" fmla="*/ 29857 h 207549"/>
                <a:gd name="connsiteX19" fmla="*/ 24816 w 117462"/>
                <a:gd name="connsiteY19" fmla="*/ 35857 h 207549"/>
                <a:gd name="connsiteX20" fmla="*/ 19672 w 117462"/>
                <a:gd name="connsiteY20" fmla="*/ 39096 h 207549"/>
                <a:gd name="connsiteX21" fmla="*/ 22340 w 117462"/>
                <a:gd name="connsiteY21" fmla="*/ 50240 h 207549"/>
                <a:gd name="connsiteX22" fmla="*/ 27293 w 117462"/>
                <a:gd name="connsiteY22" fmla="*/ 53574 h 207549"/>
                <a:gd name="connsiteX23" fmla="*/ 33293 w 117462"/>
                <a:gd name="connsiteY23" fmla="*/ 60146 h 207549"/>
                <a:gd name="connsiteX24" fmla="*/ 42818 w 117462"/>
                <a:gd name="connsiteY24" fmla="*/ 63575 h 207549"/>
                <a:gd name="connsiteX25" fmla="*/ 50819 w 117462"/>
                <a:gd name="connsiteY25" fmla="*/ 71005 h 207549"/>
                <a:gd name="connsiteX26" fmla="*/ 48534 w 117462"/>
                <a:gd name="connsiteY26" fmla="*/ 86626 h 207549"/>
                <a:gd name="connsiteX27" fmla="*/ 38246 w 117462"/>
                <a:gd name="connsiteY27" fmla="*/ 95103 h 207549"/>
                <a:gd name="connsiteX28" fmla="*/ 30912 w 117462"/>
                <a:gd name="connsiteY28" fmla="*/ 95103 h 207549"/>
                <a:gd name="connsiteX29" fmla="*/ 19958 w 117462"/>
                <a:gd name="connsiteY29" fmla="*/ 106438 h 207549"/>
                <a:gd name="connsiteX30" fmla="*/ 26816 w 117462"/>
                <a:gd name="connsiteY30" fmla="*/ 118344 h 207549"/>
                <a:gd name="connsiteX31" fmla="*/ 30245 w 117462"/>
                <a:gd name="connsiteY31" fmla="*/ 123869 h 207549"/>
                <a:gd name="connsiteX32" fmla="*/ 33102 w 117462"/>
                <a:gd name="connsiteY32" fmla="*/ 130250 h 207549"/>
                <a:gd name="connsiteX33" fmla="*/ 31293 w 117462"/>
                <a:gd name="connsiteY33" fmla="*/ 138251 h 207549"/>
                <a:gd name="connsiteX34" fmla="*/ 29674 w 117462"/>
                <a:gd name="connsiteY34" fmla="*/ 144442 h 207549"/>
                <a:gd name="connsiteX35" fmla="*/ 23483 w 117462"/>
                <a:gd name="connsiteY35" fmla="*/ 150824 h 207549"/>
                <a:gd name="connsiteX36" fmla="*/ 14815 w 117462"/>
                <a:gd name="connsiteY36" fmla="*/ 157206 h 207549"/>
                <a:gd name="connsiteX37" fmla="*/ -330 w 117462"/>
                <a:gd name="connsiteY37" fmla="*/ 171779 h 207549"/>
                <a:gd name="connsiteX38" fmla="*/ 2337 w 117462"/>
                <a:gd name="connsiteY38" fmla="*/ 187210 h 207549"/>
                <a:gd name="connsiteX39" fmla="*/ 8243 w 117462"/>
                <a:gd name="connsiteY39" fmla="*/ 195687 h 207549"/>
                <a:gd name="connsiteX40" fmla="*/ 12339 w 117462"/>
                <a:gd name="connsiteY40" fmla="*/ 204069 h 207549"/>
                <a:gd name="connsiteX41" fmla="*/ 21864 w 117462"/>
                <a:gd name="connsiteY41" fmla="*/ 206736 h 207549"/>
                <a:gd name="connsiteX42" fmla="*/ 28626 w 117462"/>
                <a:gd name="connsiteY42" fmla="*/ 206736 h 207549"/>
                <a:gd name="connsiteX43" fmla="*/ 45676 w 117462"/>
                <a:gd name="connsiteY43" fmla="*/ 191496 h 207549"/>
                <a:gd name="connsiteX44" fmla="*/ 80633 w 117462"/>
                <a:gd name="connsiteY44" fmla="*/ 174065 h 207549"/>
                <a:gd name="connsiteX45" fmla="*/ 102064 w 117462"/>
                <a:gd name="connsiteY45" fmla="*/ 148348 h 207549"/>
                <a:gd name="connsiteX46" fmla="*/ 99778 w 117462"/>
                <a:gd name="connsiteY46" fmla="*/ 140156 h 207549"/>
                <a:gd name="connsiteX47" fmla="*/ 92158 w 117462"/>
                <a:gd name="connsiteY47" fmla="*/ 135203 h 20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7462" h="207549">
                  <a:moveTo>
                    <a:pt x="92444" y="134632"/>
                  </a:moveTo>
                  <a:cubicBezTo>
                    <a:pt x="90443" y="134632"/>
                    <a:pt x="85871" y="134632"/>
                    <a:pt x="84062" y="134632"/>
                  </a:cubicBezTo>
                  <a:cubicBezTo>
                    <a:pt x="82757" y="131940"/>
                    <a:pt x="82388" y="128889"/>
                    <a:pt x="83014" y="125964"/>
                  </a:cubicBezTo>
                  <a:cubicBezTo>
                    <a:pt x="88677" y="117361"/>
                    <a:pt x="96195" y="110135"/>
                    <a:pt x="105017" y="104818"/>
                  </a:cubicBezTo>
                  <a:cubicBezTo>
                    <a:pt x="106540" y="103866"/>
                    <a:pt x="106540" y="102247"/>
                    <a:pt x="106636" y="100342"/>
                  </a:cubicBezTo>
                  <a:cubicBezTo>
                    <a:pt x="106636" y="97008"/>
                    <a:pt x="105493" y="95960"/>
                    <a:pt x="101969" y="89197"/>
                  </a:cubicBezTo>
                  <a:cubicBezTo>
                    <a:pt x="100064" y="85673"/>
                    <a:pt x="101112" y="82435"/>
                    <a:pt x="99492" y="82244"/>
                  </a:cubicBezTo>
                  <a:cubicBezTo>
                    <a:pt x="97873" y="82054"/>
                    <a:pt x="94730" y="85007"/>
                    <a:pt x="91872" y="82244"/>
                  </a:cubicBezTo>
                  <a:cubicBezTo>
                    <a:pt x="89015" y="79482"/>
                    <a:pt x="91015" y="74338"/>
                    <a:pt x="91015" y="72719"/>
                  </a:cubicBezTo>
                  <a:cubicBezTo>
                    <a:pt x="89911" y="67914"/>
                    <a:pt x="90344" y="62882"/>
                    <a:pt x="92254" y="58336"/>
                  </a:cubicBezTo>
                  <a:cubicBezTo>
                    <a:pt x="95866" y="53762"/>
                    <a:pt x="99779" y="49434"/>
                    <a:pt x="103969" y="45382"/>
                  </a:cubicBezTo>
                  <a:cubicBezTo>
                    <a:pt x="108065" y="41668"/>
                    <a:pt x="111113" y="39191"/>
                    <a:pt x="111017" y="35857"/>
                  </a:cubicBezTo>
                  <a:cubicBezTo>
                    <a:pt x="111017" y="28428"/>
                    <a:pt x="114637" y="25380"/>
                    <a:pt x="114922" y="22903"/>
                  </a:cubicBezTo>
                  <a:cubicBezTo>
                    <a:pt x="115209" y="20427"/>
                    <a:pt x="117780" y="13378"/>
                    <a:pt x="116923" y="11569"/>
                  </a:cubicBezTo>
                  <a:cubicBezTo>
                    <a:pt x="115399" y="7854"/>
                    <a:pt x="113018" y="-2433"/>
                    <a:pt x="108350" y="329"/>
                  </a:cubicBezTo>
                  <a:cubicBezTo>
                    <a:pt x="105397" y="1949"/>
                    <a:pt x="102349" y="1758"/>
                    <a:pt x="94920" y="1282"/>
                  </a:cubicBezTo>
                  <a:cubicBezTo>
                    <a:pt x="80347" y="520"/>
                    <a:pt x="63106" y="17570"/>
                    <a:pt x="47867" y="23761"/>
                  </a:cubicBezTo>
                  <a:cubicBezTo>
                    <a:pt x="44273" y="24371"/>
                    <a:pt x="40647" y="24785"/>
                    <a:pt x="37008" y="24999"/>
                  </a:cubicBezTo>
                  <a:cubicBezTo>
                    <a:pt x="33770" y="25856"/>
                    <a:pt x="30246" y="26618"/>
                    <a:pt x="28721" y="29857"/>
                  </a:cubicBezTo>
                  <a:cubicBezTo>
                    <a:pt x="27198" y="33095"/>
                    <a:pt x="27198" y="34810"/>
                    <a:pt x="24816" y="35857"/>
                  </a:cubicBezTo>
                  <a:cubicBezTo>
                    <a:pt x="22435" y="36905"/>
                    <a:pt x="19672" y="38048"/>
                    <a:pt x="19672" y="39096"/>
                  </a:cubicBezTo>
                  <a:cubicBezTo>
                    <a:pt x="19672" y="40144"/>
                    <a:pt x="19672" y="49192"/>
                    <a:pt x="22340" y="50240"/>
                  </a:cubicBezTo>
                  <a:cubicBezTo>
                    <a:pt x="25006" y="51288"/>
                    <a:pt x="26055" y="50240"/>
                    <a:pt x="27293" y="53574"/>
                  </a:cubicBezTo>
                  <a:cubicBezTo>
                    <a:pt x="28531" y="56908"/>
                    <a:pt x="30722" y="59956"/>
                    <a:pt x="33293" y="60146"/>
                  </a:cubicBezTo>
                  <a:cubicBezTo>
                    <a:pt x="36596" y="60898"/>
                    <a:pt x="39795" y="62049"/>
                    <a:pt x="42818" y="63575"/>
                  </a:cubicBezTo>
                  <a:cubicBezTo>
                    <a:pt x="45962" y="64813"/>
                    <a:pt x="52343" y="65671"/>
                    <a:pt x="50819" y="71005"/>
                  </a:cubicBezTo>
                  <a:cubicBezTo>
                    <a:pt x="50623" y="76279"/>
                    <a:pt x="49857" y="81516"/>
                    <a:pt x="48534" y="86626"/>
                  </a:cubicBezTo>
                  <a:cubicBezTo>
                    <a:pt x="46057" y="90340"/>
                    <a:pt x="42818" y="94722"/>
                    <a:pt x="38246" y="95103"/>
                  </a:cubicBezTo>
                  <a:cubicBezTo>
                    <a:pt x="36341" y="95103"/>
                    <a:pt x="32817" y="94341"/>
                    <a:pt x="30912" y="95103"/>
                  </a:cubicBezTo>
                  <a:cubicBezTo>
                    <a:pt x="24905" y="95536"/>
                    <a:pt x="20185" y="100419"/>
                    <a:pt x="19958" y="106438"/>
                  </a:cubicBezTo>
                  <a:cubicBezTo>
                    <a:pt x="19959" y="110343"/>
                    <a:pt x="26816" y="118249"/>
                    <a:pt x="26816" y="118344"/>
                  </a:cubicBezTo>
                  <a:cubicBezTo>
                    <a:pt x="27534" y="120417"/>
                    <a:pt x="28706" y="122305"/>
                    <a:pt x="30245" y="123869"/>
                  </a:cubicBezTo>
                  <a:cubicBezTo>
                    <a:pt x="31841" y="125645"/>
                    <a:pt x="32840" y="127877"/>
                    <a:pt x="33102" y="130250"/>
                  </a:cubicBezTo>
                  <a:cubicBezTo>
                    <a:pt x="33103" y="132632"/>
                    <a:pt x="31484" y="135013"/>
                    <a:pt x="31293" y="138251"/>
                  </a:cubicBezTo>
                  <a:cubicBezTo>
                    <a:pt x="31047" y="140381"/>
                    <a:pt x="30501" y="142465"/>
                    <a:pt x="29674" y="144442"/>
                  </a:cubicBezTo>
                  <a:cubicBezTo>
                    <a:pt x="28286" y="147134"/>
                    <a:pt x="26131" y="149355"/>
                    <a:pt x="23483" y="150824"/>
                  </a:cubicBezTo>
                  <a:cubicBezTo>
                    <a:pt x="20716" y="153113"/>
                    <a:pt x="17822" y="155244"/>
                    <a:pt x="14815" y="157206"/>
                  </a:cubicBezTo>
                  <a:cubicBezTo>
                    <a:pt x="7985" y="159786"/>
                    <a:pt x="2511" y="165053"/>
                    <a:pt x="-330" y="171779"/>
                  </a:cubicBezTo>
                  <a:cubicBezTo>
                    <a:pt x="-562" y="177055"/>
                    <a:pt x="348" y="182318"/>
                    <a:pt x="2337" y="187210"/>
                  </a:cubicBezTo>
                  <a:cubicBezTo>
                    <a:pt x="3749" y="190385"/>
                    <a:pt x="5754" y="193262"/>
                    <a:pt x="8243" y="195687"/>
                  </a:cubicBezTo>
                  <a:cubicBezTo>
                    <a:pt x="10624" y="198449"/>
                    <a:pt x="9100" y="203021"/>
                    <a:pt x="12339" y="204069"/>
                  </a:cubicBezTo>
                  <a:cubicBezTo>
                    <a:pt x="15574" y="204723"/>
                    <a:pt x="18759" y="205615"/>
                    <a:pt x="21864" y="206736"/>
                  </a:cubicBezTo>
                  <a:cubicBezTo>
                    <a:pt x="23959" y="208260"/>
                    <a:pt x="28626" y="206736"/>
                    <a:pt x="28626" y="206736"/>
                  </a:cubicBezTo>
                  <a:cubicBezTo>
                    <a:pt x="32532" y="205117"/>
                    <a:pt x="38913" y="195401"/>
                    <a:pt x="45676" y="191496"/>
                  </a:cubicBezTo>
                  <a:cubicBezTo>
                    <a:pt x="53867" y="186829"/>
                    <a:pt x="71108" y="180161"/>
                    <a:pt x="80633" y="174065"/>
                  </a:cubicBezTo>
                  <a:cubicBezTo>
                    <a:pt x="90158" y="167969"/>
                    <a:pt x="100635" y="160445"/>
                    <a:pt x="102064" y="148348"/>
                  </a:cubicBezTo>
                  <a:cubicBezTo>
                    <a:pt x="101929" y="145480"/>
                    <a:pt x="101148" y="142680"/>
                    <a:pt x="99778" y="140156"/>
                  </a:cubicBezTo>
                  <a:cubicBezTo>
                    <a:pt x="97809" y="137759"/>
                    <a:pt x="95148" y="136029"/>
                    <a:pt x="92158" y="13520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FD17139B-AD28-4537-BB31-499DDC946268}"/>
                </a:ext>
              </a:extLst>
            </p:cNvPr>
            <p:cNvSpPr/>
            <p:nvPr/>
          </p:nvSpPr>
          <p:spPr>
            <a:xfrm>
              <a:off x="6496321" y="4535935"/>
              <a:ext cx="481060" cy="686953"/>
            </a:xfrm>
            <a:custGeom>
              <a:avLst/>
              <a:gdLst>
                <a:gd name="connsiteX0" fmla="*/ 121936 w 134365"/>
                <a:gd name="connsiteY0" fmla="*/ 43148 h 191873"/>
                <a:gd name="connsiteX1" fmla="*/ 133271 w 134365"/>
                <a:gd name="connsiteY1" fmla="*/ 31623 h 191873"/>
                <a:gd name="connsiteX2" fmla="*/ 133271 w 134365"/>
                <a:gd name="connsiteY2" fmla="*/ 22955 h 191873"/>
                <a:gd name="connsiteX3" fmla="*/ 129556 w 134365"/>
                <a:gd name="connsiteY3" fmla="*/ 11811 h 191873"/>
                <a:gd name="connsiteX4" fmla="*/ 116126 w 134365"/>
                <a:gd name="connsiteY4" fmla="*/ 3048 h 191873"/>
                <a:gd name="connsiteX5" fmla="*/ 106601 w 134365"/>
                <a:gd name="connsiteY5" fmla="*/ 3048 h 191873"/>
                <a:gd name="connsiteX6" fmla="*/ 98410 w 134365"/>
                <a:gd name="connsiteY6" fmla="*/ -96 h 191873"/>
                <a:gd name="connsiteX7" fmla="*/ 92980 w 134365"/>
                <a:gd name="connsiteY7" fmla="*/ 1714 h 191873"/>
                <a:gd name="connsiteX8" fmla="*/ 88218 w 134365"/>
                <a:gd name="connsiteY8" fmla="*/ 4191 h 191873"/>
                <a:gd name="connsiteX9" fmla="*/ 82788 w 134365"/>
                <a:gd name="connsiteY9" fmla="*/ 7715 h 191873"/>
                <a:gd name="connsiteX10" fmla="*/ 73263 w 134365"/>
                <a:gd name="connsiteY10" fmla="*/ 11430 h 191873"/>
                <a:gd name="connsiteX11" fmla="*/ 66405 w 134365"/>
                <a:gd name="connsiteY11" fmla="*/ 13430 h 191873"/>
                <a:gd name="connsiteX12" fmla="*/ 57642 w 134365"/>
                <a:gd name="connsiteY12" fmla="*/ 16573 h 191873"/>
                <a:gd name="connsiteX13" fmla="*/ 45641 w 134365"/>
                <a:gd name="connsiteY13" fmla="*/ 19812 h 191873"/>
                <a:gd name="connsiteX14" fmla="*/ 29448 w 134365"/>
                <a:gd name="connsiteY14" fmla="*/ 24574 h 191873"/>
                <a:gd name="connsiteX15" fmla="*/ 25733 w 134365"/>
                <a:gd name="connsiteY15" fmla="*/ 19621 h 191873"/>
                <a:gd name="connsiteX16" fmla="*/ 17923 w 134365"/>
                <a:gd name="connsiteY16" fmla="*/ 15526 h 191873"/>
                <a:gd name="connsiteX17" fmla="*/ 9160 w 134365"/>
                <a:gd name="connsiteY17" fmla="*/ 19431 h 191873"/>
                <a:gd name="connsiteX18" fmla="*/ -365 w 134365"/>
                <a:gd name="connsiteY18" fmla="*/ 36671 h 191873"/>
                <a:gd name="connsiteX19" fmla="*/ 397 w 134365"/>
                <a:gd name="connsiteY19" fmla="*/ 51911 h 191873"/>
                <a:gd name="connsiteX20" fmla="*/ 2873 w 134365"/>
                <a:gd name="connsiteY20" fmla="*/ 66961 h 191873"/>
                <a:gd name="connsiteX21" fmla="*/ 5445 w 134365"/>
                <a:gd name="connsiteY21" fmla="*/ 78676 h 191873"/>
                <a:gd name="connsiteX22" fmla="*/ 6398 w 134365"/>
                <a:gd name="connsiteY22" fmla="*/ 86677 h 191873"/>
                <a:gd name="connsiteX23" fmla="*/ 8207 w 134365"/>
                <a:gd name="connsiteY23" fmla="*/ 90773 h 191873"/>
                <a:gd name="connsiteX24" fmla="*/ 10303 w 134365"/>
                <a:gd name="connsiteY24" fmla="*/ 98393 h 191873"/>
                <a:gd name="connsiteX25" fmla="*/ 14018 w 134365"/>
                <a:gd name="connsiteY25" fmla="*/ 101727 h 191873"/>
                <a:gd name="connsiteX26" fmla="*/ 24400 w 134365"/>
                <a:gd name="connsiteY26" fmla="*/ 102679 h 191873"/>
                <a:gd name="connsiteX27" fmla="*/ 30877 w 134365"/>
                <a:gd name="connsiteY27" fmla="*/ 101536 h 191873"/>
                <a:gd name="connsiteX28" fmla="*/ 39069 w 134365"/>
                <a:gd name="connsiteY28" fmla="*/ 103822 h 191873"/>
                <a:gd name="connsiteX29" fmla="*/ 41831 w 134365"/>
                <a:gd name="connsiteY29" fmla="*/ 108966 h 191873"/>
                <a:gd name="connsiteX30" fmla="*/ 40021 w 134365"/>
                <a:gd name="connsiteY30" fmla="*/ 124111 h 191873"/>
                <a:gd name="connsiteX31" fmla="*/ 40021 w 134365"/>
                <a:gd name="connsiteY31" fmla="*/ 135445 h 191873"/>
                <a:gd name="connsiteX32" fmla="*/ 40021 w 134365"/>
                <a:gd name="connsiteY32" fmla="*/ 143732 h 191873"/>
                <a:gd name="connsiteX33" fmla="*/ 29829 w 134365"/>
                <a:gd name="connsiteY33" fmla="*/ 155638 h 191873"/>
                <a:gd name="connsiteX34" fmla="*/ 17161 w 134365"/>
                <a:gd name="connsiteY34" fmla="*/ 151257 h 191873"/>
                <a:gd name="connsiteX35" fmla="*/ 8589 w 134365"/>
                <a:gd name="connsiteY35" fmla="*/ 154781 h 191873"/>
                <a:gd name="connsiteX36" fmla="*/ 22019 w 134365"/>
                <a:gd name="connsiteY36" fmla="*/ 168497 h 191873"/>
                <a:gd name="connsiteX37" fmla="*/ 26781 w 134365"/>
                <a:gd name="connsiteY37" fmla="*/ 177451 h 191873"/>
                <a:gd name="connsiteX38" fmla="*/ 35544 w 134365"/>
                <a:gd name="connsiteY38" fmla="*/ 181737 h 191873"/>
                <a:gd name="connsiteX39" fmla="*/ 40783 w 134365"/>
                <a:gd name="connsiteY39" fmla="*/ 185833 h 191873"/>
                <a:gd name="connsiteX40" fmla="*/ 47451 w 134365"/>
                <a:gd name="connsiteY40" fmla="*/ 188785 h 191873"/>
                <a:gd name="connsiteX41" fmla="*/ 51737 w 134365"/>
                <a:gd name="connsiteY41" fmla="*/ 191738 h 191873"/>
                <a:gd name="connsiteX42" fmla="*/ 61262 w 134365"/>
                <a:gd name="connsiteY42" fmla="*/ 186880 h 191873"/>
                <a:gd name="connsiteX43" fmla="*/ 71454 w 134365"/>
                <a:gd name="connsiteY43" fmla="*/ 176689 h 191873"/>
                <a:gd name="connsiteX44" fmla="*/ 80979 w 134365"/>
                <a:gd name="connsiteY44" fmla="*/ 162401 h 191873"/>
                <a:gd name="connsiteX45" fmla="*/ 80979 w 134365"/>
                <a:gd name="connsiteY45" fmla="*/ 112014 h 191873"/>
                <a:gd name="connsiteX46" fmla="*/ 79169 w 134365"/>
                <a:gd name="connsiteY46" fmla="*/ 100679 h 191873"/>
                <a:gd name="connsiteX47" fmla="*/ 84693 w 134365"/>
                <a:gd name="connsiteY47" fmla="*/ 94488 h 191873"/>
                <a:gd name="connsiteX48" fmla="*/ 90503 w 134365"/>
                <a:gd name="connsiteY48" fmla="*/ 93726 h 191873"/>
                <a:gd name="connsiteX49" fmla="*/ 98314 w 134365"/>
                <a:gd name="connsiteY49" fmla="*/ 83725 h 191873"/>
                <a:gd name="connsiteX50" fmla="*/ 116126 w 134365"/>
                <a:gd name="connsiteY50" fmla="*/ 52673 h 191873"/>
                <a:gd name="connsiteX51" fmla="*/ 121555 w 134365"/>
                <a:gd name="connsiteY51" fmla="*/ 43148 h 191873"/>
                <a:gd name="connsiteX52" fmla="*/ 76026 w 134365"/>
                <a:gd name="connsiteY52" fmla="*/ 43720 h 191873"/>
                <a:gd name="connsiteX53" fmla="*/ 67644 w 134365"/>
                <a:gd name="connsiteY53" fmla="*/ 51149 h 191873"/>
                <a:gd name="connsiteX54" fmla="*/ 57547 w 134365"/>
                <a:gd name="connsiteY54" fmla="*/ 58960 h 191873"/>
                <a:gd name="connsiteX55" fmla="*/ 46784 w 134365"/>
                <a:gd name="connsiteY55" fmla="*/ 62293 h 191873"/>
                <a:gd name="connsiteX56" fmla="*/ 40688 w 134365"/>
                <a:gd name="connsiteY56" fmla="*/ 56197 h 191873"/>
                <a:gd name="connsiteX57" fmla="*/ 44974 w 134365"/>
                <a:gd name="connsiteY57" fmla="*/ 48958 h 191873"/>
                <a:gd name="connsiteX58" fmla="*/ 59071 w 134365"/>
                <a:gd name="connsiteY58" fmla="*/ 42862 h 191873"/>
                <a:gd name="connsiteX59" fmla="*/ 64501 w 134365"/>
                <a:gd name="connsiteY59" fmla="*/ 39433 h 191873"/>
                <a:gd name="connsiteX60" fmla="*/ 71739 w 134365"/>
                <a:gd name="connsiteY60" fmla="*/ 37052 h 191873"/>
                <a:gd name="connsiteX61" fmla="*/ 78788 w 134365"/>
                <a:gd name="connsiteY61" fmla="*/ 36100 h 191873"/>
                <a:gd name="connsiteX62" fmla="*/ 76026 w 134365"/>
                <a:gd name="connsiteY62" fmla="*/ 43720 h 191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34365" h="191873">
                  <a:moveTo>
                    <a:pt x="121936" y="43148"/>
                  </a:moveTo>
                  <a:cubicBezTo>
                    <a:pt x="125500" y="39101"/>
                    <a:pt x="129284" y="35254"/>
                    <a:pt x="133271" y="31623"/>
                  </a:cubicBezTo>
                  <a:cubicBezTo>
                    <a:pt x="134243" y="28815"/>
                    <a:pt x="134243" y="25762"/>
                    <a:pt x="133271" y="22955"/>
                  </a:cubicBezTo>
                  <a:cubicBezTo>
                    <a:pt x="132352" y="19141"/>
                    <a:pt x="131110" y="15413"/>
                    <a:pt x="129556" y="11811"/>
                  </a:cubicBezTo>
                  <a:cubicBezTo>
                    <a:pt x="125384" y="8447"/>
                    <a:pt x="120885" y="5512"/>
                    <a:pt x="116126" y="3048"/>
                  </a:cubicBezTo>
                  <a:cubicBezTo>
                    <a:pt x="114221" y="1810"/>
                    <a:pt x="108506" y="3048"/>
                    <a:pt x="106601" y="3048"/>
                  </a:cubicBezTo>
                  <a:cubicBezTo>
                    <a:pt x="104011" y="1666"/>
                    <a:pt x="101259" y="610"/>
                    <a:pt x="98410" y="-96"/>
                  </a:cubicBezTo>
                  <a:cubicBezTo>
                    <a:pt x="96422" y="-312"/>
                    <a:pt x="94440" y="349"/>
                    <a:pt x="92980" y="1714"/>
                  </a:cubicBezTo>
                  <a:cubicBezTo>
                    <a:pt x="91336" y="2427"/>
                    <a:pt x="89745" y="3254"/>
                    <a:pt x="88218" y="4191"/>
                  </a:cubicBezTo>
                  <a:cubicBezTo>
                    <a:pt x="86598" y="5143"/>
                    <a:pt x="84789" y="6286"/>
                    <a:pt x="82788" y="7715"/>
                  </a:cubicBezTo>
                  <a:cubicBezTo>
                    <a:pt x="79928" y="9645"/>
                    <a:pt x="76675" y="10914"/>
                    <a:pt x="73263" y="11430"/>
                  </a:cubicBezTo>
                  <a:cubicBezTo>
                    <a:pt x="68882" y="12668"/>
                    <a:pt x="68310" y="13430"/>
                    <a:pt x="66405" y="13430"/>
                  </a:cubicBezTo>
                  <a:cubicBezTo>
                    <a:pt x="63346" y="14041"/>
                    <a:pt x="60393" y="15100"/>
                    <a:pt x="57642" y="16573"/>
                  </a:cubicBezTo>
                  <a:cubicBezTo>
                    <a:pt x="53451" y="18478"/>
                    <a:pt x="48117" y="18478"/>
                    <a:pt x="45641" y="19812"/>
                  </a:cubicBezTo>
                  <a:cubicBezTo>
                    <a:pt x="40645" y="22536"/>
                    <a:pt x="35124" y="24159"/>
                    <a:pt x="29448" y="24574"/>
                  </a:cubicBezTo>
                  <a:cubicBezTo>
                    <a:pt x="28303" y="22855"/>
                    <a:pt x="27063" y="21202"/>
                    <a:pt x="25733" y="19621"/>
                  </a:cubicBezTo>
                  <a:cubicBezTo>
                    <a:pt x="22209" y="17145"/>
                    <a:pt x="21257" y="15907"/>
                    <a:pt x="17923" y="15526"/>
                  </a:cubicBezTo>
                  <a:cubicBezTo>
                    <a:pt x="14589" y="15145"/>
                    <a:pt x="11922" y="17907"/>
                    <a:pt x="9160" y="19431"/>
                  </a:cubicBezTo>
                  <a:cubicBezTo>
                    <a:pt x="6588" y="23527"/>
                    <a:pt x="206" y="25908"/>
                    <a:pt x="-365" y="36671"/>
                  </a:cubicBezTo>
                  <a:cubicBezTo>
                    <a:pt x="-365" y="38481"/>
                    <a:pt x="-365" y="42862"/>
                    <a:pt x="397" y="51911"/>
                  </a:cubicBezTo>
                  <a:cubicBezTo>
                    <a:pt x="397" y="57912"/>
                    <a:pt x="2207" y="61436"/>
                    <a:pt x="2873" y="66961"/>
                  </a:cubicBezTo>
                  <a:cubicBezTo>
                    <a:pt x="3540" y="72485"/>
                    <a:pt x="5445" y="76486"/>
                    <a:pt x="5445" y="78676"/>
                  </a:cubicBezTo>
                  <a:cubicBezTo>
                    <a:pt x="5445" y="80867"/>
                    <a:pt x="6207" y="84487"/>
                    <a:pt x="6398" y="86677"/>
                  </a:cubicBezTo>
                  <a:cubicBezTo>
                    <a:pt x="7160" y="86677"/>
                    <a:pt x="7731" y="90106"/>
                    <a:pt x="8207" y="90773"/>
                  </a:cubicBezTo>
                  <a:cubicBezTo>
                    <a:pt x="8601" y="93387"/>
                    <a:pt x="9305" y="95945"/>
                    <a:pt x="10303" y="98393"/>
                  </a:cubicBezTo>
                  <a:cubicBezTo>
                    <a:pt x="11308" y="99740"/>
                    <a:pt x="12571" y="100873"/>
                    <a:pt x="14018" y="101727"/>
                  </a:cubicBezTo>
                  <a:cubicBezTo>
                    <a:pt x="17432" y="102434"/>
                    <a:pt x="20915" y="102753"/>
                    <a:pt x="24400" y="102679"/>
                  </a:cubicBezTo>
                  <a:cubicBezTo>
                    <a:pt x="26305" y="102679"/>
                    <a:pt x="28972" y="101536"/>
                    <a:pt x="30877" y="101536"/>
                  </a:cubicBezTo>
                  <a:cubicBezTo>
                    <a:pt x="32782" y="101536"/>
                    <a:pt x="35925" y="104584"/>
                    <a:pt x="39069" y="103822"/>
                  </a:cubicBezTo>
                  <a:cubicBezTo>
                    <a:pt x="40402" y="103822"/>
                    <a:pt x="41831" y="107442"/>
                    <a:pt x="41831" y="108966"/>
                  </a:cubicBezTo>
                  <a:cubicBezTo>
                    <a:pt x="40808" y="113955"/>
                    <a:pt x="40203" y="119021"/>
                    <a:pt x="40021" y="124111"/>
                  </a:cubicBezTo>
                  <a:cubicBezTo>
                    <a:pt x="39634" y="127879"/>
                    <a:pt x="39634" y="131677"/>
                    <a:pt x="40021" y="135445"/>
                  </a:cubicBezTo>
                  <a:cubicBezTo>
                    <a:pt x="40021" y="137350"/>
                    <a:pt x="40021" y="141827"/>
                    <a:pt x="40021" y="143732"/>
                  </a:cubicBezTo>
                  <a:cubicBezTo>
                    <a:pt x="39449" y="153257"/>
                    <a:pt x="36306" y="155638"/>
                    <a:pt x="29829" y="155638"/>
                  </a:cubicBezTo>
                  <a:cubicBezTo>
                    <a:pt x="28020" y="155638"/>
                    <a:pt x="23638" y="151066"/>
                    <a:pt x="17161" y="151257"/>
                  </a:cubicBezTo>
                  <a:cubicBezTo>
                    <a:pt x="16208" y="151257"/>
                    <a:pt x="8398" y="151733"/>
                    <a:pt x="8589" y="154781"/>
                  </a:cubicBezTo>
                  <a:cubicBezTo>
                    <a:pt x="8779" y="157829"/>
                    <a:pt x="18971" y="163068"/>
                    <a:pt x="22019" y="168497"/>
                  </a:cubicBezTo>
                  <a:cubicBezTo>
                    <a:pt x="24210" y="172307"/>
                    <a:pt x="24590" y="175355"/>
                    <a:pt x="26781" y="177451"/>
                  </a:cubicBezTo>
                  <a:cubicBezTo>
                    <a:pt x="29390" y="179444"/>
                    <a:pt x="32369" y="180901"/>
                    <a:pt x="35544" y="181737"/>
                  </a:cubicBezTo>
                  <a:cubicBezTo>
                    <a:pt x="37735" y="182880"/>
                    <a:pt x="38688" y="184594"/>
                    <a:pt x="40783" y="185833"/>
                  </a:cubicBezTo>
                  <a:cubicBezTo>
                    <a:pt x="42879" y="187071"/>
                    <a:pt x="46593" y="187642"/>
                    <a:pt x="47451" y="188785"/>
                  </a:cubicBezTo>
                  <a:cubicBezTo>
                    <a:pt x="48284" y="190435"/>
                    <a:pt x="49899" y="191547"/>
                    <a:pt x="51737" y="191738"/>
                  </a:cubicBezTo>
                  <a:cubicBezTo>
                    <a:pt x="53642" y="191738"/>
                    <a:pt x="57738" y="188500"/>
                    <a:pt x="61262" y="186880"/>
                  </a:cubicBezTo>
                  <a:cubicBezTo>
                    <a:pt x="64786" y="185261"/>
                    <a:pt x="68691" y="178022"/>
                    <a:pt x="71454" y="176689"/>
                  </a:cubicBezTo>
                  <a:cubicBezTo>
                    <a:pt x="76645" y="173631"/>
                    <a:pt x="80153" y="168369"/>
                    <a:pt x="80979" y="162401"/>
                  </a:cubicBezTo>
                  <a:cubicBezTo>
                    <a:pt x="82123" y="145625"/>
                    <a:pt x="82123" y="128790"/>
                    <a:pt x="80979" y="112014"/>
                  </a:cubicBezTo>
                  <a:cubicBezTo>
                    <a:pt x="79615" y="108397"/>
                    <a:pt x="78999" y="104541"/>
                    <a:pt x="79169" y="100679"/>
                  </a:cubicBezTo>
                  <a:cubicBezTo>
                    <a:pt x="79169" y="96774"/>
                    <a:pt x="83265" y="93916"/>
                    <a:pt x="84693" y="94488"/>
                  </a:cubicBezTo>
                  <a:cubicBezTo>
                    <a:pt x="86623" y="95322"/>
                    <a:pt x="88854" y="95029"/>
                    <a:pt x="90503" y="93726"/>
                  </a:cubicBezTo>
                  <a:cubicBezTo>
                    <a:pt x="93308" y="90554"/>
                    <a:pt x="95917" y="87214"/>
                    <a:pt x="98314" y="83725"/>
                  </a:cubicBezTo>
                  <a:cubicBezTo>
                    <a:pt x="103662" y="73047"/>
                    <a:pt x="109609" y="62680"/>
                    <a:pt x="116126" y="52673"/>
                  </a:cubicBezTo>
                  <a:cubicBezTo>
                    <a:pt x="118137" y="49617"/>
                    <a:pt x="119950" y="46436"/>
                    <a:pt x="121555" y="43148"/>
                  </a:cubicBezTo>
                  <a:moveTo>
                    <a:pt x="76026" y="43720"/>
                  </a:moveTo>
                  <a:cubicBezTo>
                    <a:pt x="73613" y="46595"/>
                    <a:pt x="70789" y="49099"/>
                    <a:pt x="67644" y="51149"/>
                  </a:cubicBezTo>
                  <a:cubicBezTo>
                    <a:pt x="62976" y="54007"/>
                    <a:pt x="61166" y="56769"/>
                    <a:pt x="57547" y="58960"/>
                  </a:cubicBezTo>
                  <a:cubicBezTo>
                    <a:pt x="54163" y="60646"/>
                    <a:pt x="50528" y="61772"/>
                    <a:pt x="46784" y="62293"/>
                  </a:cubicBezTo>
                  <a:cubicBezTo>
                    <a:pt x="43459" y="62194"/>
                    <a:pt x="40787" y="59522"/>
                    <a:pt x="40688" y="56197"/>
                  </a:cubicBezTo>
                  <a:cubicBezTo>
                    <a:pt x="40584" y="53155"/>
                    <a:pt x="42257" y="50330"/>
                    <a:pt x="44974" y="48958"/>
                  </a:cubicBezTo>
                  <a:cubicBezTo>
                    <a:pt x="49527" y="46605"/>
                    <a:pt x="54237" y="44568"/>
                    <a:pt x="59071" y="42862"/>
                  </a:cubicBezTo>
                  <a:cubicBezTo>
                    <a:pt x="61022" y="41960"/>
                    <a:pt x="62847" y="40807"/>
                    <a:pt x="64501" y="39433"/>
                  </a:cubicBezTo>
                  <a:cubicBezTo>
                    <a:pt x="66310" y="37814"/>
                    <a:pt x="68977" y="38767"/>
                    <a:pt x="71739" y="37052"/>
                  </a:cubicBezTo>
                  <a:cubicBezTo>
                    <a:pt x="73998" y="36253"/>
                    <a:pt x="76398" y="35929"/>
                    <a:pt x="78788" y="36100"/>
                  </a:cubicBezTo>
                  <a:cubicBezTo>
                    <a:pt x="80216" y="36100"/>
                    <a:pt x="77835" y="40576"/>
                    <a:pt x="76026" y="43720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65F94B03-3309-4AB3-B8F7-BC27CA867ACB}"/>
                </a:ext>
              </a:extLst>
            </p:cNvPr>
            <p:cNvSpPr/>
            <p:nvPr/>
          </p:nvSpPr>
          <p:spPr>
            <a:xfrm>
              <a:off x="6864937" y="4863327"/>
              <a:ext cx="214998" cy="231682"/>
            </a:xfrm>
            <a:custGeom>
              <a:avLst/>
              <a:gdLst>
                <a:gd name="connsiteX0" fmla="*/ 56030 w 60051"/>
                <a:gd name="connsiteY0" fmla="*/ 21427 h 64711"/>
                <a:gd name="connsiteX1" fmla="*/ 40409 w 60051"/>
                <a:gd name="connsiteY1" fmla="*/ 7616 h 64711"/>
                <a:gd name="connsiteX2" fmla="*/ 33837 w 60051"/>
                <a:gd name="connsiteY2" fmla="*/ 8663 h 64711"/>
                <a:gd name="connsiteX3" fmla="*/ 26217 w 60051"/>
                <a:gd name="connsiteY3" fmla="*/ 6282 h 64711"/>
                <a:gd name="connsiteX4" fmla="*/ 18502 w 60051"/>
                <a:gd name="connsiteY4" fmla="*/ 5615 h 64711"/>
                <a:gd name="connsiteX5" fmla="*/ 10787 w 60051"/>
                <a:gd name="connsiteY5" fmla="*/ 1615 h 64711"/>
                <a:gd name="connsiteX6" fmla="*/ 3166 w 60051"/>
                <a:gd name="connsiteY6" fmla="*/ -100 h 64711"/>
                <a:gd name="connsiteX7" fmla="*/ 595 w 60051"/>
                <a:gd name="connsiteY7" fmla="*/ 9997 h 64711"/>
                <a:gd name="connsiteX8" fmla="*/ 23 w 60051"/>
                <a:gd name="connsiteY8" fmla="*/ 16855 h 64711"/>
                <a:gd name="connsiteX9" fmla="*/ 2976 w 60051"/>
                <a:gd name="connsiteY9" fmla="*/ 27999 h 64711"/>
                <a:gd name="connsiteX10" fmla="*/ 8024 w 60051"/>
                <a:gd name="connsiteY10" fmla="*/ 38000 h 64711"/>
                <a:gd name="connsiteX11" fmla="*/ 14311 w 60051"/>
                <a:gd name="connsiteY11" fmla="*/ 49526 h 64711"/>
                <a:gd name="connsiteX12" fmla="*/ 14311 w 60051"/>
                <a:gd name="connsiteY12" fmla="*/ 58098 h 64711"/>
                <a:gd name="connsiteX13" fmla="*/ 20407 w 60051"/>
                <a:gd name="connsiteY13" fmla="*/ 64575 h 64711"/>
                <a:gd name="connsiteX14" fmla="*/ 28217 w 60051"/>
                <a:gd name="connsiteY14" fmla="*/ 60860 h 64711"/>
                <a:gd name="connsiteX15" fmla="*/ 35647 w 60051"/>
                <a:gd name="connsiteY15" fmla="*/ 60860 h 64711"/>
                <a:gd name="connsiteX16" fmla="*/ 44410 w 60051"/>
                <a:gd name="connsiteY16" fmla="*/ 57336 h 64711"/>
                <a:gd name="connsiteX17" fmla="*/ 49458 w 60051"/>
                <a:gd name="connsiteY17" fmla="*/ 51431 h 64711"/>
                <a:gd name="connsiteX18" fmla="*/ 53744 w 60051"/>
                <a:gd name="connsiteY18" fmla="*/ 42668 h 64711"/>
                <a:gd name="connsiteX19" fmla="*/ 59269 w 60051"/>
                <a:gd name="connsiteY19" fmla="*/ 35428 h 64711"/>
                <a:gd name="connsiteX20" fmla="*/ 59269 w 60051"/>
                <a:gd name="connsiteY20" fmla="*/ 27618 h 64711"/>
                <a:gd name="connsiteX21" fmla="*/ 55173 w 60051"/>
                <a:gd name="connsiteY21" fmla="*/ 21617 h 64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051" h="64711">
                  <a:moveTo>
                    <a:pt x="56030" y="21427"/>
                  </a:moveTo>
                  <a:cubicBezTo>
                    <a:pt x="53078" y="17426"/>
                    <a:pt x="44314" y="6853"/>
                    <a:pt x="40409" y="7616"/>
                  </a:cubicBezTo>
                  <a:cubicBezTo>
                    <a:pt x="38252" y="8150"/>
                    <a:pt x="36053" y="8500"/>
                    <a:pt x="33837" y="8663"/>
                  </a:cubicBezTo>
                  <a:cubicBezTo>
                    <a:pt x="32027" y="8663"/>
                    <a:pt x="28503" y="5996"/>
                    <a:pt x="26217" y="6282"/>
                  </a:cubicBezTo>
                  <a:cubicBezTo>
                    <a:pt x="23626" y="6562"/>
                    <a:pt x="21006" y="6335"/>
                    <a:pt x="18502" y="5615"/>
                  </a:cubicBezTo>
                  <a:cubicBezTo>
                    <a:pt x="16692" y="5615"/>
                    <a:pt x="12025" y="1520"/>
                    <a:pt x="10787" y="1615"/>
                  </a:cubicBezTo>
                  <a:cubicBezTo>
                    <a:pt x="6881" y="2282"/>
                    <a:pt x="5643" y="-481"/>
                    <a:pt x="3166" y="-100"/>
                  </a:cubicBezTo>
                  <a:cubicBezTo>
                    <a:pt x="23" y="2282"/>
                    <a:pt x="2119" y="7901"/>
                    <a:pt x="595" y="9997"/>
                  </a:cubicBezTo>
                  <a:cubicBezTo>
                    <a:pt x="-444" y="12132"/>
                    <a:pt x="-648" y="14577"/>
                    <a:pt x="23" y="16855"/>
                  </a:cubicBezTo>
                  <a:cubicBezTo>
                    <a:pt x="1972" y="20245"/>
                    <a:pt x="2990" y="24089"/>
                    <a:pt x="2976" y="27999"/>
                  </a:cubicBezTo>
                  <a:cubicBezTo>
                    <a:pt x="2976" y="31047"/>
                    <a:pt x="7834" y="33333"/>
                    <a:pt x="8024" y="38000"/>
                  </a:cubicBezTo>
                  <a:cubicBezTo>
                    <a:pt x="9902" y="41957"/>
                    <a:pt x="12001" y="45805"/>
                    <a:pt x="14311" y="49526"/>
                  </a:cubicBezTo>
                  <a:cubicBezTo>
                    <a:pt x="15358" y="52097"/>
                    <a:pt x="14311" y="56003"/>
                    <a:pt x="14311" y="58098"/>
                  </a:cubicBezTo>
                  <a:cubicBezTo>
                    <a:pt x="15263" y="62194"/>
                    <a:pt x="17835" y="64575"/>
                    <a:pt x="20407" y="64575"/>
                  </a:cubicBezTo>
                  <a:cubicBezTo>
                    <a:pt x="22979" y="64575"/>
                    <a:pt x="24598" y="61813"/>
                    <a:pt x="28217" y="60860"/>
                  </a:cubicBezTo>
                  <a:cubicBezTo>
                    <a:pt x="30313" y="60289"/>
                    <a:pt x="33551" y="60860"/>
                    <a:pt x="35647" y="60860"/>
                  </a:cubicBezTo>
                  <a:cubicBezTo>
                    <a:pt x="38791" y="60343"/>
                    <a:pt x="41783" y="59139"/>
                    <a:pt x="44410" y="57336"/>
                  </a:cubicBezTo>
                  <a:cubicBezTo>
                    <a:pt x="46298" y="55553"/>
                    <a:pt x="47990" y="53573"/>
                    <a:pt x="49458" y="51431"/>
                  </a:cubicBezTo>
                  <a:cubicBezTo>
                    <a:pt x="51363" y="49145"/>
                    <a:pt x="52030" y="44573"/>
                    <a:pt x="53744" y="42668"/>
                  </a:cubicBezTo>
                  <a:cubicBezTo>
                    <a:pt x="55459" y="40763"/>
                    <a:pt x="57935" y="39620"/>
                    <a:pt x="59269" y="35428"/>
                  </a:cubicBezTo>
                  <a:cubicBezTo>
                    <a:pt x="59825" y="32855"/>
                    <a:pt x="59825" y="30192"/>
                    <a:pt x="59269" y="27618"/>
                  </a:cubicBezTo>
                  <a:cubicBezTo>
                    <a:pt x="58124" y="25476"/>
                    <a:pt x="56751" y="23464"/>
                    <a:pt x="55173" y="21617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6E7B8734-A366-410C-8971-1DAC052F17E2}"/>
                </a:ext>
              </a:extLst>
            </p:cNvPr>
            <p:cNvSpPr/>
            <p:nvPr/>
          </p:nvSpPr>
          <p:spPr>
            <a:xfrm>
              <a:off x="6343545" y="4947348"/>
              <a:ext cx="206527" cy="200175"/>
            </a:xfrm>
            <a:custGeom>
              <a:avLst/>
              <a:gdLst>
                <a:gd name="connsiteX0" fmla="*/ 55070 w 57685"/>
                <a:gd name="connsiteY0" fmla="*/ 25296 h 55911"/>
                <a:gd name="connsiteX1" fmla="*/ 56213 w 57685"/>
                <a:gd name="connsiteY1" fmla="*/ 17866 h 55911"/>
                <a:gd name="connsiteX2" fmla="*/ 57166 w 57685"/>
                <a:gd name="connsiteY2" fmla="*/ 11199 h 55911"/>
                <a:gd name="connsiteX3" fmla="*/ 53070 w 57685"/>
                <a:gd name="connsiteY3" fmla="*/ 9294 h 55911"/>
                <a:gd name="connsiteX4" fmla="*/ 41354 w 57685"/>
                <a:gd name="connsiteY4" fmla="*/ 9294 h 55911"/>
                <a:gd name="connsiteX5" fmla="*/ 31258 w 57685"/>
                <a:gd name="connsiteY5" fmla="*/ 11770 h 55911"/>
                <a:gd name="connsiteX6" fmla="*/ 21733 w 57685"/>
                <a:gd name="connsiteY6" fmla="*/ -136 h 55911"/>
                <a:gd name="connsiteX7" fmla="*/ 14113 w 57685"/>
                <a:gd name="connsiteY7" fmla="*/ 3960 h 55911"/>
                <a:gd name="connsiteX8" fmla="*/ 3731 w 57685"/>
                <a:gd name="connsiteY8" fmla="*/ 21771 h 55911"/>
                <a:gd name="connsiteX9" fmla="*/ -365 w 57685"/>
                <a:gd name="connsiteY9" fmla="*/ 29582 h 55911"/>
                <a:gd name="connsiteX10" fmla="*/ 1635 w 57685"/>
                <a:gd name="connsiteY10" fmla="*/ 36249 h 55911"/>
                <a:gd name="connsiteX11" fmla="*/ 206 w 57685"/>
                <a:gd name="connsiteY11" fmla="*/ 44632 h 55911"/>
                <a:gd name="connsiteX12" fmla="*/ 13732 w 57685"/>
                <a:gd name="connsiteY12" fmla="*/ 55776 h 55911"/>
                <a:gd name="connsiteX13" fmla="*/ 25067 w 57685"/>
                <a:gd name="connsiteY13" fmla="*/ 51013 h 55911"/>
                <a:gd name="connsiteX14" fmla="*/ 33639 w 57685"/>
                <a:gd name="connsiteY14" fmla="*/ 50251 h 55911"/>
                <a:gd name="connsiteX15" fmla="*/ 41069 w 57685"/>
                <a:gd name="connsiteY15" fmla="*/ 45203 h 55911"/>
                <a:gd name="connsiteX16" fmla="*/ 44783 w 57685"/>
                <a:gd name="connsiteY16" fmla="*/ 34630 h 55911"/>
                <a:gd name="connsiteX17" fmla="*/ 50022 w 57685"/>
                <a:gd name="connsiteY17" fmla="*/ 30725 h 55911"/>
                <a:gd name="connsiteX18" fmla="*/ 55166 w 57685"/>
                <a:gd name="connsiteY18" fmla="*/ 25105 h 55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7685" h="55911">
                  <a:moveTo>
                    <a:pt x="55070" y="25296"/>
                  </a:moveTo>
                  <a:cubicBezTo>
                    <a:pt x="55973" y="22928"/>
                    <a:pt x="56362" y="20396"/>
                    <a:pt x="56213" y="17866"/>
                  </a:cubicBezTo>
                  <a:cubicBezTo>
                    <a:pt x="57217" y="15797"/>
                    <a:pt x="57550" y="13466"/>
                    <a:pt x="57166" y="11199"/>
                  </a:cubicBezTo>
                  <a:cubicBezTo>
                    <a:pt x="57166" y="9675"/>
                    <a:pt x="54975" y="9294"/>
                    <a:pt x="53070" y="9294"/>
                  </a:cubicBezTo>
                  <a:cubicBezTo>
                    <a:pt x="49168" y="9063"/>
                    <a:pt x="45256" y="9063"/>
                    <a:pt x="41354" y="9294"/>
                  </a:cubicBezTo>
                  <a:cubicBezTo>
                    <a:pt x="38143" y="10653"/>
                    <a:pt x="34734" y="11489"/>
                    <a:pt x="31258" y="11770"/>
                  </a:cubicBezTo>
                  <a:cubicBezTo>
                    <a:pt x="28877" y="11770"/>
                    <a:pt x="28496" y="-136"/>
                    <a:pt x="21733" y="-136"/>
                  </a:cubicBezTo>
                  <a:cubicBezTo>
                    <a:pt x="19828" y="-136"/>
                    <a:pt x="16685" y="2626"/>
                    <a:pt x="14113" y="3960"/>
                  </a:cubicBezTo>
                  <a:cubicBezTo>
                    <a:pt x="8556" y="8398"/>
                    <a:pt x="4854" y="14749"/>
                    <a:pt x="3731" y="21771"/>
                  </a:cubicBezTo>
                  <a:cubicBezTo>
                    <a:pt x="3159" y="24057"/>
                    <a:pt x="-365" y="27677"/>
                    <a:pt x="-365" y="29582"/>
                  </a:cubicBezTo>
                  <a:cubicBezTo>
                    <a:pt x="-365" y="31487"/>
                    <a:pt x="1635" y="34344"/>
                    <a:pt x="1635" y="36249"/>
                  </a:cubicBezTo>
                  <a:cubicBezTo>
                    <a:pt x="1635" y="38154"/>
                    <a:pt x="206" y="42727"/>
                    <a:pt x="206" y="44632"/>
                  </a:cubicBezTo>
                  <a:cubicBezTo>
                    <a:pt x="206" y="52632"/>
                    <a:pt x="6779" y="55776"/>
                    <a:pt x="13732" y="55776"/>
                  </a:cubicBezTo>
                  <a:cubicBezTo>
                    <a:pt x="17710" y="54714"/>
                    <a:pt x="21524" y="53111"/>
                    <a:pt x="25067" y="51013"/>
                  </a:cubicBezTo>
                  <a:cubicBezTo>
                    <a:pt x="27162" y="50442"/>
                    <a:pt x="30496" y="52252"/>
                    <a:pt x="33639" y="50251"/>
                  </a:cubicBezTo>
                  <a:cubicBezTo>
                    <a:pt x="36782" y="48251"/>
                    <a:pt x="39068" y="47584"/>
                    <a:pt x="41069" y="45203"/>
                  </a:cubicBezTo>
                  <a:cubicBezTo>
                    <a:pt x="43069" y="42822"/>
                    <a:pt x="43069" y="38916"/>
                    <a:pt x="44783" y="34630"/>
                  </a:cubicBezTo>
                  <a:cubicBezTo>
                    <a:pt x="45545" y="32820"/>
                    <a:pt x="49260" y="31963"/>
                    <a:pt x="50022" y="30725"/>
                  </a:cubicBezTo>
                  <a:cubicBezTo>
                    <a:pt x="51626" y="28754"/>
                    <a:pt x="53344" y="26877"/>
                    <a:pt x="55166" y="25105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F26471CA-5E48-4614-83C1-FF6C3732E755}"/>
                </a:ext>
              </a:extLst>
            </p:cNvPr>
            <p:cNvSpPr/>
            <p:nvPr/>
          </p:nvSpPr>
          <p:spPr>
            <a:xfrm>
              <a:off x="6330162" y="4169825"/>
              <a:ext cx="802159" cy="426841"/>
            </a:xfrm>
            <a:custGeom>
              <a:avLst/>
              <a:gdLst>
                <a:gd name="connsiteX0" fmla="*/ 219971 w 224051"/>
                <a:gd name="connsiteY0" fmla="*/ 52823 h 119221"/>
                <a:gd name="connsiteX1" fmla="*/ 211304 w 224051"/>
                <a:gd name="connsiteY1" fmla="*/ 45203 h 119221"/>
                <a:gd name="connsiteX2" fmla="*/ 204065 w 224051"/>
                <a:gd name="connsiteY2" fmla="*/ 42822 h 119221"/>
                <a:gd name="connsiteX3" fmla="*/ 197112 w 224051"/>
                <a:gd name="connsiteY3" fmla="*/ 39869 h 119221"/>
                <a:gd name="connsiteX4" fmla="*/ 180824 w 224051"/>
                <a:gd name="connsiteY4" fmla="*/ 43584 h 119221"/>
                <a:gd name="connsiteX5" fmla="*/ 152249 w 224051"/>
                <a:gd name="connsiteY5" fmla="*/ 50251 h 119221"/>
                <a:gd name="connsiteX6" fmla="*/ 150725 w 224051"/>
                <a:gd name="connsiteY6" fmla="*/ 45394 h 119221"/>
                <a:gd name="connsiteX7" fmla="*/ 158726 w 224051"/>
                <a:gd name="connsiteY7" fmla="*/ 30725 h 119221"/>
                <a:gd name="connsiteX8" fmla="*/ 152249 w 224051"/>
                <a:gd name="connsiteY8" fmla="*/ 16437 h 119221"/>
                <a:gd name="connsiteX9" fmla="*/ 149487 w 224051"/>
                <a:gd name="connsiteY9" fmla="*/ 6912 h 119221"/>
                <a:gd name="connsiteX10" fmla="*/ 141104 w 224051"/>
                <a:gd name="connsiteY10" fmla="*/ 4341 h 119221"/>
                <a:gd name="connsiteX11" fmla="*/ 136437 w 224051"/>
                <a:gd name="connsiteY11" fmla="*/ 626 h 119221"/>
                <a:gd name="connsiteX12" fmla="*/ 127484 w 224051"/>
                <a:gd name="connsiteY12" fmla="*/ 626 h 119221"/>
                <a:gd name="connsiteX13" fmla="*/ 120244 w 224051"/>
                <a:gd name="connsiteY13" fmla="*/ -136 h 119221"/>
                <a:gd name="connsiteX14" fmla="*/ 114149 w 224051"/>
                <a:gd name="connsiteY14" fmla="*/ 2150 h 119221"/>
                <a:gd name="connsiteX15" fmla="*/ 108148 w 224051"/>
                <a:gd name="connsiteY15" fmla="*/ 2817 h 119221"/>
                <a:gd name="connsiteX16" fmla="*/ 101862 w 224051"/>
                <a:gd name="connsiteY16" fmla="*/ 5293 h 119221"/>
                <a:gd name="connsiteX17" fmla="*/ 91098 w 224051"/>
                <a:gd name="connsiteY17" fmla="*/ 7103 h 119221"/>
                <a:gd name="connsiteX18" fmla="*/ 89003 w 224051"/>
                <a:gd name="connsiteY18" fmla="*/ 13104 h 119221"/>
                <a:gd name="connsiteX19" fmla="*/ 96146 w 224051"/>
                <a:gd name="connsiteY19" fmla="*/ 30725 h 119221"/>
                <a:gd name="connsiteX20" fmla="*/ 93861 w 224051"/>
                <a:gd name="connsiteY20" fmla="*/ 37773 h 119221"/>
                <a:gd name="connsiteX21" fmla="*/ 91670 w 224051"/>
                <a:gd name="connsiteY21" fmla="*/ 43393 h 119221"/>
                <a:gd name="connsiteX22" fmla="*/ 90336 w 224051"/>
                <a:gd name="connsiteY22" fmla="*/ 49299 h 119221"/>
                <a:gd name="connsiteX23" fmla="*/ 95956 w 224051"/>
                <a:gd name="connsiteY23" fmla="*/ 53585 h 119221"/>
                <a:gd name="connsiteX24" fmla="*/ 101862 w 224051"/>
                <a:gd name="connsiteY24" fmla="*/ 55490 h 119221"/>
                <a:gd name="connsiteX25" fmla="*/ 102814 w 224051"/>
                <a:gd name="connsiteY25" fmla="*/ 61205 h 119221"/>
                <a:gd name="connsiteX26" fmla="*/ 94432 w 224051"/>
                <a:gd name="connsiteY26" fmla="*/ 66063 h 119221"/>
                <a:gd name="connsiteX27" fmla="*/ 73953 w 224051"/>
                <a:gd name="connsiteY27" fmla="*/ 72349 h 119221"/>
                <a:gd name="connsiteX28" fmla="*/ 62809 w 224051"/>
                <a:gd name="connsiteY28" fmla="*/ 73873 h 119221"/>
                <a:gd name="connsiteX29" fmla="*/ 36615 w 224051"/>
                <a:gd name="connsiteY29" fmla="*/ 79112 h 119221"/>
                <a:gd name="connsiteX30" fmla="*/ 25662 w 224051"/>
                <a:gd name="connsiteY30" fmla="*/ 82827 h 119221"/>
                <a:gd name="connsiteX31" fmla="*/ 20613 w 224051"/>
                <a:gd name="connsiteY31" fmla="*/ 79969 h 119221"/>
                <a:gd name="connsiteX32" fmla="*/ 1563 w 224051"/>
                <a:gd name="connsiteY32" fmla="*/ 89494 h 119221"/>
                <a:gd name="connsiteX33" fmla="*/ -246 w 224051"/>
                <a:gd name="connsiteY33" fmla="*/ 96162 h 119221"/>
                <a:gd name="connsiteX34" fmla="*/ 230 w 224051"/>
                <a:gd name="connsiteY34" fmla="*/ 104544 h 119221"/>
                <a:gd name="connsiteX35" fmla="*/ 2706 w 224051"/>
                <a:gd name="connsiteY35" fmla="*/ 114736 h 119221"/>
                <a:gd name="connsiteX36" fmla="*/ 12231 w 224051"/>
                <a:gd name="connsiteY36" fmla="*/ 115307 h 119221"/>
                <a:gd name="connsiteX37" fmla="*/ 17470 w 224051"/>
                <a:gd name="connsiteY37" fmla="*/ 119022 h 119221"/>
                <a:gd name="connsiteX38" fmla="*/ 23947 w 224051"/>
                <a:gd name="connsiteY38" fmla="*/ 115307 h 119221"/>
                <a:gd name="connsiteX39" fmla="*/ 31376 w 224051"/>
                <a:gd name="connsiteY39" fmla="*/ 112735 h 119221"/>
                <a:gd name="connsiteX40" fmla="*/ 40139 w 224051"/>
                <a:gd name="connsiteY40" fmla="*/ 110354 h 119221"/>
                <a:gd name="connsiteX41" fmla="*/ 45569 w 224051"/>
                <a:gd name="connsiteY41" fmla="*/ 110354 h 119221"/>
                <a:gd name="connsiteX42" fmla="*/ 52427 w 224051"/>
                <a:gd name="connsiteY42" fmla="*/ 110354 h 119221"/>
                <a:gd name="connsiteX43" fmla="*/ 60237 w 224051"/>
                <a:gd name="connsiteY43" fmla="*/ 108258 h 119221"/>
                <a:gd name="connsiteX44" fmla="*/ 67476 w 224051"/>
                <a:gd name="connsiteY44" fmla="*/ 107306 h 119221"/>
                <a:gd name="connsiteX45" fmla="*/ 76049 w 224051"/>
                <a:gd name="connsiteY45" fmla="*/ 105115 h 119221"/>
                <a:gd name="connsiteX46" fmla="*/ 85574 w 224051"/>
                <a:gd name="connsiteY46" fmla="*/ 102734 h 119221"/>
                <a:gd name="connsiteX47" fmla="*/ 95099 w 224051"/>
                <a:gd name="connsiteY47" fmla="*/ 100257 h 119221"/>
                <a:gd name="connsiteX48" fmla="*/ 128912 w 224051"/>
                <a:gd name="connsiteY48" fmla="*/ 91875 h 119221"/>
                <a:gd name="connsiteX49" fmla="*/ 143390 w 224051"/>
                <a:gd name="connsiteY49" fmla="*/ 85780 h 119221"/>
                <a:gd name="connsiteX50" fmla="*/ 152915 w 224051"/>
                <a:gd name="connsiteY50" fmla="*/ 85780 h 119221"/>
                <a:gd name="connsiteX51" fmla="*/ 163298 w 224051"/>
                <a:gd name="connsiteY51" fmla="*/ 82065 h 119221"/>
                <a:gd name="connsiteX52" fmla="*/ 173680 w 224051"/>
                <a:gd name="connsiteY52" fmla="*/ 78922 h 119221"/>
                <a:gd name="connsiteX53" fmla="*/ 185015 w 224051"/>
                <a:gd name="connsiteY53" fmla="*/ 77588 h 119221"/>
                <a:gd name="connsiteX54" fmla="*/ 199207 w 224051"/>
                <a:gd name="connsiteY54" fmla="*/ 76636 h 119221"/>
                <a:gd name="connsiteX55" fmla="*/ 207589 w 224051"/>
                <a:gd name="connsiteY55" fmla="*/ 79112 h 119221"/>
                <a:gd name="connsiteX56" fmla="*/ 223210 w 224051"/>
                <a:gd name="connsiteY56" fmla="*/ 65872 h 119221"/>
                <a:gd name="connsiteX57" fmla="*/ 223686 w 224051"/>
                <a:gd name="connsiteY57" fmla="*/ 57109 h 119221"/>
                <a:gd name="connsiteX58" fmla="*/ 219781 w 224051"/>
                <a:gd name="connsiteY58" fmla="*/ 52823 h 119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24051" h="119221">
                  <a:moveTo>
                    <a:pt x="219971" y="52823"/>
                  </a:moveTo>
                  <a:cubicBezTo>
                    <a:pt x="216018" y="51837"/>
                    <a:pt x="212788" y="48997"/>
                    <a:pt x="211304" y="45203"/>
                  </a:cubicBezTo>
                  <a:cubicBezTo>
                    <a:pt x="210542" y="43203"/>
                    <a:pt x="206255" y="43393"/>
                    <a:pt x="204065" y="42822"/>
                  </a:cubicBezTo>
                  <a:cubicBezTo>
                    <a:pt x="201874" y="42250"/>
                    <a:pt x="198921" y="39678"/>
                    <a:pt x="197112" y="39869"/>
                  </a:cubicBezTo>
                  <a:cubicBezTo>
                    <a:pt x="191592" y="40674"/>
                    <a:pt x="186146" y="41916"/>
                    <a:pt x="180824" y="43584"/>
                  </a:cubicBezTo>
                  <a:cubicBezTo>
                    <a:pt x="176347" y="45012"/>
                    <a:pt x="157488" y="49203"/>
                    <a:pt x="152249" y="50251"/>
                  </a:cubicBezTo>
                  <a:cubicBezTo>
                    <a:pt x="149296" y="50823"/>
                    <a:pt x="149105" y="47489"/>
                    <a:pt x="150725" y="45394"/>
                  </a:cubicBezTo>
                  <a:cubicBezTo>
                    <a:pt x="156535" y="40440"/>
                    <a:pt x="159107" y="40250"/>
                    <a:pt x="158726" y="30725"/>
                  </a:cubicBezTo>
                  <a:cubicBezTo>
                    <a:pt x="158345" y="21200"/>
                    <a:pt x="153773" y="19581"/>
                    <a:pt x="152249" y="16437"/>
                  </a:cubicBezTo>
                  <a:cubicBezTo>
                    <a:pt x="150725" y="13294"/>
                    <a:pt x="150915" y="8436"/>
                    <a:pt x="149487" y="6912"/>
                  </a:cubicBezTo>
                  <a:cubicBezTo>
                    <a:pt x="148058" y="5389"/>
                    <a:pt x="142057" y="5103"/>
                    <a:pt x="141104" y="4341"/>
                  </a:cubicBezTo>
                  <a:cubicBezTo>
                    <a:pt x="140152" y="3579"/>
                    <a:pt x="138723" y="626"/>
                    <a:pt x="136437" y="626"/>
                  </a:cubicBezTo>
                  <a:cubicBezTo>
                    <a:pt x="133456" y="818"/>
                    <a:pt x="130465" y="818"/>
                    <a:pt x="127484" y="626"/>
                  </a:cubicBezTo>
                  <a:cubicBezTo>
                    <a:pt x="125091" y="208"/>
                    <a:pt x="122672" y="-46"/>
                    <a:pt x="120244" y="-136"/>
                  </a:cubicBezTo>
                  <a:cubicBezTo>
                    <a:pt x="116911" y="-136"/>
                    <a:pt x="116911" y="1198"/>
                    <a:pt x="114149" y="2150"/>
                  </a:cubicBezTo>
                  <a:cubicBezTo>
                    <a:pt x="111387" y="3102"/>
                    <a:pt x="109386" y="2150"/>
                    <a:pt x="108148" y="2817"/>
                  </a:cubicBezTo>
                  <a:cubicBezTo>
                    <a:pt x="106242" y="4060"/>
                    <a:pt x="104104" y="4903"/>
                    <a:pt x="101862" y="5293"/>
                  </a:cubicBezTo>
                  <a:cubicBezTo>
                    <a:pt x="98051" y="5293"/>
                    <a:pt x="94337" y="3769"/>
                    <a:pt x="91098" y="7103"/>
                  </a:cubicBezTo>
                  <a:cubicBezTo>
                    <a:pt x="89348" y="8565"/>
                    <a:pt x="88543" y="10870"/>
                    <a:pt x="89003" y="13104"/>
                  </a:cubicBezTo>
                  <a:cubicBezTo>
                    <a:pt x="89955" y="16057"/>
                    <a:pt x="97385" y="26820"/>
                    <a:pt x="96146" y="30725"/>
                  </a:cubicBezTo>
                  <a:cubicBezTo>
                    <a:pt x="95511" y="33114"/>
                    <a:pt x="94748" y="35467"/>
                    <a:pt x="93861" y="37773"/>
                  </a:cubicBezTo>
                  <a:cubicBezTo>
                    <a:pt x="92908" y="40440"/>
                    <a:pt x="92432" y="41298"/>
                    <a:pt x="91670" y="43393"/>
                  </a:cubicBezTo>
                  <a:cubicBezTo>
                    <a:pt x="90679" y="45197"/>
                    <a:pt x="90217" y="47244"/>
                    <a:pt x="90336" y="49299"/>
                  </a:cubicBezTo>
                  <a:cubicBezTo>
                    <a:pt x="91590" y="51395"/>
                    <a:pt x="93602" y="52930"/>
                    <a:pt x="95956" y="53585"/>
                  </a:cubicBezTo>
                  <a:cubicBezTo>
                    <a:pt x="98432" y="53585"/>
                    <a:pt x="100718" y="52537"/>
                    <a:pt x="101862" y="55490"/>
                  </a:cubicBezTo>
                  <a:cubicBezTo>
                    <a:pt x="102630" y="57292"/>
                    <a:pt x="102957" y="59251"/>
                    <a:pt x="102814" y="61205"/>
                  </a:cubicBezTo>
                  <a:cubicBezTo>
                    <a:pt x="101480" y="64253"/>
                    <a:pt x="96908" y="65491"/>
                    <a:pt x="94432" y="66063"/>
                  </a:cubicBezTo>
                  <a:cubicBezTo>
                    <a:pt x="87493" y="67771"/>
                    <a:pt x="80656" y="69870"/>
                    <a:pt x="73953" y="72349"/>
                  </a:cubicBezTo>
                  <a:cubicBezTo>
                    <a:pt x="71381" y="74445"/>
                    <a:pt x="67286" y="72349"/>
                    <a:pt x="62809" y="73873"/>
                  </a:cubicBezTo>
                  <a:cubicBezTo>
                    <a:pt x="54226" y="76295"/>
                    <a:pt x="45469" y="78046"/>
                    <a:pt x="36615" y="79112"/>
                  </a:cubicBezTo>
                  <a:cubicBezTo>
                    <a:pt x="33758" y="79112"/>
                    <a:pt x="27090" y="82827"/>
                    <a:pt x="25662" y="82827"/>
                  </a:cubicBezTo>
                  <a:cubicBezTo>
                    <a:pt x="24233" y="82827"/>
                    <a:pt x="22423" y="79588"/>
                    <a:pt x="20613" y="79969"/>
                  </a:cubicBezTo>
                  <a:cubicBezTo>
                    <a:pt x="13758" y="82013"/>
                    <a:pt x="7311" y="85236"/>
                    <a:pt x="1563" y="89494"/>
                  </a:cubicBezTo>
                  <a:cubicBezTo>
                    <a:pt x="6" y="91341"/>
                    <a:pt x="-656" y="93781"/>
                    <a:pt x="-246" y="96162"/>
                  </a:cubicBezTo>
                  <a:cubicBezTo>
                    <a:pt x="-246" y="100067"/>
                    <a:pt x="325" y="103686"/>
                    <a:pt x="230" y="104544"/>
                  </a:cubicBezTo>
                  <a:cubicBezTo>
                    <a:pt x="-437" y="108449"/>
                    <a:pt x="-628" y="113116"/>
                    <a:pt x="2706" y="114736"/>
                  </a:cubicBezTo>
                  <a:cubicBezTo>
                    <a:pt x="6040" y="116355"/>
                    <a:pt x="10326" y="114736"/>
                    <a:pt x="12231" y="115307"/>
                  </a:cubicBezTo>
                  <a:cubicBezTo>
                    <a:pt x="16327" y="117212"/>
                    <a:pt x="14613" y="119498"/>
                    <a:pt x="17470" y="119022"/>
                  </a:cubicBezTo>
                  <a:cubicBezTo>
                    <a:pt x="20328" y="118545"/>
                    <a:pt x="23375" y="117022"/>
                    <a:pt x="23947" y="115307"/>
                  </a:cubicBezTo>
                  <a:cubicBezTo>
                    <a:pt x="26290" y="114105"/>
                    <a:pt x="28791" y="113239"/>
                    <a:pt x="31376" y="112735"/>
                  </a:cubicBezTo>
                  <a:cubicBezTo>
                    <a:pt x="34901" y="112735"/>
                    <a:pt x="38330" y="112735"/>
                    <a:pt x="40139" y="110354"/>
                  </a:cubicBezTo>
                  <a:cubicBezTo>
                    <a:pt x="41939" y="110087"/>
                    <a:pt x="43769" y="110087"/>
                    <a:pt x="45569" y="110354"/>
                  </a:cubicBezTo>
                  <a:cubicBezTo>
                    <a:pt x="47825" y="110875"/>
                    <a:pt x="50171" y="110875"/>
                    <a:pt x="52427" y="110354"/>
                  </a:cubicBezTo>
                  <a:cubicBezTo>
                    <a:pt x="54982" y="109486"/>
                    <a:pt x="57591" y="108786"/>
                    <a:pt x="60237" y="108258"/>
                  </a:cubicBezTo>
                  <a:cubicBezTo>
                    <a:pt x="62691" y="108493"/>
                    <a:pt x="65166" y="108167"/>
                    <a:pt x="67476" y="107306"/>
                  </a:cubicBezTo>
                  <a:cubicBezTo>
                    <a:pt x="69857" y="106068"/>
                    <a:pt x="71763" y="107306"/>
                    <a:pt x="76049" y="105115"/>
                  </a:cubicBezTo>
                  <a:cubicBezTo>
                    <a:pt x="78621" y="103782"/>
                    <a:pt x="83669" y="103782"/>
                    <a:pt x="85574" y="102734"/>
                  </a:cubicBezTo>
                  <a:cubicBezTo>
                    <a:pt x="87479" y="101686"/>
                    <a:pt x="92622" y="102734"/>
                    <a:pt x="95099" y="100257"/>
                  </a:cubicBezTo>
                  <a:cubicBezTo>
                    <a:pt x="106161" y="96680"/>
                    <a:pt x="117460" y="93879"/>
                    <a:pt x="128912" y="91875"/>
                  </a:cubicBezTo>
                  <a:cubicBezTo>
                    <a:pt x="134723" y="90256"/>
                    <a:pt x="141486" y="86161"/>
                    <a:pt x="143390" y="85780"/>
                  </a:cubicBezTo>
                  <a:cubicBezTo>
                    <a:pt x="147677" y="85018"/>
                    <a:pt x="151391" y="86732"/>
                    <a:pt x="152915" y="85780"/>
                  </a:cubicBezTo>
                  <a:cubicBezTo>
                    <a:pt x="156287" y="84305"/>
                    <a:pt x="159756" y="83063"/>
                    <a:pt x="163298" y="82065"/>
                  </a:cubicBezTo>
                  <a:cubicBezTo>
                    <a:pt x="165774" y="81303"/>
                    <a:pt x="171108" y="79493"/>
                    <a:pt x="173680" y="78922"/>
                  </a:cubicBezTo>
                  <a:lnTo>
                    <a:pt x="185015" y="77588"/>
                  </a:lnTo>
                  <a:cubicBezTo>
                    <a:pt x="186824" y="77588"/>
                    <a:pt x="197397" y="76731"/>
                    <a:pt x="199207" y="76636"/>
                  </a:cubicBezTo>
                  <a:cubicBezTo>
                    <a:pt x="204541" y="76636"/>
                    <a:pt x="206065" y="80160"/>
                    <a:pt x="207589" y="79112"/>
                  </a:cubicBezTo>
                  <a:cubicBezTo>
                    <a:pt x="212161" y="76255"/>
                    <a:pt x="222638" y="71968"/>
                    <a:pt x="223210" y="65872"/>
                  </a:cubicBezTo>
                  <a:cubicBezTo>
                    <a:pt x="223210" y="61967"/>
                    <a:pt x="223686" y="58919"/>
                    <a:pt x="223686" y="57109"/>
                  </a:cubicBezTo>
                  <a:cubicBezTo>
                    <a:pt x="223366" y="55025"/>
                    <a:pt x="221827" y="53335"/>
                    <a:pt x="219781" y="5282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D53E9E6D-AF24-4A78-8E96-671D7228CC19}"/>
                </a:ext>
              </a:extLst>
            </p:cNvPr>
            <p:cNvSpPr/>
            <p:nvPr/>
          </p:nvSpPr>
          <p:spPr>
            <a:xfrm>
              <a:off x="10788644" y="4163657"/>
              <a:ext cx="774892" cy="1066918"/>
            </a:xfrm>
            <a:custGeom>
              <a:avLst/>
              <a:gdLst>
                <a:gd name="connsiteX0" fmla="*/ 211303 w 216435"/>
                <a:gd name="connsiteY0" fmla="*/ 97027 h 298001"/>
                <a:gd name="connsiteX1" fmla="*/ 203588 w 216435"/>
                <a:gd name="connsiteY1" fmla="*/ 94265 h 298001"/>
                <a:gd name="connsiteX2" fmla="*/ 196825 w 216435"/>
                <a:gd name="connsiteY2" fmla="*/ 92265 h 298001"/>
                <a:gd name="connsiteX3" fmla="*/ 190824 w 216435"/>
                <a:gd name="connsiteY3" fmla="*/ 87883 h 298001"/>
                <a:gd name="connsiteX4" fmla="*/ 183395 w 216435"/>
                <a:gd name="connsiteY4" fmla="*/ 87883 h 298001"/>
                <a:gd name="connsiteX5" fmla="*/ 172631 w 216435"/>
                <a:gd name="connsiteY5" fmla="*/ 93789 h 298001"/>
                <a:gd name="connsiteX6" fmla="*/ 167107 w 216435"/>
                <a:gd name="connsiteY6" fmla="*/ 92074 h 298001"/>
                <a:gd name="connsiteX7" fmla="*/ 169012 w 216435"/>
                <a:gd name="connsiteY7" fmla="*/ 80073 h 298001"/>
                <a:gd name="connsiteX8" fmla="*/ 171393 w 216435"/>
                <a:gd name="connsiteY8" fmla="*/ 70548 h 298001"/>
                <a:gd name="connsiteX9" fmla="*/ 174251 w 216435"/>
                <a:gd name="connsiteY9" fmla="*/ 62547 h 298001"/>
                <a:gd name="connsiteX10" fmla="*/ 183776 w 216435"/>
                <a:gd name="connsiteY10" fmla="*/ 39496 h 298001"/>
                <a:gd name="connsiteX11" fmla="*/ 195968 w 216435"/>
                <a:gd name="connsiteY11" fmla="*/ 29971 h 298001"/>
                <a:gd name="connsiteX12" fmla="*/ 197016 w 216435"/>
                <a:gd name="connsiteY12" fmla="*/ 18446 h 298001"/>
                <a:gd name="connsiteX13" fmla="*/ 194730 w 216435"/>
                <a:gd name="connsiteY13" fmla="*/ 11874 h 298001"/>
                <a:gd name="connsiteX14" fmla="*/ 185776 w 216435"/>
                <a:gd name="connsiteY14" fmla="*/ 6254 h 298001"/>
                <a:gd name="connsiteX15" fmla="*/ 177490 w 216435"/>
                <a:gd name="connsiteY15" fmla="*/ 7207 h 298001"/>
                <a:gd name="connsiteX16" fmla="*/ 175013 w 216435"/>
                <a:gd name="connsiteY16" fmla="*/ 10731 h 298001"/>
                <a:gd name="connsiteX17" fmla="*/ 147295 w 216435"/>
                <a:gd name="connsiteY17" fmla="*/ 25399 h 298001"/>
                <a:gd name="connsiteX18" fmla="*/ 152820 w 216435"/>
                <a:gd name="connsiteY18" fmla="*/ 38734 h 298001"/>
                <a:gd name="connsiteX19" fmla="*/ 150819 w 216435"/>
                <a:gd name="connsiteY19" fmla="*/ 45973 h 298001"/>
                <a:gd name="connsiteX20" fmla="*/ 146438 w 216435"/>
                <a:gd name="connsiteY20" fmla="*/ 52545 h 298001"/>
                <a:gd name="connsiteX21" fmla="*/ 138723 w 216435"/>
                <a:gd name="connsiteY21" fmla="*/ 56451 h 298001"/>
                <a:gd name="connsiteX22" fmla="*/ 139484 w 216435"/>
                <a:gd name="connsiteY22" fmla="*/ 65499 h 298001"/>
                <a:gd name="connsiteX23" fmla="*/ 135103 w 216435"/>
                <a:gd name="connsiteY23" fmla="*/ 70643 h 298001"/>
                <a:gd name="connsiteX24" fmla="*/ 129674 w 216435"/>
                <a:gd name="connsiteY24" fmla="*/ 74929 h 298001"/>
                <a:gd name="connsiteX25" fmla="*/ 131579 w 216435"/>
                <a:gd name="connsiteY25" fmla="*/ 84454 h 298001"/>
                <a:gd name="connsiteX26" fmla="*/ 139866 w 216435"/>
                <a:gd name="connsiteY26" fmla="*/ 87216 h 298001"/>
                <a:gd name="connsiteX27" fmla="*/ 130341 w 216435"/>
                <a:gd name="connsiteY27" fmla="*/ 96741 h 298001"/>
                <a:gd name="connsiteX28" fmla="*/ 125292 w 216435"/>
                <a:gd name="connsiteY28" fmla="*/ 88645 h 298001"/>
                <a:gd name="connsiteX29" fmla="*/ 115005 w 216435"/>
                <a:gd name="connsiteY29" fmla="*/ 83216 h 298001"/>
                <a:gd name="connsiteX30" fmla="*/ 123482 w 216435"/>
                <a:gd name="connsiteY30" fmla="*/ 70929 h 298001"/>
                <a:gd name="connsiteX31" fmla="*/ 134722 w 216435"/>
                <a:gd name="connsiteY31" fmla="*/ 48164 h 298001"/>
                <a:gd name="connsiteX32" fmla="*/ 129579 w 216435"/>
                <a:gd name="connsiteY32" fmla="*/ 40449 h 298001"/>
                <a:gd name="connsiteX33" fmla="*/ 129579 w 216435"/>
                <a:gd name="connsiteY33" fmla="*/ 30924 h 298001"/>
                <a:gd name="connsiteX34" fmla="*/ 137865 w 216435"/>
                <a:gd name="connsiteY34" fmla="*/ 20065 h 298001"/>
                <a:gd name="connsiteX35" fmla="*/ 142152 w 216435"/>
                <a:gd name="connsiteY35" fmla="*/ 7683 h 298001"/>
                <a:gd name="connsiteX36" fmla="*/ 132055 w 216435"/>
                <a:gd name="connsiteY36" fmla="*/ -128 h 298001"/>
                <a:gd name="connsiteX37" fmla="*/ 126721 w 216435"/>
                <a:gd name="connsiteY37" fmla="*/ 1015 h 298001"/>
                <a:gd name="connsiteX38" fmla="*/ 121387 w 216435"/>
                <a:gd name="connsiteY38" fmla="*/ 1015 h 298001"/>
                <a:gd name="connsiteX39" fmla="*/ 114815 w 216435"/>
                <a:gd name="connsiteY39" fmla="*/ 13207 h 298001"/>
                <a:gd name="connsiteX40" fmla="*/ 105957 w 216435"/>
                <a:gd name="connsiteY40" fmla="*/ 24923 h 298001"/>
                <a:gd name="connsiteX41" fmla="*/ 98622 w 216435"/>
                <a:gd name="connsiteY41" fmla="*/ 18922 h 298001"/>
                <a:gd name="connsiteX42" fmla="*/ 91955 w 216435"/>
                <a:gd name="connsiteY42" fmla="*/ 25590 h 298001"/>
                <a:gd name="connsiteX43" fmla="*/ 95955 w 216435"/>
                <a:gd name="connsiteY43" fmla="*/ 36163 h 298001"/>
                <a:gd name="connsiteX44" fmla="*/ 92336 w 216435"/>
                <a:gd name="connsiteY44" fmla="*/ 45688 h 298001"/>
                <a:gd name="connsiteX45" fmla="*/ 92336 w 216435"/>
                <a:gd name="connsiteY45" fmla="*/ 57594 h 298001"/>
                <a:gd name="connsiteX46" fmla="*/ 98242 w 216435"/>
                <a:gd name="connsiteY46" fmla="*/ 54831 h 298001"/>
                <a:gd name="connsiteX47" fmla="*/ 106623 w 216435"/>
                <a:gd name="connsiteY47" fmla="*/ 51593 h 298001"/>
                <a:gd name="connsiteX48" fmla="*/ 111672 w 216435"/>
                <a:gd name="connsiteY48" fmla="*/ 63594 h 298001"/>
                <a:gd name="connsiteX49" fmla="*/ 102147 w 216435"/>
                <a:gd name="connsiteY49" fmla="*/ 72453 h 298001"/>
                <a:gd name="connsiteX50" fmla="*/ 98242 w 216435"/>
                <a:gd name="connsiteY50" fmla="*/ 67500 h 298001"/>
                <a:gd name="connsiteX51" fmla="*/ 87859 w 216435"/>
                <a:gd name="connsiteY51" fmla="*/ 67500 h 298001"/>
                <a:gd name="connsiteX52" fmla="*/ 85192 w 216435"/>
                <a:gd name="connsiteY52" fmla="*/ 62832 h 298001"/>
                <a:gd name="connsiteX53" fmla="*/ 82334 w 216435"/>
                <a:gd name="connsiteY53" fmla="*/ 42735 h 298001"/>
                <a:gd name="connsiteX54" fmla="*/ 80334 w 216435"/>
                <a:gd name="connsiteY54" fmla="*/ 36734 h 298001"/>
                <a:gd name="connsiteX55" fmla="*/ 77382 w 216435"/>
                <a:gd name="connsiteY55" fmla="*/ 27209 h 298001"/>
                <a:gd name="connsiteX56" fmla="*/ 71286 w 216435"/>
                <a:gd name="connsiteY56" fmla="*/ 30638 h 298001"/>
                <a:gd name="connsiteX57" fmla="*/ 67666 w 216435"/>
                <a:gd name="connsiteY57" fmla="*/ 39306 h 298001"/>
                <a:gd name="connsiteX58" fmla="*/ 69000 w 216435"/>
                <a:gd name="connsiteY58" fmla="*/ 45307 h 298001"/>
                <a:gd name="connsiteX59" fmla="*/ 69000 w 216435"/>
                <a:gd name="connsiteY59" fmla="*/ 63118 h 298001"/>
                <a:gd name="connsiteX60" fmla="*/ 71095 w 216435"/>
                <a:gd name="connsiteY60" fmla="*/ 75691 h 298001"/>
                <a:gd name="connsiteX61" fmla="*/ 70428 w 216435"/>
                <a:gd name="connsiteY61" fmla="*/ 94170 h 298001"/>
                <a:gd name="connsiteX62" fmla="*/ 75191 w 216435"/>
                <a:gd name="connsiteY62" fmla="*/ 103123 h 298001"/>
                <a:gd name="connsiteX63" fmla="*/ 79858 w 216435"/>
                <a:gd name="connsiteY63" fmla="*/ 100647 h 298001"/>
                <a:gd name="connsiteX64" fmla="*/ 83192 w 216435"/>
                <a:gd name="connsiteY64" fmla="*/ 95980 h 298001"/>
                <a:gd name="connsiteX65" fmla="*/ 85954 w 216435"/>
                <a:gd name="connsiteY65" fmla="*/ 88169 h 298001"/>
                <a:gd name="connsiteX66" fmla="*/ 90145 w 216435"/>
                <a:gd name="connsiteY66" fmla="*/ 93408 h 298001"/>
                <a:gd name="connsiteX67" fmla="*/ 92145 w 216435"/>
                <a:gd name="connsiteY67" fmla="*/ 99789 h 298001"/>
                <a:gd name="connsiteX68" fmla="*/ 99098 w 216435"/>
                <a:gd name="connsiteY68" fmla="*/ 96932 h 298001"/>
                <a:gd name="connsiteX69" fmla="*/ 106718 w 216435"/>
                <a:gd name="connsiteY69" fmla="*/ 97694 h 298001"/>
                <a:gd name="connsiteX70" fmla="*/ 105956 w 216435"/>
                <a:gd name="connsiteY70" fmla="*/ 101790 h 298001"/>
                <a:gd name="connsiteX71" fmla="*/ 100527 w 216435"/>
                <a:gd name="connsiteY71" fmla="*/ 105409 h 298001"/>
                <a:gd name="connsiteX72" fmla="*/ 93574 w 216435"/>
                <a:gd name="connsiteY72" fmla="*/ 107790 h 298001"/>
                <a:gd name="connsiteX73" fmla="*/ 80810 w 216435"/>
                <a:gd name="connsiteY73" fmla="*/ 110076 h 298001"/>
                <a:gd name="connsiteX74" fmla="*/ 72999 w 216435"/>
                <a:gd name="connsiteY74" fmla="*/ 110553 h 298001"/>
                <a:gd name="connsiteX75" fmla="*/ 63951 w 216435"/>
                <a:gd name="connsiteY75" fmla="*/ 113029 h 298001"/>
                <a:gd name="connsiteX76" fmla="*/ 59379 w 216435"/>
                <a:gd name="connsiteY76" fmla="*/ 108362 h 298001"/>
                <a:gd name="connsiteX77" fmla="*/ 62618 w 216435"/>
                <a:gd name="connsiteY77" fmla="*/ 98837 h 298001"/>
                <a:gd name="connsiteX78" fmla="*/ 62618 w 216435"/>
                <a:gd name="connsiteY78" fmla="*/ 90836 h 298001"/>
                <a:gd name="connsiteX79" fmla="*/ 60522 w 216435"/>
                <a:gd name="connsiteY79" fmla="*/ 79977 h 298001"/>
                <a:gd name="connsiteX80" fmla="*/ 59570 w 216435"/>
                <a:gd name="connsiteY80" fmla="*/ 63785 h 298001"/>
                <a:gd name="connsiteX81" fmla="*/ 59570 w 216435"/>
                <a:gd name="connsiteY81" fmla="*/ 55498 h 298001"/>
                <a:gd name="connsiteX82" fmla="*/ 59570 w 216435"/>
                <a:gd name="connsiteY82" fmla="*/ 48926 h 298001"/>
                <a:gd name="connsiteX83" fmla="*/ 59570 w 216435"/>
                <a:gd name="connsiteY83" fmla="*/ 42925 h 298001"/>
                <a:gd name="connsiteX84" fmla="*/ 58713 w 216435"/>
                <a:gd name="connsiteY84" fmla="*/ 33400 h 298001"/>
                <a:gd name="connsiteX85" fmla="*/ 57570 w 216435"/>
                <a:gd name="connsiteY85" fmla="*/ 25590 h 298001"/>
                <a:gd name="connsiteX86" fmla="*/ 54712 w 216435"/>
                <a:gd name="connsiteY86" fmla="*/ 21303 h 298001"/>
                <a:gd name="connsiteX87" fmla="*/ 51378 w 216435"/>
                <a:gd name="connsiteY87" fmla="*/ 23494 h 298001"/>
                <a:gd name="connsiteX88" fmla="*/ 44806 w 216435"/>
                <a:gd name="connsiteY88" fmla="*/ 23494 h 298001"/>
                <a:gd name="connsiteX89" fmla="*/ 40234 w 216435"/>
                <a:gd name="connsiteY89" fmla="*/ 31400 h 298001"/>
                <a:gd name="connsiteX90" fmla="*/ 42425 w 216435"/>
                <a:gd name="connsiteY90" fmla="*/ 45116 h 298001"/>
                <a:gd name="connsiteX91" fmla="*/ 44044 w 216435"/>
                <a:gd name="connsiteY91" fmla="*/ 69119 h 298001"/>
                <a:gd name="connsiteX92" fmla="*/ 42329 w 216435"/>
                <a:gd name="connsiteY92" fmla="*/ 91788 h 298001"/>
                <a:gd name="connsiteX93" fmla="*/ 44234 w 216435"/>
                <a:gd name="connsiteY93" fmla="*/ 102838 h 298001"/>
                <a:gd name="connsiteX94" fmla="*/ 47092 w 216435"/>
                <a:gd name="connsiteY94" fmla="*/ 110458 h 298001"/>
                <a:gd name="connsiteX95" fmla="*/ 43377 w 216435"/>
                <a:gd name="connsiteY95" fmla="*/ 114172 h 298001"/>
                <a:gd name="connsiteX96" fmla="*/ 32423 w 216435"/>
                <a:gd name="connsiteY96" fmla="*/ 118458 h 298001"/>
                <a:gd name="connsiteX97" fmla="*/ 27050 w 216435"/>
                <a:gd name="connsiteY97" fmla="*/ 115958 h 298001"/>
                <a:gd name="connsiteX98" fmla="*/ 26804 w 216435"/>
                <a:gd name="connsiteY98" fmla="*/ 114267 h 298001"/>
                <a:gd name="connsiteX99" fmla="*/ 24232 w 216435"/>
                <a:gd name="connsiteY99" fmla="*/ 97884 h 298001"/>
                <a:gd name="connsiteX100" fmla="*/ 20613 w 216435"/>
                <a:gd name="connsiteY100" fmla="*/ 97884 h 298001"/>
                <a:gd name="connsiteX101" fmla="*/ 7849 w 216435"/>
                <a:gd name="connsiteY101" fmla="*/ 119030 h 298001"/>
                <a:gd name="connsiteX102" fmla="*/ 2610 w 216435"/>
                <a:gd name="connsiteY102" fmla="*/ 122459 h 298001"/>
                <a:gd name="connsiteX103" fmla="*/ -247 w 216435"/>
                <a:gd name="connsiteY103" fmla="*/ 129888 h 298001"/>
                <a:gd name="connsiteX104" fmla="*/ -247 w 216435"/>
                <a:gd name="connsiteY104" fmla="*/ 148176 h 298001"/>
                <a:gd name="connsiteX105" fmla="*/ 5563 w 216435"/>
                <a:gd name="connsiteY105" fmla="*/ 166369 h 298001"/>
                <a:gd name="connsiteX106" fmla="*/ 13278 w 216435"/>
                <a:gd name="connsiteY106" fmla="*/ 169513 h 298001"/>
                <a:gd name="connsiteX107" fmla="*/ 33090 w 216435"/>
                <a:gd name="connsiteY107" fmla="*/ 154368 h 298001"/>
                <a:gd name="connsiteX108" fmla="*/ 37662 w 216435"/>
                <a:gd name="connsiteY108" fmla="*/ 148938 h 298001"/>
                <a:gd name="connsiteX109" fmla="*/ 47187 w 216435"/>
                <a:gd name="connsiteY109" fmla="*/ 136270 h 298001"/>
                <a:gd name="connsiteX110" fmla="*/ 62713 w 216435"/>
                <a:gd name="connsiteY110" fmla="*/ 129984 h 298001"/>
                <a:gd name="connsiteX111" fmla="*/ 75857 w 216435"/>
                <a:gd name="connsiteY111" fmla="*/ 127317 h 298001"/>
                <a:gd name="connsiteX112" fmla="*/ 93002 w 216435"/>
                <a:gd name="connsiteY112" fmla="*/ 125126 h 298001"/>
                <a:gd name="connsiteX113" fmla="*/ 103575 w 216435"/>
                <a:gd name="connsiteY113" fmla="*/ 122935 h 298001"/>
                <a:gd name="connsiteX114" fmla="*/ 114148 w 216435"/>
                <a:gd name="connsiteY114" fmla="*/ 120459 h 298001"/>
                <a:gd name="connsiteX115" fmla="*/ 135103 w 216435"/>
                <a:gd name="connsiteY115" fmla="*/ 118268 h 298001"/>
                <a:gd name="connsiteX116" fmla="*/ 148438 w 216435"/>
                <a:gd name="connsiteY116" fmla="*/ 116363 h 298001"/>
                <a:gd name="connsiteX117" fmla="*/ 161106 w 216435"/>
                <a:gd name="connsiteY117" fmla="*/ 114934 h 298001"/>
                <a:gd name="connsiteX118" fmla="*/ 155772 w 216435"/>
                <a:gd name="connsiteY118" fmla="*/ 125126 h 298001"/>
                <a:gd name="connsiteX119" fmla="*/ 146247 w 216435"/>
                <a:gd name="connsiteY119" fmla="*/ 129793 h 298001"/>
                <a:gd name="connsiteX120" fmla="*/ 137485 w 216435"/>
                <a:gd name="connsiteY120" fmla="*/ 127698 h 298001"/>
                <a:gd name="connsiteX121" fmla="*/ 129007 w 216435"/>
                <a:gd name="connsiteY121" fmla="*/ 127698 h 298001"/>
                <a:gd name="connsiteX122" fmla="*/ 118625 w 216435"/>
                <a:gd name="connsiteY122" fmla="*/ 127698 h 298001"/>
                <a:gd name="connsiteX123" fmla="*/ 114243 w 216435"/>
                <a:gd name="connsiteY123" fmla="*/ 130841 h 298001"/>
                <a:gd name="connsiteX124" fmla="*/ 106814 w 216435"/>
                <a:gd name="connsiteY124" fmla="*/ 133508 h 298001"/>
                <a:gd name="connsiteX125" fmla="*/ 97956 w 216435"/>
                <a:gd name="connsiteY125" fmla="*/ 135032 h 298001"/>
                <a:gd name="connsiteX126" fmla="*/ 86145 w 216435"/>
                <a:gd name="connsiteY126" fmla="*/ 137985 h 298001"/>
                <a:gd name="connsiteX127" fmla="*/ 75762 w 216435"/>
                <a:gd name="connsiteY127" fmla="*/ 138937 h 298001"/>
                <a:gd name="connsiteX128" fmla="*/ 71571 w 216435"/>
                <a:gd name="connsiteY128" fmla="*/ 141699 h 298001"/>
                <a:gd name="connsiteX129" fmla="*/ 60332 w 216435"/>
                <a:gd name="connsiteY129" fmla="*/ 142461 h 298001"/>
                <a:gd name="connsiteX130" fmla="*/ 52331 w 216435"/>
                <a:gd name="connsiteY130" fmla="*/ 161511 h 298001"/>
                <a:gd name="connsiteX131" fmla="*/ 50236 w 216435"/>
                <a:gd name="connsiteY131" fmla="*/ 171894 h 298001"/>
                <a:gd name="connsiteX132" fmla="*/ 53093 w 216435"/>
                <a:gd name="connsiteY132" fmla="*/ 178847 h 298001"/>
                <a:gd name="connsiteX133" fmla="*/ 60712 w 216435"/>
                <a:gd name="connsiteY133" fmla="*/ 178847 h 298001"/>
                <a:gd name="connsiteX134" fmla="*/ 69761 w 216435"/>
                <a:gd name="connsiteY134" fmla="*/ 174180 h 298001"/>
                <a:gd name="connsiteX135" fmla="*/ 77763 w 216435"/>
                <a:gd name="connsiteY135" fmla="*/ 168941 h 298001"/>
                <a:gd name="connsiteX136" fmla="*/ 85002 w 216435"/>
                <a:gd name="connsiteY136" fmla="*/ 169608 h 298001"/>
                <a:gd name="connsiteX137" fmla="*/ 81477 w 216435"/>
                <a:gd name="connsiteY137" fmla="*/ 179133 h 298001"/>
                <a:gd name="connsiteX138" fmla="*/ 80144 w 216435"/>
                <a:gd name="connsiteY138" fmla="*/ 188658 h 298001"/>
                <a:gd name="connsiteX139" fmla="*/ 77477 w 216435"/>
                <a:gd name="connsiteY139" fmla="*/ 193039 h 298001"/>
                <a:gd name="connsiteX140" fmla="*/ 69952 w 216435"/>
                <a:gd name="connsiteY140" fmla="*/ 196849 h 298001"/>
                <a:gd name="connsiteX141" fmla="*/ 57474 w 216435"/>
                <a:gd name="connsiteY141" fmla="*/ 200183 h 298001"/>
                <a:gd name="connsiteX142" fmla="*/ 47378 w 216435"/>
                <a:gd name="connsiteY142" fmla="*/ 206469 h 298001"/>
                <a:gd name="connsiteX143" fmla="*/ 36995 w 216435"/>
                <a:gd name="connsiteY143" fmla="*/ 203802 h 298001"/>
                <a:gd name="connsiteX144" fmla="*/ 22708 w 216435"/>
                <a:gd name="connsiteY144" fmla="*/ 212661 h 298001"/>
                <a:gd name="connsiteX145" fmla="*/ 20327 w 216435"/>
                <a:gd name="connsiteY145" fmla="*/ 224472 h 298001"/>
                <a:gd name="connsiteX146" fmla="*/ 21565 w 216435"/>
                <a:gd name="connsiteY146" fmla="*/ 233044 h 298001"/>
                <a:gd name="connsiteX147" fmla="*/ 26899 w 216435"/>
                <a:gd name="connsiteY147" fmla="*/ 235426 h 298001"/>
                <a:gd name="connsiteX148" fmla="*/ 38615 w 216435"/>
                <a:gd name="connsiteY148" fmla="*/ 238283 h 298001"/>
                <a:gd name="connsiteX149" fmla="*/ 51664 w 216435"/>
                <a:gd name="connsiteY149" fmla="*/ 233616 h 298001"/>
                <a:gd name="connsiteX150" fmla="*/ 67571 w 216435"/>
                <a:gd name="connsiteY150" fmla="*/ 230854 h 298001"/>
                <a:gd name="connsiteX151" fmla="*/ 83001 w 216435"/>
                <a:gd name="connsiteY151" fmla="*/ 228091 h 298001"/>
                <a:gd name="connsiteX152" fmla="*/ 87573 w 216435"/>
                <a:gd name="connsiteY152" fmla="*/ 234568 h 298001"/>
                <a:gd name="connsiteX153" fmla="*/ 71095 w 216435"/>
                <a:gd name="connsiteY153" fmla="*/ 263143 h 298001"/>
                <a:gd name="connsiteX154" fmla="*/ 50140 w 216435"/>
                <a:gd name="connsiteY154" fmla="*/ 266953 h 298001"/>
                <a:gd name="connsiteX155" fmla="*/ 41472 w 216435"/>
                <a:gd name="connsiteY155" fmla="*/ 271239 h 298001"/>
                <a:gd name="connsiteX156" fmla="*/ 57665 w 216435"/>
                <a:gd name="connsiteY156" fmla="*/ 286575 h 298001"/>
                <a:gd name="connsiteX157" fmla="*/ 58713 w 216435"/>
                <a:gd name="connsiteY157" fmla="*/ 296671 h 298001"/>
                <a:gd name="connsiteX158" fmla="*/ 75477 w 216435"/>
                <a:gd name="connsiteY158" fmla="*/ 296671 h 298001"/>
                <a:gd name="connsiteX159" fmla="*/ 86621 w 216435"/>
                <a:gd name="connsiteY159" fmla="*/ 293623 h 298001"/>
                <a:gd name="connsiteX160" fmla="*/ 100527 w 216435"/>
                <a:gd name="connsiteY160" fmla="*/ 288670 h 298001"/>
                <a:gd name="connsiteX161" fmla="*/ 110052 w 216435"/>
                <a:gd name="connsiteY161" fmla="*/ 270192 h 298001"/>
                <a:gd name="connsiteX162" fmla="*/ 115005 w 216435"/>
                <a:gd name="connsiteY162" fmla="*/ 261619 h 298001"/>
                <a:gd name="connsiteX163" fmla="*/ 117672 w 216435"/>
                <a:gd name="connsiteY163" fmla="*/ 248760 h 298001"/>
                <a:gd name="connsiteX164" fmla="*/ 119101 w 216435"/>
                <a:gd name="connsiteY164" fmla="*/ 237521 h 298001"/>
                <a:gd name="connsiteX165" fmla="*/ 118244 w 216435"/>
                <a:gd name="connsiteY165" fmla="*/ 224376 h 298001"/>
                <a:gd name="connsiteX166" fmla="*/ 137294 w 216435"/>
                <a:gd name="connsiteY166" fmla="*/ 215804 h 298001"/>
                <a:gd name="connsiteX167" fmla="*/ 145485 w 216435"/>
                <a:gd name="connsiteY167" fmla="*/ 213042 h 298001"/>
                <a:gd name="connsiteX168" fmla="*/ 157582 w 216435"/>
                <a:gd name="connsiteY168" fmla="*/ 210756 h 298001"/>
                <a:gd name="connsiteX169" fmla="*/ 164440 w 216435"/>
                <a:gd name="connsiteY169" fmla="*/ 204850 h 298001"/>
                <a:gd name="connsiteX170" fmla="*/ 167393 w 216435"/>
                <a:gd name="connsiteY170" fmla="*/ 192849 h 298001"/>
                <a:gd name="connsiteX171" fmla="*/ 162916 w 216435"/>
                <a:gd name="connsiteY171" fmla="*/ 188277 h 298001"/>
                <a:gd name="connsiteX172" fmla="*/ 151391 w 216435"/>
                <a:gd name="connsiteY172" fmla="*/ 183514 h 298001"/>
                <a:gd name="connsiteX173" fmla="*/ 139580 w 216435"/>
                <a:gd name="connsiteY173" fmla="*/ 177513 h 298001"/>
                <a:gd name="connsiteX174" fmla="*/ 132817 w 216435"/>
                <a:gd name="connsiteY174" fmla="*/ 181133 h 298001"/>
                <a:gd name="connsiteX175" fmla="*/ 122530 w 216435"/>
                <a:gd name="connsiteY175" fmla="*/ 185229 h 298001"/>
                <a:gd name="connsiteX176" fmla="*/ 116815 w 216435"/>
                <a:gd name="connsiteY176" fmla="*/ 184086 h 298001"/>
                <a:gd name="connsiteX177" fmla="*/ 118720 w 216435"/>
                <a:gd name="connsiteY177" fmla="*/ 172751 h 298001"/>
                <a:gd name="connsiteX178" fmla="*/ 130722 w 216435"/>
                <a:gd name="connsiteY178" fmla="*/ 161702 h 298001"/>
                <a:gd name="connsiteX179" fmla="*/ 138246 w 216435"/>
                <a:gd name="connsiteY179" fmla="*/ 153701 h 298001"/>
                <a:gd name="connsiteX180" fmla="*/ 158725 w 216435"/>
                <a:gd name="connsiteY180" fmla="*/ 139128 h 298001"/>
                <a:gd name="connsiteX181" fmla="*/ 170631 w 216435"/>
                <a:gd name="connsiteY181" fmla="*/ 139128 h 298001"/>
                <a:gd name="connsiteX182" fmla="*/ 180156 w 216435"/>
                <a:gd name="connsiteY182" fmla="*/ 139985 h 298001"/>
                <a:gd name="connsiteX183" fmla="*/ 187586 w 216435"/>
                <a:gd name="connsiteY183" fmla="*/ 136842 h 298001"/>
                <a:gd name="connsiteX184" fmla="*/ 211589 w 216435"/>
                <a:gd name="connsiteY184" fmla="*/ 130460 h 298001"/>
                <a:gd name="connsiteX185" fmla="*/ 215971 w 216435"/>
                <a:gd name="connsiteY185" fmla="*/ 114553 h 298001"/>
                <a:gd name="connsiteX186" fmla="*/ 211875 w 216435"/>
                <a:gd name="connsiteY186" fmla="*/ 96932 h 29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</a:cxnLst>
              <a:rect l="l" t="t" r="r" b="b"/>
              <a:pathLst>
                <a:path w="216435" h="298001">
                  <a:moveTo>
                    <a:pt x="211303" y="97027"/>
                  </a:moveTo>
                  <a:cubicBezTo>
                    <a:pt x="209017" y="94265"/>
                    <a:pt x="205302" y="95408"/>
                    <a:pt x="203588" y="94265"/>
                  </a:cubicBezTo>
                  <a:cubicBezTo>
                    <a:pt x="201873" y="93122"/>
                    <a:pt x="198920" y="92931"/>
                    <a:pt x="196825" y="92265"/>
                  </a:cubicBezTo>
                  <a:cubicBezTo>
                    <a:pt x="194729" y="91598"/>
                    <a:pt x="192729" y="88455"/>
                    <a:pt x="190824" y="87883"/>
                  </a:cubicBezTo>
                  <a:cubicBezTo>
                    <a:pt x="188365" y="87469"/>
                    <a:pt x="185854" y="87469"/>
                    <a:pt x="183395" y="87883"/>
                  </a:cubicBezTo>
                  <a:cubicBezTo>
                    <a:pt x="180427" y="90816"/>
                    <a:pt x="176699" y="92862"/>
                    <a:pt x="172631" y="93789"/>
                  </a:cubicBezTo>
                  <a:cubicBezTo>
                    <a:pt x="170631" y="93789"/>
                    <a:pt x="167393" y="94455"/>
                    <a:pt x="167107" y="92074"/>
                  </a:cubicBezTo>
                  <a:cubicBezTo>
                    <a:pt x="167063" y="87995"/>
                    <a:pt x="167707" y="83938"/>
                    <a:pt x="169012" y="80073"/>
                  </a:cubicBezTo>
                  <a:cubicBezTo>
                    <a:pt x="170060" y="76358"/>
                    <a:pt x="171107" y="72072"/>
                    <a:pt x="171393" y="70548"/>
                  </a:cubicBezTo>
                  <a:cubicBezTo>
                    <a:pt x="171679" y="69024"/>
                    <a:pt x="174060" y="63309"/>
                    <a:pt x="174251" y="62547"/>
                  </a:cubicBezTo>
                  <a:cubicBezTo>
                    <a:pt x="175286" y="54144"/>
                    <a:pt x="178577" y="46178"/>
                    <a:pt x="183776" y="39496"/>
                  </a:cubicBezTo>
                  <a:cubicBezTo>
                    <a:pt x="187872" y="35496"/>
                    <a:pt x="196825" y="30638"/>
                    <a:pt x="195968" y="29971"/>
                  </a:cubicBezTo>
                  <a:cubicBezTo>
                    <a:pt x="195111" y="29305"/>
                    <a:pt x="196634" y="21303"/>
                    <a:pt x="197016" y="18446"/>
                  </a:cubicBezTo>
                  <a:cubicBezTo>
                    <a:pt x="197408" y="16010"/>
                    <a:pt x="196549" y="13541"/>
                    <a:pt x="194730" y="11874"/>
                  </a:cubicBezTo>
                  <a:cubicBezTo>
                    <a:pt x="191940" y="9706"/>
                    <a:pt x="188941" y="7823"/>
                    <a:pt x="185776" y="6254"/>
                  </a:cubicBezTo>
                  <a:cubicBezTo>
                    <a:pt x="183047" y="5036"/>
                    <a:pt x="179871" y="5401"/>
                    <a:pt x="177490" y="7207"/>
                  </a:cubicBezTo>
                  <a:cubicBezTo>
                    <a:pt x="176251" y="8159"/>
                    <a:pt x="175679" y="10255"/>
                    <a:pt x="175013" y="10731"/>
                  </a:cubicBezTo>
                  <a:cubicBezTo>
                    <a:pt x="172632" y="12350"/>
                    <a:pt x="149676" y="15969"/>
                    <a:pt x="147295" y="25399"/>
                  </a:cubicBezTo>
                  <a:cubicBezTo>
                    <a:pt x="146152" y="30066"/>
                    <a:pt x="152915" y="32734"/>
                    <a:pt x="152820" y="38734"/>
                  </a:cubicBezTo>
                  <a:cubicBezTo>
                    <a:pt x="152584" y="41246"/>
                    <a:pt x="151907" y="43697"/>
                    <a:pt x="150819" y="45973"/>
                  </a:cubicBezTo>
                  <a:cubicBezTo>
                    <a:pt x="149867" y="48069"/>
                    <a:pt x="148152" y="52164"/>
                    <a:pt x="146438" y="52545"/>
                  </a:cubicBezTo>
                  <a:cubicBezTo>
                    <a:pt x="144723" y="52926"/>
                    <a:pt x="141390" y="52545"/>
                    <a:pt x="138723" y="56451"/>
                  </a:cubicBezTo>
                  <a:cubicBezTo>
                    <a:pt x="134532" y="62547"/>
                    <a:pt x="139484" y="63785"/>
                    <a:pt x="139484" y="65499"/>
                  </a:cubicBezTo>
                  <a:cubicBezTo>
                    <a:pt x="139484" y="67214"/>
                    <a:pt x="136151" y="69595"/>
                    <a:pt x="135103" y="70643"/>
                  </a:cubicBezTo>
                  <a:cubicBezTo>
                    <a:pt x="133762" y="72582"/>
                    <a:pt x="131871" y="74074"/>
                    <a:pt x="129674" y="74929"/>
                  </a:cubicBezTo>
                  <a:cubicBezTo>
                    <a:pt x="128436" y="74929"/>
                    <a:pt x="128340" y="81692"/>
                    <a:pt x="131579" y="84454"/>
                  </a:cubicBezTo>
                  <a:cubicBezTo>
                    <a:pt x="134817" y="87216"/>
                    <a:pt x="138151" y="85597"/>
                    <a:pt x="139866" y="87216"/>
                  </a:cubicBezTo>
                  <a:cubicBezTo>
                    <a:pt x="141866" y="92074"/>
                    <a:pt x="135579" y="96741"/>
                    <a:pt x="130341" y="96741"/>
                  </a:cubicBezTo>
                  <a:cubicBezTo>
                    <a:pt x="123482" y="96741"/>
                    <a:pt x="128340" y="87788"/>
                    <a:pt x="125292" y="88645"/>
                  </a:cubicBezTo>
                  <a:cubicBezTo>
                    <a:pt x="119577" y="90169"/>
                    <a:pt x="113195" y="85788"/>
                    <a:pt x="115005" y="83216"/>
                  </a:cubicBezTo>
                  <a:cubicBezTo>
                    <a:pt x="116815" y="80644"/>
                    <a:pt x="123768" y="71119"/>
                    <a:pt x="123482" y="70929"/>
                  </a:cubicBezTo>
                  <a:cubicBezTo>
                    <a:pt x="130912" y="55784"/>
                    <a:pt x="135008" y="52450"/>
                    <a:pt x="134722" y="48164"/>
                  </a:cubicBezTo>
                  <a:cubicBezTo>
                    <a:pt x="134436" y="43878"/>
                    <a:pt x="130150" y="40925"/>
                    <a:pt x="129579" y="40449"/>
                  </a:cubicBezTo>
                  <a:cubicBezTo>
                    <a:pt x="129007" y="39972"/>
                    <a:pt x="129007" y="32162"/>
                    <a:pt x="129579" y="30924"/>
                  </a:cubicBezTo>
                  <a:cubicBezTo>
                    <a:pt x="131478" y="26721"/>
                    <a:pt x="134313" y="23007"/>
                    <a:pt x="137865" y="20065"/>
                  </a:cubicBezTo>
                  <a:cubicBezTo>
                    <a:pt x="141199" y="17113"/>
                    <a:pt x="144723" y="11112"/>
                    <a:pt x="142152" y="7683"/>
                  </a:cubicBezTo>
                  <a:cubicBezTo>
                    <a:pt x="139580" y="4254"/>
                    <a:pt x="136436" y="158"/>
                    <a:pt x="132055" y="-128"/>
                  </a:cubicBezTo>
                  <a:cubicBezTo>
                    <a:pt x="130209" y="-199"/>
                    <a:pt x="128376" y="194"/>
                    <a:pt x="126721" y="1015"/>
                  </a:cubicBezTo>
                  <a:cubicBezTo>
                    <a:pt x="125483" y="1872"/>
                    <a:pt x="123102" y="1015"/>
                    <a:pt x="121387" y="1015"/>
                  </a:cubicBezTo>
                  <a:cubicBezTo>
                    <a:pt x="117101" y="2920"/>
                    <a:pt x="116243" y="10540"/>
                    <a:pt x="114815" y="13207"/>
                  </a:cubicBezTo>
                  <a:cubicBezTo>
                    <a:pt x="112624" y="17493"/>
                    <a:pt x="107861" y="24923"/>
                    <a:pt x="105957" y="24923"/>
                  </a:cubicBezTo>
                  <a:cubicBezTo>
                    <a:pt x="104052" y="24923"/>
                    <a:pt x="100623" y="18827"/>
                    <a:pt x="98622" y="18922"/>
                  </a:cubicBezTo>
                  <a:cubicBezTo>
                    <a:pt x="96622" y="19017"/>
                    <a:pt x="91955" y="24066"/>
                    <a:pt x="91955" y="25590"/>
                  </a:cubicBezTo>
                  <a:cubicBezTo>
                    <a:pt x="91955" y="27114"/>
                    <a:pt x="95574" y="32067"/>
                    <a:pt x="95955" y="36163"/>
                  </a:cubicBezTo>
                  <a:cubicBezTo>
                    <a:pt x="95517" y="39579"/>
                    <a:pt x="94277" y="42843"/>
                    <a:pt x="92336" y="45688"/>
                  </a:cubicBezTo>
                  <a:cubicBezTo>
                    <a:pt x="90431" y="49116"/>
                    <a:pt x="88907" y="56641"/>
                    <a:pt x="92336" y="57594"/>
                  </a:cubicBezTo>
                  <a:cubicBezTo>
                    <a:pt x="95765" y="58546"/>
                    <a:pt x="93955" y="55498"/>
                    <a:pt x="98242" y="54831"/>
                  </a:cubicBezTo>
                  <a:cubicBezTo>
                    <a:pt x="102527" y="54165"/>
                    <a:pt x="105575" y="51402"/>
                    <a:pt x="106623" y="51593"/>
                  </a:cubicBezTo>
                  <a:cubicBezTo>
                    <a:pt x="107671" y="51784"/>
                    <a:pt x="115196" y="58641"/>
                    <a:pt x="111672" y="63594"/>
                  </a:cubicBezTo>
                  <a:cubicBezTo>
                    <a:pt x="110338" y="65499"/>
                    <a:pt x="107004" y="73119"/>
                    <a:pt x="102147" y="72453"/>
                  </a:cubicBezTo>
                  <a:cubicBezTo>
                    <a:pt x="100623" y="72453"/>
                    <a:pt x="99861" y="68833"/>
                    <a:pt x="98242" y="67500"/>
                  </a:cubicBezTo>
                  <a:cubicBezTo>
                    <a:pt x="96622" y="66166"/>
                    <a:pt x="90050" y="68928"/>
                    <a:pt x="87859" y="67500"/>
                  </a:cubicBezTo>
                  <a:cubicBezTo>
                    <a:pt x="85668" y="66071"/>
                    <a:pt x="85097" y="66547"/>
                    <a:pt x="85192" y="62832"/>
                  </a:cubicBezTo>
                  <a:cubicBezTo>
                    <a:pt x="85096" y="56039"/>
                    <a:pt x="84136" y="49285"/>
                    <a:pt x="82334" y="42735"/>
                  </a:cubicBezTo>
                  <a:cubicBezTo>
                    <a:pt x="80959" y="41044"/>
                    <a:pt x="80248" y="38911"/>
                    <a:pt x="80334" y="36734"/>
                  </a:cubicBezTo>
                  <a:cubicBezTo>
                    <a:pt x="80335" y="32638"/>
                    <a:pt x="79668" y="26733"/>
                    <a:pt x="77382" y="27209"/>
                  </a:cubicBezTo>
                  <a:cubicBezTo>
                    <a:pt x="75006" y="27589"/>
                    <a:pt x="72844" y="28805"/>
                    <a:pt x="71286" y="30638"/>
                  </a:cubicBezTo>
                  <a:cubicBezTo>
                    <a:pt x="69213" y="33084"/>
                    <a:pt x="67949" y="36112"/>
                    <a:pt x="67666" y="39306"/>
                  </a:cubicBezTo>
                  <a:cubicBezTo>
                    <a:pt x="68228" y="41278"/>
                    <a:pt x="68672" y="43282"/>
                    <a:pt x="69000" y="45307"/>
                  </a:cubicBezTo>
                  <a:cubicBezTo>
                    <a:pt x="69313" y="51240"/>
                    <a:pt x="69313" y="57185"/>
                    <a:pt x="69000" y="63118"/>
                  </a:cubicBezTo>
                  <a:cubicBezTo>
                    <a:pt x="69000" y="66452"/>
                    <a:pt x="71476" y="71786"/>
                    <a:pt x="71095" y="75691"/>
                  </a:cubicBezTo>
                  <a:cubicBezTo>
                    <a:pt x="71095" y="77596"/>
                    <a:pt x="70333" y="92169"/>
                    <a:pt x="70428" y="94170"/>
                  </a:cubicBezTo>
                  <a:cubicBezTo>
                    <a:pt x="70163" y="97822"/>
                    <a:pt x="72014" y="101302"/>
                    <a:pt x="75191" y="103123"/>
                  </a:cubicBezTo>
                  <a:cubicBezTo>
                    <a:pt x="77286" y="103980"/>
                    <a:pt x="78525" y="101694"/>
                    <a:pt x="79858" y="100647"/>
                  </a:cubicBezTo>
                  <a:cubicBezTo>
                    <a:pt x="81191" y="99599"/>
                    <a:pt x="83383" y="98932"/>
                    <a:pt x="83192" y="95980"/>
                  </a:cubicBezTo>
                  <a:cubicBezTo>
                    <a:pt x="83001" y="93027"/>
                    <a:pt x="83192" y="89026"/>
                    <a:pt x="85954" y="88169"/>
                  </a:cubicBezTo>
                  <a:cubicBezTo>
                    <a:pt x="88717" y="87312"/>
                    <a:pt x="90621" y="91312"/>
                    <a:pt x="90145" y="93408"/>
                  </a:cubicBezTo>
                  <a:cubicBezTo>
                    <a:pt x="89105" y="95735"/>
                    <a:pt x="89963" y="98472"/>
                    <a:pt x="92145" y="99789"/>
                  </a:cubicBezTo>
                  <a:cubicBezTo>
                    <a:pt x="93384" y="101028"/>
                    <a:pt x="97193" y="97694"/>
                    <a:pt x="99098" y="96932"/>
                  </a:cubicBezTo>
                  <a:cubicBezTo>
                    <a:pt x="102623" y="95694"/>
                    <a:pt x="105385" y="94360"/>
                    <a:pt x="106718" y="97694"/>
                  </a:cubicBezTo>
                  <a:cubicBezTo>
                    <a:pt x="107418" y="99075"/>
                    <a:pt x="107106" y="100753"/>
                    <a:pt x="105956" y="101790"/>
                  </a:cubicBezTo>
                  <a:cubicBezTo>
                    <a:pt x="104382" y="103317"/>
                    <a:pt x="102542" y="104543"/>
                    <a:pt x="100527" y="105409"/>
                  </a:cubicBezTo>
                  <a:cubicBezTo>
                    <a:pt x="98813" y="105409"/>
                    <a:pt x="95479" y="107695"/>
                    <a:pt x="93574" y="107790"/>
                  </a:cubicBezTo>
                  <a:cubicBezTo>
                    <a:pt x="89248" y="108078"/>
                    <a:pt x="84967" y="108844"/>
                    <a:pt x="80810" y="110076"/>
                  </a:cubicBezTo>
                  <a:cubicBezTo>
                    <a:pt x="78225" y="110461"/>
                    <a:pt x="75612" y="110620"/>
                    <a:pt x="72999" y="110553"/>
                  </a:cubicBezTo>
                  <a:cubicBezTo>
                    <a:pt x="70904" y="110553"/>
                    <a:pt x="66523" y="113601"/>
                    <a:pt x="63951" y="113029"/>
                  </a:cubicBezTo>
                  <a:cubicBezTo>
                    <a:pt x="61859" y="112156"/>
                    <a:pt x="60209" y="110472"/>
                    <a:pt x="59379" y="108362"/>
                  </a:cubicBezTo>
                  <a:cubicBezTo>
                    <a:pt x="58522" y="106076"/>
                    <a:pt x="62046" y="102933"/>
                    <a:pt x="62618" y="98837"/>
                  </a:cubicBezTo>
                  <a:cubicBezTo>
                    <a:pt x="62618" y="96932"/>
                    <a:pt x="62618" y="92836"/>
                    <a:pt x="62618" y="90836"/>
                  </a:cubicBezTo>
                  <a:cubicBezTo>
                    <a:pt x="63189" y="85883"/>
                    <a:pt x="60522" y="82263"/>
                    <a:pt x="60522" y="79977"/>
                  </a:cubicBezTo>
                  <a:cubicBezTo>
                    <a:pt x="60522" y="77691"/>
                    <a:pt x="59856" y="67023"/>
                    <a:pt x="59570" y="63785"/>
                  </a:cubicBezTo>
                  <a:cubicBezTo>
                    <a:pt x="59284" y="60546"/>
                    <a:pt x="60332" y="57975"/>
                    <a:pt x="59570" y="55498"/>
                  </a:cubicBezTo>
                  <a:cubicBezTo>
                    <a:pt x="59173" y="53325"/>
                    <a:pt x="59173" y="51099"/>
                    <a:pt x="59570" y="48926"/>
                  </a:cubicBezTo>
                  <a:cubicBezTo>
                    <a:pt x="60402" y="47012"/>
                    <a:pt x="60402" y="44839"/>
                    <a:pt x="59570" y="42925"/>
                  </a:cubicBezTo>
                  <a:cubicBezTo>
                    <a:pt x="58236" y="41115"/>
                    <a:pt x="59570" y="36543"/>
                    <a:pt x="58713" y="33400"/>
                  </a:cubicBezTo>
                  <a:cubicBezTo>
                    <a:pt x="57855" y="30257"/>
                    <a:pt x="58713" y="28638"/>
                    <a:pt x="57570" y="25590"/>
                  </a:cubicBezTo>
                  <a:cubicBezTo>
                    <a:pt x="56427" y="22542"/>
                    <a:pt x="56807" y="22161"/>
                    <a:pt x="54712" y="21303"/>
                  </a:cubicBezTo>
                  <a:cubicBezTo>
                    <a:pt x="52616" y="20446"/>
                    <a:pt x="52807" y="23399"/>
                    <a:pt x="51378" y="23494"/>
                  </a:cubicBezTo>
                  <a:cubicBezTo>
                    <a:pt x="49192" y="23305"/>
                    <a:pt x="46992" y="23305"/>
                    <a:pt x="44806" y="23494"/>
                  </a:cubicBezTo>
                  <a:cubicBezTo>
                    <a:pt x="41092" y="24351"/>
                    <a:pt x="37853" y="29971"/>
                    <a:pt x="40234" y="31400"/>
                  </a:cubicBezTo>
                  <a:cubicBezTo>
                    <a:pt x="41892" y="35775"/>
                    <a:pt x="42638" y="40442"/>
                    <a:pt x="42425" y="45116"/>
                  </a:cubicBezTo>
                  <a:cubicBezTo>
                    <a:pt x="42425" y="58260"/>
                    <a:pt x="44616" y="64166"/>
                    <a:pt x="44044" y="69119"/>
                  </a:cubicBezTo>
                  <a:cubicBezTo>
                    <a:pt x="43187" y="77977"/>
                    <a:pt x="42329" y="89788"/>
                    <a:pt x="42329" y="91788"/>
                  </a:cubicBezTo>
                  <a:cubicBezTo>
                    <a:pt x="42578" y="95528"/>
                    <a:pt x="43216" y="99231"/>
                    <a:pt x="44234" y="102838"/>
                  </a:cubicBezTo>
                  <a:cubicBezTo>
                    <a:pt x="45476" y="105259"/>
                    <a:pt x="46435" y="107816"/>
                    <a:pt x="47092" y="110458"/>
                  </a:cubicBezTo>
                  <a:cubicBezTo>
                    <a:pt x="47092" y="112363"/>
                    <a:pt x="44044" y="113696"/>
                    <a:pt x="43377" y="114172"/>
                  </a:cubicBezTo>
                  <a:cubicBezTo>
                    <a:pt x="39992" y="116204"/>
                    <a:pt x="36290" y="117653"/>
                    <a:pt x="32423" y="118458"/>
                  </a:cubicBezTo>
                  <a:cubicBezTo>
                    <a:pt x="30249" y="119252"/>
                    <a:pt x="27843" y="118132"/>
                    <a:pt x="27050" y="115958"/>
                  </a:cubicBezTo>
                  <a:cubicBezTo>
                    <a:pt x="26853" y="115417"/>
                    <a:pt x="26769" y="114842"/>
                    <a:pt x="26804" y="114267"/>
                  </a:cubicBezTo>
                  <a:cubicBezTo>
                    <a:pt x="26758" y="108710"/>
                    <a:pt x="25891" y="103189"/>
                    <a:pt x="24232" y="97884"/>
                  </a:cubicBezTo>
                  <a:cubicBezTo>
                    <a:pt x="22708" y="96646"/>
                    <a:pt x="20613" y="97884"/>
                    <a:pt x="20613" y="97884"/>
                  </a:cubicBezTo>
                  <a:cubicBezTo>
                    <a:pt x="16744" y="105159"/>
                    <a:pt x="12483" y="112218"/>
                    <a:pt x="7849" y="119030"/>
                  </a:cubicBezTo>
                  <a:cubicBezTo>
                    <a:pt x="6323" y="120478"/>
                    <a:pt x="4548" y="121640"/>
                    <a:pt x="2610" y="122459"/>
                  </a:cubicBezTo>
                  <a:cubicBezTo>
                    <a:pt x="355" y="124215"/>
                    <a:pt x="-744" y="127074"/>
                    <a:pt x="-247" y="129888"/>
                  </a:cubicBezTo>
                  <a:cubicBezTo>
                    <a:pt x="3086" y="140938"/>
                    <a:pt x="-247" y="142366"/>
                    <a:pt x="-247" y="148176"/>
                  </a:cubicBezTo>
                  <a:cubicBezTo>
                    <a:pt x="270" y="154606"/>
                    <a:pt x="2258" y="160830"/>
                    <a:pt x="5563" y="166369"/>
                  </a:cubicBezTo>
                  <a:cubicBezTo>
                    <a:pt x="7058" y="169121"/>
                    <a:pt x="10286" y="170437"/>
                    <a:pt x="13278" y="169513"/>
                  </a:cubicBezTo>
                  <a:cubicBezTo>
                    <a:pt x="20613" y="168179"/>
                    <a:pt x="25375" y="159988"/>
                    <a:pt x="33090" y="154368"/>
                  </a:cubicBezTo>
                  <a:cubicBezTo>
                    <a:pt x="34783" y="152707"/>
                    <a:pt x="36314" y="150889"/>
                    <a:pt x="37662" y="148938"/>
                  </a:cubicBezTo>
                  <a:cubicBezTo>
                    <a:pt x="40197" y="144270"/>
                    <a:pt x="43407" y="140001"/>
                    <a:pt x="47187" y="136270"/>
                  </a:cubicBezTo>
                  <a:cubicBezTo>
                    <a:pt x="52034" y="133442"/>
                    <a:pt x="57263" y="131325"/>
                    <a:pt x="62713" y="129984"/>
                  </a:cubicBezTo>
                  <a:cubicBezTo>
                    <a:pt x="66618" y="128936"/>
                    <a:pt x="72905" y="127984"/>
                    <a:pt x="75857" y="127317"/>
                  </a:cubicBezTo>
                  <a:cubicBezTo>
                    <a:pt x="81532" y="126295"/>
                    <a:pt x="87254" y="125564"/>
                    <a:pt x="93002" y="125126"/>
                  </a:cubicBezTo>
                  <a:cubicBezTo>
                    <a:pt x="96589" y="124741"/>
                    <a:pt x="100130" y="124007"/>
                    <a:pt x="103575" y="122935"/>
                  </a:cubicBezTo>
                  <a:cubicBezTo>
                    <a:pt x="106921" y="121478"/>
                    <a:pt x="110503" y="120639"/>
                    <a:pt x="114148" y="120459"/>
                  </a:cubicBezTo>
                  <a:cubicBezTo>
                    <a:pt x="121208" y="121346"/>
                    <a:pt x="128378" y="120596"/>
                    <a:pt x="135103" y="118268"/>
                  </a:cubicBezTo>
                  <a:cubicBezTo>
                    <a:pt x="137008" y="117315"/>
                    <a:pt x="145581" y="117506"/>
                    <a:pt x="148438" y="116363"/>
                  </a:cubicBezTo>
                  <a:cubicBezTo>
                    <a:pt x="152572" y="115290"/>
                    <a:pt x="156837" y="114809"/>
                    <a:pt x="161106" y="114934"/>
                  </a:cubicBezTo>
                  <a:cubicBezTo>
                    <a:pt x="161812" y="119143"/>
                    <a:pt x="159633" y="123307"/>
                    <a:pt x="155772" y="125126"/>
                  </a:cubicBezTo>
                  <a:cubicBezTo>
                    <a:pt x="153677" y="125126"/>
                    <a:pt x="148248" y="129698"/>
                    <a:pt x="146247" y="129793"/>
                  </a:cubicBezTo>
                  <a:cubicBezTo>
                    <a:pt x="143228" y="129604"/>
                    <a:pt x="140263" y="128895"/>
                    <a:pt x="137485" y="127698"/>
                  </a:cubicBezTo>
                  <a:cubicBezTo>
                    <a:pt x="135960" y="127698"/>
                    <a:pt x="132151" y="128364"/>
                    <a:pt x="129007" y="127698"/>
                  </a:cubicBezTo>
                  <a:cubicBezTo>
                    <a:pt x="125566" y="127174"/>
                    <a:pt x="122066" y="127174"/>
                    <a:pt x="118625" y="127698"/>
                  </a:cubicBezTo>
                  <a:cubicBezTo>
                    <a:pt x="116815" y="128745"/>
                    <a:pt x="113672" y="130651"/>
                    <a:pt x="114243" y="130841"/>
                  </a:cubicBezTo>
                  <a:cubicBezTo>
                    <a:pt x="107957" y="132746"/>
                    <a:pt x="108528" y="132460"/>
                    <a:pt x="106814" y="133508"/>
                  </a:cubicBezTo>
                  <a:cubicBezTo>
                    <a:pt x="105099" y="134556"/>
                    <a:pt x="99385" y="134556"/>
                    <a:pt x="97956" y="135032"/>
                  </a:cubicBezTo>
                  <a:cubicBezTo>
                    <a:pt x="94097" y="136307"/>
                    <a:pt x="90149" y="137294"/>
                    <a:pt x="86145" y="137985"/>
                  </a:cubicBezTo>
                  <a:cubicBezTo>
                    <a:pt x="83383" y="138651"/>
                    <a:pt x="78048" y="137985"/>
                    <a:pt x="75762" y="138937"/>
                  </a:cubicBezTo>
                  <a:cubicBezTo>
                    <a:pt x="74319" y="139787"/>
                    <a:pt x="72920" y="140709"/>
                    <a:pt x="71571" y="141699"/>
                  </a:cubicBezTo>
                  <a:cubicBezTo>
                    <a:pt x="69000" y="143223"/>
                    <a:pt x="62618" y="140461"/>
                    <a:pt x="60332" y="142461"/>
                  </a:cubicBezTo>
                  <a:cubicBezTo>
                    <a:pt x="53379" y="148843"/>
                    <a:pt x="54045" y="159511"/>
                    <a:pt x="52331" y="161511"/>
                  </a:cubicBezTo>
                  <a:cubicBezTo>
                    <a:pt x="50665" y="164705"/>
                    <a:pt x="49939" y="168304"/>
                    <a:pt x="50236" y="171894"/>
                  </a:cubicBezTo>
                  <a:cubicBezTo>
                    <a:pt x="50235" y="175323"/>
                    <a:pt x="50235" y="177323"/>
                    <a:pt x="53093" y="178847"/>
                  </a:cubicBezTo>
                  <a:cubicBezTo>
                    <a:pt x="55560" y="179703"/>
                    <a:pt x="58245" y="179703"/>
                    <a:pt x="60712" y="178847"/>
                  </a:cubicBezTo>
                  <a:cubicBezTo>
                    <a:pt x="64078" y="178090"/>
                    <a:pt x="67193" y="176483"/>
                    <a:pt x="69761" y="174180"/>
                  </a:cubicBezTo>
                  <a:cubicBezTo>
                    <a:pt x="71815" y="171640"/>
                    <a:pt x="74613" y="169808"/>
                    <a:pt x="77763" y="168941"/>
                  </a:cubicBezTo>
                  <a:cubicBezTo>
                    <a:pt x="79763" y="168941"/>
                    <a:pt x="85478" y="166941"/>
                    <a:pt x="85002" y="169608"/>
                  </a:cubicBezTo>
                  <a:cubicBezTo>
                    <a:pt x="84192" y="172906"/>
                    <a:pt x="83010" y="176102"/>
                    <a:pt x="81477" y="179133"/>
                  </a:cubicBezTo>
                  <a:cubicBezTo>
                    <a:pt x="80525" y="181133"/>
                    <a:pt x="80906" y="186562"/>
                    <a:pt x="80144" y="188658"/>
                  </a:cubicBezTo>
                  <a:cubicBezTo>
                    <a:pt x="79382" y="190753"/>
                    <a:pt x="79572" y="191801"/>
                    <a:pt x="77477" y="193039"/>
                  </a:cubicBezTo>
                  <a:cubicBezTo>
                    <a:pt x="75203" y="194728"/>
                    <a:pt x="72659" y="196017"/>
                    <a:pt x="69952" y="196849"/>
                  </a:cubicBezTo>
                  <a:cubicBezTo>
                    <a:pt x="65700" y="197579"/>
                    <a:pt x="61523" y="198695"/>
                    <a:pt x="57474" y="200183"/>
                  </a:cubicBezTo>
                  <a:cubicBezTo>
                    <a:pt x="54141" y="201993"/>
                    <a:pt x="49473" y="206469"/>
                    <a:pt x="47378" y="206469"/>
                  </a:cubicBezTo>
                  <a:cubicBezTo>
                    <a:pt x="45283" y="206469"/>
                    <a:pt x="38996" y="203802"/>
                    <a:pt x="36995" y="203802"/>
                  </a:cubicBezTo>
                  <a:cubicBezTo>
                    <a:pt x="31205" y="204632"/>
                    <a:pt x="26025" y="207843"/>
                    <a:pt x="22708" y="212661"/>
                  </a:cubicBezTo>
                  <a:cubicBezTo>
                    <a:pt x="21406" y="216478"/>
                    <a:pt x="20606" y="220448"/>
                    <a:pt x="20327" y="224472"/>
                  </a:cubicBezTo>
                  <a:cubicBezTo>
                    <a:pt x="20327" y="226472"/>
                    <a:pt x="18993" y="231711"/>
                    <a:pt x="21565" y="233044"/>
                  </a:cubicBezTo>
                  <a:cubicBezTo>
                    <a:pt x="23425" y="233641"/>
                    <a:pt x="25213" y="234440"/>
                    <a:pt x="26899" y="235426"/>
                  </a:cubicBezTo>
                  <a:cubicBezTo>
                    <a:pt x="31471" y="239902"/>
                    <a:pt x="34805" y="238378"/>
                    <a:pt x="38615" y="238283"/>
                  </a:cubicBezTo>
                  <a:cubicBezTo>
                    <a:pt x="40710" y="238283"/>
                    <a:pt x="48140" y="233806"/>
                    <a:pt x="51664" y="233616"/>
                  </a:cubicBezTo>
                  <a:cubicBezTo>
                    <a:pt x="57035" y="233147"/>
                    <a:pt x="62357" y="232223"/>
                    <a:pt x="67571" y="230854"/>
                  </a:cubicBezTo>
                  <a:cubicBezTo>
                    <a:pt x="72618" y="229457"/>
                    <a:pt x="77784" y="228532"/>
                    <a:pt x="83001" y="228091"/>
                  </a:cubicBezTo>
                  <a:cubicBezTo>
                    <a:pt x="88526" y="228091"/>
                    <a:pt x="88907" y="232092"/>
                    <a:pt x="87573" y="234568"/>
                  </a:cubicBezTo>
                  <a:cubicBezTo>
                    <a:pt x="83287" y="242474"/>
                    <a:pt x="79668" y="260000"/>
                    <a:pt x="71095" y="263143"/>
                  </a:cubicBezTo>
                  <a:cubicBezTo>
                    <a:pt x="66999" y="264477"/>
                    <a:pt x="58808" y="265429"/>
                    <a:pt x="50140" y="266953"/>
                  </a:cubicBezTo>
                  <a:cubicBezTo>
                    <a:pt x="45092" y="267906"/>
                    <a:pt x="40043" y="267810"/>
                    <a:pt x="41472" y="271239"/>
                  </a:cubicBezTo>
                  <a:cubicBezTo>
                    <a:pt x="42901" y="274668"/>
                    <a:pt x="57570" y="280764"/>
                    <a:pt x="57665" y="286575"/>
                  </a:cubicBezTo>
                  <a:cubicBezTo>
                    <a:pt x="57665" y="289718"/>
                    <a:pt x="56712" y="295052"/>
                    <a:pt x="58713" y="296671"/>
                  </a:cubicBezTo>
                  <a:cubicBezTo>
                    <a:pt x="64187" y="298264"/>
                    <a:pt x="70002" y="298264"/>
                    <a:pt x="75477" y="296671"/>
                  </a:cubicBezTo>
                  <a:cubicBezTo>
                    <a:pt x="79035" y="295152"/>
                    <a:pt x="82785" y="294127"/>
                    <a:pt x="86621" y="293623"/>
                  </a:cubicBezTo>
                  <a:cubicBezTo>
                    <a:pt x="91359" y="292277"/>
                    <a:pt x="96004" y="290622"/>
                    <a:pt x="100527" y="288670"/>
                  </a:cubicBezTo>
                  <a:cubicBezTo>
                    <a:pt x="107481" y="286480"/>
                    <a:pt x="107004" y="276764"/>
                    <a:pt x="110052" y="270192"/>
                  </a:cubicBezTo>
                  <a:cubicBezTo>
                    <a:pt x="110624" y="269430"/>
                    <a:pt x="115291" y="265620"/>
                    <a:pt x="115005" y="261619"/>
                  </a:cubicBezTo>
                  <a:cubicBezTo>
                    <a:pt x="115143" y="257211"/>
                    <a:pt x="116046" y="252860"/>
                    <a:pt x="117672" y="248760"/>
                  </a:cubicBezTo>
                  <a:cubicBezTo>
                    <a:pt x="118405" y="245051"/>
                    <a:pt x="118883" y="241296"/>
                    <a:pt x="119101" y="237521"/>
                  </a:cubicBezTo>
                  <a:cubicBezTo>
                    <a:pt x="119047" y="233128"/>
                    <a:pt x="118761" y="228740"/>
                    <a:pt x="118244" y="224376"/>
                  </a:cubicBezTo>
                  <a:cubicBezTo>
                    <a:pt x="118244" y="219328"/>
                    <a:pt x="133389" y="216471"/>
                    <a:pt x="137294" y="215804"/>
                  </a:cubicBezTo>
                  <a:cubicBezTo>
                    <a:pt x="141199" y="215137"/>
                    <a:pt x="143009" y="213709"/>
                    <a:pt x="145485" y="213042"/>
                  </a:cubicBezTo>
                  <a:cubicBezTo>
                    <a:pt x="150438" y="211708"/>
                    <a:pt x="153105" y="211613"/>
                    <a:pt x="157582" y="210756"/>
                  </a:cubicBezTo>
                  <a:cubicBezTo>
                    <a:pt x="160059" y="210184"/>
                    <a:pt x="162440" y="207231"/>
                    <a:pt x="164440" y="204850"/>
                  </a:cubicBezTo>
                  <a:cubicBezTo>
                    <a:pt x="166239" y="201095"/>
                    <a:pt x="167244" y="197010"/>
                    <a:pt x="167393" y="192849"/>
                  </a:cubicBezTo>
                  <a:cubicBezTo>
                    <a:pt x="168250" y="189420"/>
                    <a:pt x="163678" y="188467"/>
                    <a:pt x="162916" y="188277"/>
                  </a:cubicBezTo>
                  <a:cubicBezTo>
                    <a:pt x="157106" y="186467"/>
                    <a:pt x="153391" y="184086"/>
                    <a:pt x="151391" y="183514"/>
                  </a:cubicBezTo>
                  <a:cubicBezTo>
                    <a:pt x="144914" y="181990"/>
                    <a:pt x="141866" y="177704"/>
                    <a:pt x="139580" y="177513"/>
                  </a:cubicBezTo>
                  <a:cubicBezTo>
                    <a:pt x="137294" y="177323"/>
                    <a:pt x="135579" y="180752"/>
                    <a:pt x="132817" y="181133"/>
                  </a:cubicBezTo>
                  <a:cubicBezTo>
                    <a:pt x="129318" y="182316"/>
                    <a:pt x="125884" y="183683"/>
                    <a:pt x="122530" y="185229"/>
                  </a:cubicBezTo>
                  <a:cubicBezTo>
                    <a:pt x="119768" y="185895"/>
                    <a:pt x="117196" y="185229"/>
                    <a:pt x="116815" y="184086"/>
                  </a:cubicBezTo>
                  <a:cubicBezTo>
                    <a:pt x="116006" y="180202"/>
                    <a:pt x="116685" y="176156"/>
                    <a:pt x="118720" y="172751"/>
                  </a:cubicBezTo>
                  <a:cubicBezTo>
                    <a:pt x="122137" y="168481"/>
                    <a:pt x="126183" y="164755"/>
                    <a:pt x="130722" y="161702"/>
                  </a:cubicBezTo>
                  <a:cubicBezTo>
                    <a:pt x="133850" y="159695"/>
                    <a:pt x="136435" y="156947"/>
                    <a:pt x="138246" y="153701"/>
                  </a:cubicBezTo>
                  <a:cubicBezTo>
                    <a:pt x="143124" y="146565"/>
                    <a:pt x="150384" y="141399"/>
                    <a:pt x="158725" y="139128"/>
                  </a:cubicBezTo>
                  <a:cubicBezTo>
                    <a:pt x="162636" y="138171"/>
                    <a:pt x="166721" y="138171"/>
                    <a:pt x="170631" y="139128"/>
                  </a:cubicBezTo>
                  <a:cubicBezTo>
                    <a:pt x="173563" y="140678"/>
                    <a:pt x="176995" y="140986"/>
                    <a:pt x="180156" y="139985"/>
                  </a:cubicBezTo>
                  <a:cubicBezTo>
                    <a:pt x="182102" y="137969"/>
                    <a:pt x="184785" y="136834"/>
                    <a:pt x="187586" y="136842"/>
                  </a:cubicBezTo>
                  <a:cubicBezTo>
                    <a:pt x="196035" y="137074"/>
                    <a:pt x="204371" y="134858"/>
                    <a:pt x="211589" y="130460"/>
                  </a:cubicBezTo>
                  <a:cubicBezTo>
                    <a:pt x="214312" y="125589"/>
                    <a:pt x="215815" y="120131"/>
                    <a:pt x="215971" y="114553"/>
                  </a:cubicBezTo>
                  <a:cubicBezTo>
                    <a:pt x="216477" y="108396"/>
                    <a:pt x="215044" y="102235"/>
                    <a:pt x="211875" y="96932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FBD2FB7E-AA05-4DD5-B4C3-A9016B0F02A9}"/>
                </a:ext>
              </a:extLst>
            </p:cNvPr>
            <p:cNvSpPr/>
            <p:nvPr/>
          </p:nvSpPr>
          <p:spPr>
            <a:xfrm>
              <a:off x="5084503" y="4370158"/>
              <a:ext cx="487995" cy="769228"/>
            </a:xfrm>
            <a:custGeom>
              <a:avLst/>
              <a:gdLst>
                <a:gd name="connsiteX0" fmla="*/ 135938 w 136302"/>
                <a:gd name="connsiteY0" fmla="*/ 21062 h 214853"/>
                <a:gd name="connsiteX1" fmla="*/ 128889 w 136302"/>
                <a:gd name="connsiteY1" fmla="*/ 10108 h 214853"/>
                <a:gd name="connsiteX2" fmla="*/ 122317 w 136302"/>
                <a:gd name="connsiteY2" fmla="*/ 6965 h 214853"/>
                <a:gd name="connsiteX3" fmla="*/ 114888 w 136302"/>
                <a:gd name="connsiteY3" fmla="*/ 5060 h 214853"/>
                <a:gd name="connsiteX4" fmla="*/ 103457 w 136302"/>
                <a:gd name="connsiteY4" fmla="*/ 5060 h 214853"/>
                <a:gd name="connsiteX5" fmla="*/ 92218 w 136302"/>
                <a:gd name="connsiteY5" fmla="*/ 3821 h 214853"/>
                <a:gd name="connsiteX6" fmla="*/ 85170 w 136302"/>
                <a:gd name="connsiteY6" fmla="*/ -84 h 214853"/>
                <a:gd name="connsiteX7" fmla="*/ 80788 w 136302"/>
                <a:gd name="connsiteY7" fmla="*/ 1821 h 214853"/>
                <a:gd name="connsiteX8" fmla="*/ 73644 w 136302"/>
                <a:gd name="connsiteY8" fmla="*/ 7346 h 214853"/>
                <a:gd name="connsiteX9" fmla="*/ 73644 w 136302"/>
                <a:gd name="connsiteY9" fmla="*/ 11918 h 214853"/>
                <a:gd name="connsiteX10" fmla="*/ 80026 w 136302"/>
                <a:gd name="connsiteY10" fmla="*/ 28110 h 214853"/>
                <a:gd name="connsiteX11" fmla="*/ 76121 w 136302"/>
                <a:gd name="connsiteY11" fmla="*/ 53161 h 214853"/>
                <a:gd name="connsiteX12" fmla="*/ 69930 w 136302"/>
                <a:gd name="connsiteY12" fmla="*/ 64782 h 214853"/>
                <a:gd name="connsiteX13" fmla="*/ 57166 w 136302"/>
                <a:gd name="connsiteY13" fmla="*/ 70592 h 214853"/>
                <a:gd name="connsiteX14" fmla="*/ 47641 w 136302"/>
                <a:gd name="connsiteY14" fmla="*/ 71259 h 214853"/>
                <a:gd name="connsiteX15" fmla="*/ 34973 w 136302"/>
                <a:gd name="connsiteY15" fmla="*/ 75259 h 214853"/>
                <a:gd name="connsiteX16" fmla="*/ 25448 w 136302"/>
                <a:gd name="connsiteY16" fmla="*/ 84308 h 214853"/>
                <a:gd name="connsiteX17" fmla="*/ 24590 w 136302"/>
                <a:gd name="connsiteY17" fmla="*/ 99929 h 214853"/>
                <a:gd name="connsiteX18" fmla="*/ 26496 w 136302"/>
                <a:gd name="connsiteY18" fmla="*/ 107644 h 214853"/>
                <a:gd name="connsiteX19" fmla="*/ 28496 w 136302"/>
                <a:gd name="connsiteY19" fmla="*/ 118693 h 214853"/>
                <a:gd name="connsiteX20" fmla="*/ 32877 w 136302"/>
                <a:gd name="connsiteY20" fmla="*/ 122408 h 214853"/>
                <a:gd name="connsiteX21" fmla="*/ 39640 w 136302"/>
                <a:gd name="connsiteY21" fmla="*/ 121550 h 214853"/>
                <a:gd name="connsiteX22" fmla="*/ 48594 w 136302"/>
                <a:gd name="connsiteY22" fmla="*/ 118312 h 214853"/>
                <a:gd name="connsiteX23" fmla="*/ 58119 w 136302"/>
                <a:gd name="connsiteY23" fmla="*/ 117074 h 214853"/>
                <a:gd name="connsiteX24" fmla="*/ 63167 w 136302"/>
                <a:gd name="connsiteY24" fmla="*/ 120122 h 214853"/>
                <a:gd name="connsiteX25" fmla="*/ 63738 w 136302"/>
                <a:gd name="connsiteY25" fmla="*/ 141648 h 214853"/>
                <a:gd name="connsiteX26" fmla="*/ 54213 w 136302"/>
                <a:gd name="connsiteY26" fmla="*/ 151173 h 214853"/>
                <a:gd name="connsiteX27" fmla="*/ 33925 w 136302"/>
                <a:gd name="connsiteY27" fmla="*/ 162413 h 214853"/>
                <a:gd name="connsiteX28" fmla="*/ 22209 w 136302"/>
                <a:gd name="connsiteY28" fmla="*/ 166889 h 214853"/>
                <a:gd name="connsiteX29" fmla="*/ 11256 w 136302"/>
                <a:gd name="connsiteY29" fmla="*/ 173366 h 214853"/>
                <a:gd name="connsiteX30" fmla="*/ 4207 w 136302"/>
                <a:gd name="connsiteY30" fmla="*/ 174033 h 214853"/>
                <a:gd name="connsiteX31" fmla="*/ -365 w 136302"/>
                <a:gd name="connsiteY31" fmla="*/ 180320 h 214853"/>
                <a:gd name="connsiteX32" fmla="*/ 2302 w 136302"/>
                <a:gd name="connsiteY32" fmla="*/ 188607 h 214853"/>
                <a:gd name="connsiteX33" fmla="*/ 4398 w 136302"/>
                <a:gd name="connsiteY33" fmla="*/ 198132 h 214853"/>
                <a:gd name="connsiteX34" fmla="*/ 11922 w 136302"/>
                <a:gd name="connsiteY34" fmla="*/ 203942 h 214853"/>
                <a:gd name="connsiteX35" fmla="*/ 23638 w 136302"/>
                <a:gd name="connsiteY35" fmla="*/ 214515 h 214853"/>
                <a:gd name="connsiteX36" fmla="*/ 41926 w 136302"/>
                <a:gd name="connsiteY36" fmla="*/ 201370 h 214853"/>
                <a:gd name="connsiteX37" fmla="*/ 53642 w 136302"/>
                <a:gd name="connsiteY37" fmla="*/ 196417 h 214853"/>
                <a:gd name="connsiteX38" fmla="*/ 72692 w 136302"/>
                <a:gd name="connsiteY38" fmla="*/ 185082 h 214853"/>
                <a:gd name="connsiteX39" fmla="*/ 87646 w 136302"/>
                <a:gd name="connsiteY39" fmla="*/ 178319 h 214853"/>
                <a:gd name="connsiteX40" fmla="*/ 101838 w 136302"/>
                <a:gd name="connsiteY40" fmla="*/ 164889 h 214853"/>
                <a:gd name="connsiteX41" fmla="*/ 118031 w 136302"/>
                <a:gd name="connsiteY41" fmla="*/ 155364 h 214853"/>
                <a:gd name="connsiteX42" fmla="*/ 123460 w 136302"/>
                <a:gd name="connsiteY42" fmla="*/ 146982 h 214853"/>
                <a:gd name="connsiteX43" fmla="*/ 127746 w 136302"/>
                <a:gd name="connsiteY43" fmla="*/ 131647 h 214853"/>
                <a:gd name="connsiteX44" fmla="*/ 126222 w 136302"/>
                <a:gd name="connsiteY44" fmla="*/ 124503 h 214853"/>
                <a:gd name="connsiteX45" fmla="*/ 125460 w 136302"/>
                <a:gd name="connsiteY45" fmla="*/ 119931 h 214853"/>
                <a:gd name="connsiteX46" fmla="*/ 122793 w 136302"/>
                <a:gd name="connsiteY46" fmla="*/ 112025 h 214853"/>
                <a:gd name="connsiteX47" fmla="*/ 123650 w 136302"/>
                <a:gd name="connsiteY47" fmla="*/ 100405 h 214853"/>
                <a:gd name="connsiteX48" fmla="*/ 125651 w 136302"/>
                <a:gd name="connsiteY48" fmla="*/ 86689 h 214853"/>
                <a:gd name="connsiteX49" fmla="*/ 126889 w 136302"/>
                <a:gd name="connsiteY49" fmla="*/ 64210 h 214853"/>
                <a:gd name="connsiteX50" fmla="*/ 128508 w 136302"/>
                <a:gd name="connsiteY50" fmla="*/ 51828 h 214853"/>
                <a:gd name="connsiteX51" fmla="*/ 134128 w 136302"/>
                <a:gd name="connsiteY51" fmla="*/ 39826 h 214853"/>
                <a:gd name="connsiteX52" fmla="*/ 134128 w 136302"/>
                <a:gd name="connsiteY52" fmla="*/ 28777 h 214853"/>
                <a:gd name="connsiteX53" fmla="*/ 134699 w 136302"/>
                <a:gd name="connsiteY53" fmla="*/ 21538 h 21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36302" h="214853">
                  <a:moveTo>
                    <a:pt x="135938" y="21062"/>
                  </a:moveTo>
                  <a:cubicBezTo>
                    <a:pt x="134548" y="16875"/>
                    <a:pt x="132124" y="13107"/>
                    <a:pt x="128889" y="10108"/>
                  </a:cubicBezTo>
                  <a:cubicBezTo>
                    <a:pt x="127461" y="8489"/>
                    <a:pt x="123460" y="7632"/>
                    <a:pt x="122317" y="6965"/>
                  </a:cubicBezTo>
                  <a:cubicBezTo>
                    <a:pt x="119984" y="5863"/>
                    <a:pt x="117463" y="5217"/>
                    <a:pt x="114888" y="5060"/>
                  </a:cubicBezTo>
                  <a:cubicBezTo>
                    <a:pt x="112982" y="5060"/>
                    <a:pt x="105363" y="5060"/>
                    <a:pt x="103457" y="5060"/>
                  </a:cubicBezTo>
                  <a:cubicBezTo>
                    <a:pt x="99838" y="4393"/>
                    <a:pt x="95361" y="4488"/>
                    <a:pt x="92218" y="3821"/>
                  </a:cubicBezTo>
                  <a:cubicBezTo>
                    <a:pt x="89075" y="3155"/>
                    <a:pt x="86979" y="107"/>
                    <a:pt x="85170" y="-84"/>
                  </a:cubicBezTo>
                  <a:cubicBezTo>
                    <a:pt x="83464" y="-346"/>
                    <a:pt x="81759" y="395"/>
                    <a:pt x="80788" y="1821"/>
                  </a:cubicBezTo>
                  <a:cubicBezTo>
                    <a:pt x="78698" y="4012"/>
                    <a:pt x="76290" y="5874"/>
                    <a:pt x="73644" y="7346"/>
                  </a:cubicBezTo>
                  <a:cubicBezTo>
                    <a:pt x="72740" y="8736"/>
                    <a:pt x="72740" y="10528"/>
                    <a:pt x="73644" y="11918"/>
                  </a:cubicBezTo>
                  <a:cubicBezTo>
                    <a:pt x="78108" y="16074"/>
                    <a:pt x="80454" y="22026"/>
                    <a:pt x="80026" y="28110"/>
                  </a:cubicBezTo>
                  <a:cubicBezTo>
                    <a:pt x="80026" y="37635"/>
                    <a:pt x="76692" y="42398"/>
                    <a:pt x="76121" y="53161"/>
                  </a:cubicBezTo>
                  <a:cubicBezTo>
                    <a:pt x="76121" y="58876"/>
                    <a:pt x="72406" y="61162"/>
                    <a:pt x="69930" y="64782"/>
                  </a:cubicBezTo>
                  <a:cubicBezTo>
                    <a:pt x="65980" y="67329"/>
                    <a:pt x="61681" y="69286"/>
                    <a:pt x="57166" y="70592"/>
                  </a:cubicBezTo>
                  <a:cubicBezTo>
                    <a:pt x="54022" y="71133"/>
                    <a:pt x="50830" y="71356"/>
                    <a:pt x="47641" y="71259"/>
                  </a:cubicBezTo>
                  <a:cubicBezTo>
                    <a:pt x="43259" y="71258"/>
                    <a:pt x="39354" y="74497"/>
                    <a:pt x="34973" y="75259"/>
                  </a:cubicBezTo>
                  <a:cubicBezTo>
                    <a:pt x="30591" y="76021"/>
                    <a:pt x="25448" y="78116"/>
                    <a:pt x="25448" y="84308"/>
                  </a:cubicBezTo>
                  <a:cubicBezTo>
                    <a:pt x="25751" y="89530"/>
                    <a:pt x="25463" y="94771"/>
                    <a:pt x="24590" y="99929"/>
                  </a:cubicBezTo>
                  <a:cubicBezTo>
                    <a:pt x="24708" y="102601"/>
                    <a:pt x="25356" y="105224"/>
                    <a:pt x="26496" y="107644"/>
                  </a:cubicBezTo>
                  <a:cubicBezTo>
                    <a:pt x="26576" y="111409"/>
                    <a:pt x="27251" y="115138"/>
                    <a:pt x="28496" y="118693"/>
                  </a:cubicBezTo>
                  <a:cubicBezTo>
                    <a:pt x="29321" y="120529"/>
                    <a:pt x="30931" y="121894"/>
                    <a:pt x="32877" y="122408"/>
                  </a:cubicBezTo>
                  <a:cubicBezTo>
                    <a:pt x="34592" y="123265"/>
                    <a:pt x="37830" y="122408"/>
                    <a:pt x="39640" y="121550"/>
                  </a:cubicBezTo>
                  <a:cubicBezTo>
                    <a:pt x="42538" y="120244"/>
                    <a:pt x="45531" y="119161"/>
                    <a:pt x="48594" y="118312"/>
                  </a:cubicBezTo>
                  <a:cubicBezTo>
                    <a:pt x="51814" y="118391"/>
                    <a:pt x="55026" y="117973"/>
                    <a:pt x="58119" y="117074"/>
                  </a:cubicBezTo>
                  <a:cubicBezTo>
                    <a:pt x="58118" y="117074"/>
                    <a:pt x="62119" y="117931"/>
                    <a:pt x="63167" y="120122"/>
                  </a:cubicBezTo>
                  <a:cubicBezTo>
                    <a:pt x="63808" y="127278"/>
                    <a:pt x="63999" y="134468"/>
                    <a:pt x="63738" y="141648"/>
                  </a:cubicBezTo>
                  <a:cubicBezTo>
                    <a:pt x="63738" y="146316"/>
                    <a:pt x="57547" y="149363"/>
                    <a:pt x="54213" y="151173"/>
                  </a:cubicBezTo>
                  <a:cubicBezTo>
                    <a:pt x="47724" y="155393"/>
                    <a:pt x="40944" y="159149"/>
                    <a:pt x="33925" y="162413"/>
                  </a:cubicBezTo>
                  <a:cubicBezTo>
                    <a:pt x="29810" y="163283"/>
                    <a:pt x="25856" y="164793"/>
                    <a:pt x="22209" y="166889"/>
                  </a:cubicBezTo>
                  <a:cubicBezTo>
                    <a:pt x="18743" y="169348"/>
                    <a:pt x="15080" y="171514"/>
                    <a:pt x="11256" y="173366"/>
                  </a:cubicBezTo>
                  <a:cubicBezTo>
                    <a:pt x="9255" y="174319"/>
                    <a:pt x="6303" y="173366"/>
                    <a:pt x="4207" y="174033"/>
                  </a:cubicBezTo>
                  <a:cubicBezTo>
                    <a:pt x="1607" y="175083"/>
                    <a:pt x="-168" y="177523"/>
                    <a:pt x="-365" y="180320"/>
                  </a:cubicBezTo>
                  <a:cubicBezTo>
                    <a:pt x="-365" y="181653"/>
                    <a:pt x="1540" y="185654"/>
                    <a:pt x="2302" y="188607"/>
                  </a:cubicBezTo>
                  <a:cubicBezTo>
                    <a:pt x="3064" y="191559"/>
                    <a:pt x="2302" y="196417"/>
                    <a:pt x="4398" y="198132"/>
                  </a:cubicBezTo>
                  <a:cubicBezTo>
                    <a:pt x="7051" y="199873"/>
                    <a:pt x="9566" y="201815"/>
                    <a:pt x="11922" y="203942"/>
                  </a:cubicBezTo>
                  <a:cubicBezTo>
                    <a:pt x="15447" y="207657"/>
                    <a:pt x="19923" y="216134"/>
                    <a:pt x="23638" y="214515"/>
                  </a:cubicBezTo>
                  <a:cubicBezTo>
                    <a:pt x="30077" y="210631"/>
                    <a:pt x="36193" y="206236"/>
                    <a:pt x="41926" y="201370"/>
                  </a:cubicBezTo>
                  <a:cubicBezTo>
                    <a:pt x="45976" y="200085"/>
                    <a:pt x="49898" y="198427"/>
                    <a:pt x="53642" y="196417"/>
                  </a:cubicBezTo>
                  <a:cubicBezTo>
                    <a:pt x="59475" y="191830"/>
                    <a:pt x="65878" y="188020"/>
                    <a:pt x="72692" y="185082"/>
                  </a:cubicBezTo>
                  <a:cubicBezTo>
                    <a:pt x="77805" y="183124"/>
                    <a:pt x="82799" y="180866"/>
                    <a:pt x="87646" y="178319"/>
                  </a:cubicBezTo>
                  <a:cubicBezTo>
                    <a:pt x="91361" y="175938"/>
                    <a:pt x="95361" y="166985"/>
                    <a:pt x="101838" y="164889"/>
                  </a:cubicBezTo>
                  <a:cubicBezTo>
                    <a:pt x="107724" y="162629"/>
                    <a:pt x="113196" y="159411"/>
                    <a:pt x="118031" y="155364"/>
                  </a:cubicBezTo>
                  <a:cubicBezTo>
                    <a:pt x="120830" y="153352"/>
                    <a:pt x="122768" y="150359"/>
                    <a:pt x="123460" y="146982"/>
                  </a:cubicBezTo>
                  <a:cubicBezTo>
                    <a:pt x="124793" y="139553"/>
                    <a:pt x="127270" y="134600"/>
                    <a:pt x="127746" y="131647"/>
                  </a:cubicBezTo>
                  <a:cubicBezTo>
                    <a:pt x="128223" y="128694"/>
                    <a:pt x="126603" y="127361"/>
                    <a:pt x="126222" y="124503"/>
                  </a:cubicBezTo>
                  <a:cubicBezTo>
                    <a:pt x="125841" y="121646"/>
                    <a:pt x="125746" y="121360"/>
                    <a:pt x="125460" y="119931"/>
                  </a:cubicBezTo>
                  <a:cubicBezTo>
                    <a:pt x="125174" y="118503"/>
                    <a:pt x="122698" y="117455"/>
                    <a:pt x="122793" y="112025"/>
                  </a:cubicBezTo>
                  <a:cubicBezTo>
                    <a:pt x="122793" y="108406"/>
                    <a:pt x="123365" y="102500"/>
                    <a:pt x="123650" y="100405"/>
                  </a:cubicBezTo>
                  <a:cubicBezTo>
                    <a:pt x="124317" y="94785"/>
                    <a:pt x="125460" y="90880"/>
                    <a:pt x="125651" y="86689"/>
                  </a:cubicBezTo>
                  <a:cubicBezTo>
                    <a:pt x="126508" y="74307"/>
                    <a:pt x="126794" y="70020"/>
                    <a:pt x="126889" y="64210"/>
                  </a:cubicBezTo>
                  <a:cubicBezTo>
                    <a:pt x="127155" y="60051"/>
                    <a:pt x="127695" y="55915"/>
                    <a:pt x="128508" y="51828"/>
                  </a:cubicBezTo>
                  <a:cubicBezTo>
                    <a:pt x="130794" y="46398"/>
                    <a:pt x="133652" y="41731"/>
                    <a:pt x="134128" y="39826"/>
                  </a:cubicBezTo>
                  <a:cubicBezTo>
                    <a:pt x="134548" y="36155"/>
                    <a:pt x="134548" y="32448"/>
                    <a:pt x="134128" y="28777"/>
                  </a:cubicBezTo>
                  <a:cubicBezTo>
                    <a:pt x="134128" y="26110"/>
                    <a:pt x="135176" y="24967"/>
                    <a:pt x="134699" y="21538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631054D5-232C-4FD9-AD39-B3C300446C70}"/>
                </a:ext>
              </a:extLst>
            </p:cNvPr>
            <p:cNvSpPr/>
            <p:nvPr/>
          </p:nvSpPr>
          <p:spPr>
            <a:xfrm>
              <a:off x="5645364" y="4324990"/>
              <a:ext cx="415782" cy="768655"/>
            </a:xfrm>
            <a:custGeom>
              <a:avLst/>
              <a:gdLst>
                <a:gd name="connsiteX0" fmla="*/ 108824 w 116132"/>
                <a:gd name="connsiteY0" fmla="*/ 169409 h 214693"/>
                <a:gd name="connsiteX1" fmla="*/ 97775 w 116132"/>
                <a:gd name="connsiteY1" fmla="*/ 168266 h 214693"/>
                <a:gd name="connsiteX2" fmla="*/ 90726 w 116132"/>
                <a:gd name="connsiteY2" fmla="*/ 165504 h 214693"/>
                <a:gd name="connsiteX3" fmla="*/ 83583 w 116132"/>
                <a:gd name="connsiteY3" fmla="*/ 163980 h 214693"/>
                <a:gd name="connsiteX4" fmla="*/ 73486 w 116132"/>
                <a:gd name="connsiteY4" fmla="*/ 162646 h 214693"/>
                <a:gd name="connsiteX5" fmla="*/ 59389 w 116132"/>
                <a:gd name="connsiteY5" fmla="*/ 156360 h 214693"/>
                <a:gd name="connsiteX6" fmla="*/ 54246 w 116132"/>
                <a:gd name="connsiteY6" fmla="*/ 139500 h 214693"/>
                <a:gd name="connsiteX7" fmla="*/ 53579 w 116132"/>
                <a:gd name="connsiteY7" fmla="*/ 129975 h 214693"/>
                <a:gd name="connsiteX8" fmla="*/ 59961 w 116132"/>
                <a:gd name="connsiteY8" fmla="*/ 109592 h 214693"/>
                <a:gd name="connsiteX9" fmla="*/ 78439 w 116132"/>
                <a:gd name="connsiteY9" fmla="*/ 100638 h 214693"/>
                <a:gd name="connsiteX10" fmla="*/ 90060 w 116132"/>
                <a:gd name="connsiteY10" fmla="*/ 94161 h 214693"/>
                <a:gd name="connsiteX11" fmla="*/ 98346 w 116132"/>
                <a:gd name="connsiteY11" fmla="*/ 88351 h 214693"/>
                <a:gd name="connsiteX12" fmla="*/ 107871 w 116132"/>
                <a:gd name="connsiteY12" fmla="*/ 85875 h 214693"/>
                <a:gd name="connsiteX13" fmla="*/ 112538 w 116132"/>
                <a:gd name="connsiteY13" fmla="*/ 80541 h 214693"/>
                <a:gd name="connsiteX14" fmla="*/ 110919 w 116132"/>
                <a:gd name="connsiteY14" fmla="*/ 70254 h 214693"/>
                <a:gd name="connsiteX15" fmla="*/ 103204 w 116132"/>
                <a:gd name="connsiteY15" fmla="*/ 55871 h 214693"/>
                <a:gd name="connsiteX16" fmla="*/ 89393 w 116132"/>
                <a:gd name="connsiteY16" fmla="*/ 51013 h 214693"/>
                <a:gd name="connsiteX17" fmla="*/ 80820 w 116132"/>
                <a:gd name="connsiteY17" fmla="*/ 55871 h 214693"/>
                <a:gd name="connsiteX18" fmla="*/ 72248 w 116132"/>
                <a:gd name="connsiteY18" fmla="*/ 52918 h 214693"/>
                <a:gd name="connsiteX19" fmla="*/ 74248 w 116132"/>
                <a:gd name="connsiteY19" fmla="*/ 43393 h 214693"/>
                <a:gd name="connsiteX20" fmla="*/ 84630 w 116132"/>
                <a:gd name="connsiteY20" fmla="*/ 24343 h 214693"/>
                <a:gd name="connsiteX21" fmla="*/ 81011 w 116132"/>
                <a:gd name="connsiteY21" fmla="*/ 10341 h 214693"/>
                <a:gd name="connsiteX22" fmla="*/ 76534 w 116132"/>
                <a:gd name="connsiteY22" fmla="*/ 5293 h 214693"/>
                <a:gd name="connsiteX23" fmla="*/ 70724 w 116132"/>
                <a:gd name="connsiteY23" fmla="*/ 3960 h 214693"/>
                <a:gd name="connsiteX24" fmla="*/ 63771 w 116132"/>
                <a:gd name="connsiteY24" fmla="*/ -136 h 214693"/>
                <a:gd name="connsiteX25" fmla="*/ 54246 w 116132"/>
                <a:gd name="connsiteY25" fmla="*/ 1674 h 214693"/>
                <a:gd name="connsiteX26" fmla="*/ 46626 w 116132"/>
                <a:gd name="connsiteY26" fmla="*/ 150 h 214693"/>
                <a:gd name="connsiteX27" fmla="*/ 38148 w 116132"/>
                <a:gd name="connsiteY27" fmla="*/ 1960 h 214693"/>
                <a:gd name="connsiteX28" fmla="*/ 28623 w 116132"/>
                <a:gd name="connsiteY28" fmla="*/ -41 h 214693"/>
                <a:gd name="connsiteX29" fmla="*/ 21099 w 116132"/>
                <a:gd name="connsiteY29" fmla="*/ 5293 h 214693"/>
                <a:gd name="connsiteX30" fmla="*/ 20623 w 116132"/>
                <a:gd name="connsiteY30" fmla="*/ 18342 h 214693"/>
                <a:gd name="connsiteX31" fmla="*/ 16527 w 116132"/>
                <a:gd name="connsiteY31" fmla="*/ 37392 h 214693"/>
                <a:gd name="connsiteX32" fmla="*/ 13670 w 116132"/>
                <a:gd name="connsiteY32" fmla="*/ 49394 h 214693"/>
                <a:gd name="connsiteX33" fmla="*/ 12526 w 116132"/>
                <a:gd name="connsiteY33" fmla="*/ 69111 h 214693"/>
                <a:gd name="connsiteX34" fmla="*/ 9859 w 116132"/>
                <a:gd name="connsiteY34" fmla="*/ 81779 h 214693"/>
                <a:gd name="connsiteX35" fmla="*/ 7002 w 116132"/>
                <a:gd name="connsiteY35" fmla="*/ 94161 h 214693"/>
                <a:gd name="connsiteX36" fmla="*/ 3668 w 116132"/>
                <a:gd name="connsiteY36" fmla="*/ 101686 h 214693"/>
                <a:gd name="connsiteX37" fmla="*/ -333 w 116132"/>
                <a:gd name="connsiteY37" fmla="*/ 125785 h 214693"/>
                <a:gd name="connsiteX38" fmla="*/ 1192 w 116132"/>
                <a:gd name="connsiteY38" fmla="*/ 140739 h 214693"/>
                <a:gd name="connsiteX39" fmla="*/ 2430 w 116132"/>
                <a:gd name="connsiteY39" fmla="*/ 150264 h 214693"/>
                <a:gd name="connsiteX40" fmla="*/ 3096 w 116132"/>
                <a:gd name="connsiteY40" fmla="*/ 160360 h 214693"/>
                <a:gd name="connsiteX41" fmla="*/ 6430 w 116132"/>
                <a:gd name="connsiteY41" fmla="*/ 176457 h 214693"/>
                <a:gd name="connsiteX42" fmla="*/ 7383 w 116132"/>
                <a:gd name="connsiteY42" fmla="*/ 189983 h 214693"/>
                <a:gd name="connsiteX43" fmla="*/ 14622 w 116132"/>
                <a:gd name="connsiteY43" fmla="*/ 201603 h 214693"/>
                <a:gd name="connsiteX44" fmla="*/ 22432 w 116132"/>
                <a:gd name="connsiteY44" fmla="*/ 205890 h 214693"/>
                <a:gd name="connsiteX45" fmla="*/ 37863 w 116132"/>
                <a:gd name="connsiteY45" fmla="*/ 206747 h 214693"/>
                <a:gd name="connsiteX46" fmla="*/ 48435 w 116132"/>
                <a:gd name="connsiteY46" fmla="*/ 209795 h 214693"/>
                <a:gd name="connsiteX47" fmla="*/ 60913 w 116132"/>
                <a:gd name="connsiteY47" fmla="*/ 209795 h 214693"/>
                <a:gd name="connsiteX48" fmla="*/ 73581 w 116132"/>
                <a:gd name="connsiteY48" fmla="*/ 211033 h 214693"/>
                <a:gd name="connsiteX49" fmla="*/ 81773 w 116132"/>
                <a:gd name="connsiteY49" fmla="*/ 214557 h 214693"/>
                <a:gd name="connsiteX50" fmla="*/ 93489 w 116132"/>
                <a:gd name="connsiteY50" fmla="*/ 211795 h 214693"/>
                <a:gd name="connsiteX51" fmla="*/ 105395 w 116132"/>
                <a:gd name="connsiteY51" fmla="*/ 209986 h 214693"/>
                <a:gd name="connsiteX52" fmla="*/ 109967 w 116132"/>
                <a:gd name="connsiteY52" fmla="*/ 199603 h 214693"/>
                <a:gd name="connsiteX53" fmla="*/ 115491 w 116132"/>
                <a:gd name="connsiteY53" fmla="*/ 183792 h 214693"/>
                <a:gd name="connsiteX54" fmla="*/ 109300 w 116132"/>
                <a:gd name="connsiteY54" fmla="*/ 169599 h 214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16132" h="214693">
                  <a:moveTo>
                    <a:pt x="108824" y="169409"/>
                  </a:moveTo>
                  <a:cubicBezTo>
                    <a:pt x="105215" y="168497"/>
                    <a:pt x="101494" y="168112"/>
                    <a:pt x="97775" y="168266"/>
                  </a:cubicBezTo>
                  <a:cubicBezTo>
                    <a:pt x="95250" y="167879"/>
                    <a:pt x="92842" y="166935"/>
                    <a:pt x="90726" y="165504"/>
                  </a:cubicBezTo>
                  <a:cubicBezTo>
                    <a:pt x="88296" y="165260"/>
                    <a:pt x="85901" y="164749"/>
                    <a:pt x="83583" y="163980"/>
                  </a:cubicBezTo>
                  <a:cubicBezTo>
                    <a:pt x="80279" y="163153"/>
                    <a:pt x="76892" y="162705"/>
                    <a:pt x="73486" y="162646"/>
                  </a:cubicBezTo>
                  <a:cubicBezTo>
                    <a:pt x="68210" y="162210"/>
                    <a:pt x="63239" y="159994"/>
                    <a:pt x="59389" y="156360"/>
                  </a:cubicBezTo>
                  <a:cubicBezTo>
                    <a:pt x="54436" y="150645"/>
                    <a:pt x="55865" y="145215"/>
                    <a:pt x="54246" y="139500"/>
                  </a:cubicBezTo>
                  <a:cubicBezTo>
                    <a:pt x="53377" y="136404"/>
                    <a:pt x="53150" y="133163"/>
                    <a:pt x="53579" y="129975"/>
                  </a:cubicBezTo>
                  <a:cubicBezTo>
                    <a:pt x="54374" y="122833"/>
                    <a:pt x="56541" y="115912"/>
                    <a:pt x="59961" y="109592"/>
                  </a:cubicBezTo>
                  <a:cubicBezTo>
                    <a:pt x="66655" y="107867"/>
                    <a:pt x="72937" y="104823"/>
                    <a:pt x="78439" y="100638"/>
                  </a:cubicBezTo>
                  <a:cubicBezTo>
                    <a:pt x="82439" y="97400"/>
                    <a:pt x="86345" y="96828"/>
                    <a:pt x="90060" y="94161"/>
                  </a:cubicBezTo>
                  <a:cubicBezTo>
                    <a:pt x="92396" y="91679"/>
                    <a:pt x="95216" y="89702"/>
                    <a:pt x="98346" y="88351"/>
                  </a:cubicBezTo>
                  <a:cubicBezTo>
                    <a:pt x="102537" y="87113"/>
                    <a:pt x="104538" y="86637"/>
                    <a:pt x="107871" y="85875"/>
                  </a:cubicBezTo>
                  <a:cubicBezTo>
                    <a:pt x="110475" y="85393"/>
                    <a:pt x="112406" y="83185"/>
                    <a:pt x="112538" y="80541"/>
                  </a:cubicBezTo>
                  <a:cubicBezTo>
                    <a:pt x="112585" y="77045"/>
                    <a:pt x="112038" y="73566"/>
                    <a:pt x="110919" y="70254"/>
                  </a:cubicBezTo>
                  <a:cubicBezTo>
                    <a:pt x="108443" y="65967"/>
                    <a:pt x="106919" y="56728"/>
                    <a:pt x="103204" y="55871"/>
                  </a:cubicBezTo>
                  <a:cubicBezTo>
                    <a:pt x="96537" y="54347"/>
                    <a:pt x="92346" y="49585"/>
                    <a:pt x="89393" y="51013"/>
                  </a:cubicBezTo>
                  <a:cubicBezTo>
                    <a:pt x="86440" y="52442"/>
                    <a:pt x="85107" y="54919"/>
                    <a:pt x="80820" y="55871"/>
                  </a:cubicBezTo>
                  <a:cubicBezTo>
                    <a:pt x="78534" y="59586"/>
                    <a:pt x="73200" y="58157"/>
                    <a:pt x="72248" y="52918"/>
                  </a:cubicBezTo>
                  <a:cubicBezTo>
                    <a:pt x="72528" y="49674"/>
                    <a:pt x="73200" y="46476"/>
                    <a:pt x="74248" y="43393"/>
                  </a:cubicBezTo>
                  <a:cubicBezTo>
                    <a:pt x="76915" y="37011"/>
                    <a:pt x="84249" y="34725"/>
                    <a:pt x="84630" y="24343"/>
                  </a:cubicBezTo>
                  <a:cubicBezTo>
                    <a:pt x="84360" y="19483"/>
                    <a:pt x="83130" y="14724"/>
                    <a:pt x="81011" y="10341"/>
                  </a:cubicBezTo>
                  <a:cubicBezTo>
                    <a:pt x="80058" y="8151"/>
                    <a:pt x="78344" y="5579"/>
                    <a:pt x="76534" y="5293"/>
                  </a:cubicBezTo>
                  <a:cubicBezTo>
                    <a:pt x="74527" y="5246"/>
                    <a:pt x="72551" y="4792"/>
                    <a:pt x="70724" y="3960"/>
                  </a:cubicBezTo>
                  <a:cubicBezTo>
                    <a:pt x="68724" y="2531"/>
                    <a:pt x="68152" y="54"/>
                    <a:pt x="63771" y="-136"/>
                  </a:cubicBezTo>
                  <a:cubicBezTo>
                    <a:pt x="60553" y="216"/>
                    <a:pt x="57368" y="821"/>
                    <a:pt x="54246" y="1674"/>
                  </a:cubicBezTo>
                  <a:cubicBezTo>
                    <a:pt x="51740" y="1009"/>
                    <a:pt x="49195" y="500"/>
                    <a:pt x="46626" y="150"/>
                  </a:cubicBezTo>
                  <a:cubicBezTo>
                    <a:pt x="44721" y="150"/>
                    <a:pt x="40911" y="2055"/>
                    <a:pt x="38148" y="1960"/>
                  </a:cubicBezTo>
                  <a:cubicBezTo>
                    <a:pt x="35386" y="1864"/>
                    <a:pt x="30338" y="-136"/>
                    <a:pt x="28623" y="-41"/>
                  </a:cubicBezTo>
                  <a:cubicBezTo>
                    <a:pt x="24813" y="-41"/>
                    <a:pt x="22432" y="721"/>
                    <a:pt x="21099" y="5293"/>
                  </a:cubicBezTo>
                  <a:cubicBezTo>
                    <a:pt x="20462" y="9612"/>
                    <a:pt x="20302" y="13988"/>
                    <a:pt x="20623" y="18342"/>
                  </a:cubicBezTo>
                  <a:cubicBezTo>
                    <a:pt x="19662" y="24773"/>
                    <a:pt x="18295" y="31136"/>
                    <a:pt x="16527" y="37392"/>
                  </a:cubicBezTo>
                  <a:cubicBezTo>
                    <a:pt x="15014" y="41239"/>
                    <a:pt x="14052" y="45279"/>
                    <a:pt x="13670" y="49394"/>
                  </a:cubicBezTo>
                  <a:cubicBezTo>
                    <a:pt x="13669" y="51394"/>
                    <a:pt x="13669" y="61395"/>
                    <a:pt x="12526" y="69111"/>
                  </a:cubicBezTo>
                  <a:cubicBezTo>
                    <a:pt x="12526" y="70635"/>
                    <a:pt x="10526" y="76731"/>
                    <a:pt x="9859" y="81779"/>
                  </a:cubicBezTo>
                  <a:cubicBezTo>
                    <a:pt x="9192" y="86827"/>
                    <a:pt x="7573" y="86732"/>
                    <a:pt x="7002" y="94161"/>
                  </a:cubicBezTo>
                  <a:cubicBezTo>
                    <a:pt x="7002" y="95590"/>
                    <a:pt x="3858" y="100162"/>
                    <a:pt x="3668" y="101686"/>
                  </a:cubicBezTo>
                  <a:cubicBezTo>
                    <a:pt x="1858" y="116736"/>
                    <a:pt x="-428" y="117974"/>
                    <a:pt x="-333" y="125785"/>
                  </a:cubicBezTo>
                  <a:cubicBezTo>
                    <a:pt x="-505" y="130815"/>
                    <a:pt x="8" y="135846"/>
                    <a:pt x="1192" y="140739"/>
                  </a:cubicBezTo>
                  <a:cubicBezTo>
                    <a:pt x="2005" y="143849"/>
                    <a:pt x="2420" y="147049"/>
                    <a:pt x="2430" y="150264"/>
                  </a:cubicBezTo>
                  <a:lnTo>
                    <a:pt x="3096" y="160360"/>
                  </a:lnTo>
                  <a:cubicBezTo>
                    <a:pt x="3096" y="162265"/>
                    <a:pt x="6049" y="173886"/>
                    <a:pt x="6430" y="176457"/>
                  </a:cubicBezTo>
                  <a:cubicBezTo>
                    <a:pt x="6371" y="180985"/>
                    <a:pt x="6690" y="185509"/>
                    <a:pt x="7383" y="189983"/>
                  </a:cubicBezTo>
                  <a:cubicBezTo>
                    <a:pt x="9224" y="194185"/>
                    <a:pt x="11662" y="198099"/>
                    <a:pt x="14622" y="201603"/>
                  </a:cubicBezTo>
                  <a:cubicBezTo>
                    <a:pt x="16985" y="203432"/>
                    <a:pt x="19621" y="204878"/>
                    <a:pt x="22432" y="205890"/>
                  </a:cubicBezTo>
                  <a:cubicBezTo>
                    <a:pt x="25766" y="206937"/>
                    <a:pt x="33291" y="205890"/>
                    <a:pt x="37863" y="206747"/>
                  </a:cubicBezTo>
                  <a:cubicBezTo>
                    <a:pt x="42435" y="207604"/>
                    <a:pt x="46530" y="209795"/>
                    <a:pt x="48435" y="209795"/>
                  </a:cubicBezTo>
                  <a:cubicBezTo>
                    <a:pt x="48435" y="209795"/>
                    <a:pt x="57484" y="209795"/>
                    <a:pt x="60913" y="209795"/>
                  </a:cubicBezTo>
                  <a:cubicBezTo>
                    <a:pt x="65176" y="209390"/>
                    <a:pt x="69477" y="209811"/>
                    <a:pt x="73581" y="211033"/>
                  </a:cubicBezTo>
                  <a:cubicBezTo>
                    <a:pt x="75391" y="211795"/>
                    <a:pt x="78915" y="214557"/>
                    <a:pt x="81773" y="214557"/>
                  </a:cubicBezTo>
                  <a:cubicBezTo>
                    <a:pt x="85808" y="214321"/>
                    <a:pt x="89772" y="213386"/>
                    <a:pt x="93489" y="211795"/>
                  </a:cubicBezTo>
                  <a:cubicBezTo>
                    <a:pt x="96918" y="210462"/>
                    <a:pt x="103013" y="211795"/>
                    <a:pt x="105395" y="209986"/>
                  </a:cubicBezTo>
                  <a:cubicBezTo>
                    <a:pt x="107776" y="208176"/>
                    <a:pt x="108633" y="203794"/>
                    <a:pt x="109967" y="199603"/>
                  </a:cubicBezTo>
                  <a:cubicBezTo>
                    <a:pt x="112100" y="194439"/>
                    <a:pt x="113945" y="189161"/>
                    <a:pt x="115491" y="183792"/>
                  </a:cubicBezTo>
                  <a:cubicBezTo>
                    <a:pt x="116637" y="178228"/>
                    <a:pt x="114158" y="172545"/>
                    <a:pt x="109300" y="16959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F2749529-A5CD-464A-AAA5-E0EF7877EF2C}"/>
                </a:ext>
              </a:extLst>
            </p:cNvPr>
            <p:cNvSpPr/>
            <p:nvPr/>
          </p:nvSpPr>
          <p:spPr>
            <a:xfrm>
              <a:off x="8567668" y="4422179"/>
              <a:ext cx="864731" cy="696391"/>
            </a:xfrm>
            <a:custGeom>
              <a:avLst/>
              <a:gdLst>
                <a:gd name="connsiteX0" fmla="*/ 240808 w 241528"/>
                <a:gd name="connsiteY0" fmla="*/ 148359 h 194509"/>
                <a:gd name="connsiteX1" fmla="*/ 239760 w 241528"/>
                <a:gd name="connsiteY1" fmla="*/ 140548 h 194509"/>
                <a:gd name="connsiteX2" fmla="*/ 228330 w 241528"/>
                <a:gd name="connsiteY2" fmla="*/ 131023 h 194509"/>
                <a:gd name="connsiteX3" fmla="*/ 219568 w 241528"/>
                <a:gd name="connsiteY3" fmla="*/ 126166 h 194509"/>
                <a:gd name="connsiteX4" fmla="*/ 210614 w 241528"/>
                <a:gd name="connsiteY4" fmla="*/ 123784 h 194509"/>
                <a:gd name="connsiteX5" fmla="*/ 202423 w 241528"/>
                <a:gd name="connsiteY5" fmla="*/ 124642 h 194509"/>
                <a:gd name="connsiteX6" fmla="*/ 193850 w 241528"/>
                <a:gd name="connsiteY6" fmla="*/ 127975 h 194509"/>
                <a:gd name="connsiteX7" fmla="*/ 160893 w 241528"/>
                <a:gd name="connsiteY7" fmla="*/ 128737 h 194509"/>
                <a:gd name="connsiteX8" fmla="*/ 159941 w 241528"/>
                <a:gd name="connsiteY8" fmla="*/ 110449 h 194509"/>
                <a:gd name="connsiteX9" fmla="*/ 161179 w 241528"/>
                <a:gd name="connsiteY9" fmla="*/ 103401 h 194509"/>
                <a:gd name="connsiteX10" fmla="*/ 162989 w 241528"/>
                <a:gd name="connsiteY10" fmla="*/ 96733 h 194509"/>
                <a:gd name="connsiteX11" fmla="*/ 165370 w 241528"/>
                <a:gd name="connsiteY11" fmla="*/ 90447 h 194509"/>
                <a:gd name="connsiteX12" fmla="*/ 168323 w 241528"/>
                <a:gd name="connsiteY12" fmla="*/ 83589 h 194509"/>
                <a:gd name="connsiteX13" fmla="*/ 164037 w 241528"/>
                <a:gd name="connsiteY13" fmla="*/ 68730 h 194509"/>
                <a:gd name="connsiteX14" fmla="*/ 181848 w 241528"/>
                <a:gd name="connsiteY14" fmla="*/ 56252 h 194509"/>
                <a:gd name="connsiteX15" fmla="*/ 190802 w 241528"/>
                <a:gd name="connsiteY15" fmla="*/ 50251 h 194509"/>
                <a:gd name="connsiteX16" fmla="*/ 202422 w 241528"/>
                <a:gd name="connsiteY16" fmla="*/ 40726 h 194509"/>
                <a:gd name="connsiteX17" fmla="*/ 217186 w 241528"/>
                <a:gd name="connsiteY17" fmla="*/ 27010 h 194509"/>
                <a:gd name="connsiteX18" fmla="*/ 213471 w 241528"/>
                <a:gd name="connsiteY18" fmla="*/ 21200 h 194509"/>
                <a:gd name="connsiteX19" fmla="*/ 210614 w 241528"/>
                <a:gd name="connsiteY19" fmla="*/ 12437 h 194509"/>
                <a:gd name="connsiteX20" fmla="*/ 201089 w 241528"/>
                <a:gd name="connsiteY20" fmla="*/ 3579 h 194509"/>
                <a:gd name="connsiteX21" fmla="*/ 194707 w 241528"/>
                <a:gd name="connsiteY21" fmla="*/ -136 h 194509"/>
                <a:gd name="connsiteX22" fmla="*/ 187373 w 241528"/>
                <a:gd name="connsiteY22" fmla="*/ 912 h 194509"/>
                <a:gd name="connsiteX23" fmla="*/ 178896 w 241528"/>
                <a:gd name="connsiteY23" fmla="*/ 1960 h 194509"/>
                <a:gd name="connsiteX24" fmla="*/ 148892 w 241528"/>
                <a:gd name="connsiteY24" fmla="*/ 14628 h 194509"/>
                <a:gd name="connsiteX25" fmla="*/ 143939 w 241528"/>
                <a:gd name="connsiteY25" fmla="*/ 16533 h 194509"/>
                <a:gd name="connsiteX26" fmla="*/ 136986 w 241528"/>
                <a:gd name="connsiteY26" fmla="*/ 18438 h 194509"/>
                <a:gd name="connsiteX27" fmla="*/ 96981 w 241528"/>
                <a:gd name="connsiteY27" fmla="*/ 25105 h 194509"/>
                <a:gd name="connsiteX28" fmla="*/ 80217 w 241528"/>
                <a:gd name="connsiteY28" fmla="*/ 21105 h 194509"/>
                <a:gd name="connsiteX29" fmla="*/ 70692 w 241528"/>
                <a:gd name="connsiteY29" fmla="*/ 29011 h 194509"/>
                <a:gd name="connsiteX30" fmla="*/ 71644 w 241528"/>
                <a:gd name="connsiteY30" fmla="*/ 39583 h 194509"/>
                <a:gd name="connsiteX31" fmla="*/ 73549 w 241528"/>
                <a:gd name="connsiteY31" fmla="*/ 50537 h 194509"/>
                <a:gd name="connsiteX32" fmla="*/ 80979 w 241528"/>
                <a:gd name="connsiteY32" fmla="*/ 64158 h 194509"/>
                <a:gd name="connsiteX33" fmla="*/ 84789 w 241528"/>
                <a:gd name="connsiteY33" fmla="*/ 75493 h 194509"/>
                <a:gd name="connsiteX34" fmla="*/ 97266 w 241528"/>
                <a:gd name="connsiteY34" fmla="*/ 74635 h 194509"/>
                <a:gd name="connsiteX35" fmla="*/ 106791 w 241528"/>
                <a:gd name="connsiteY35" fmla="*/ 73111 h 194509"/>
                <a:gd name="connsiteX36" fmla="*/ 108792 w 241528"/>
                <a:gd name="connsiteY36" fmla="*/ 81970 h 194509"/>
                <a:gd name="connsiteX37" fmla="*/ 106791 w 241528"/>
                <a:gd name="connsiteY37" fmla="*/ 93209 h 194509"/>
                <a:gd name="connsiteX38" fmla="*/ 87170 w 241528"/>
                <a:gd name="connsiteY38" fmla="*/ 126737 h 194509"/>
                <a:gd name="connsiteX39" fmla="*/ 62119 w 241528"/>
                <a:gd name="connsiteY39" fmla="*/ 137215 h 194509"/>
                <a:gd name="connsiteX40" fmla="*/ 52594 w 241528"/>
                <a:gd name="connsiteY40" fmla="*/ 139024 h 194509"/>
                <a:gd name="connsiteX41" fmla="*/ 29734 w 241528"/>
                <a:gd name="connsiteY41" fmla="*/ 147692 h 194509"/>
                <a:gd name="connsiteX42" fmla="*/ 18685 w 241528"/>
                <a:gd name="connsiteY42" fmla="*/ 146644 h 194509"/>
                <a:gd name="connsiteX43" fmla="*/ -365 w 241528"/>
                <a:gd name="connsiteY43" fmla="*/ 157027 h 194509"/>
                <a:gd name="connsiteX44" fmla="*/ 683 w 241528"/>
                <a:gd name="connsiteY44" fmla="*/ 168647 h 194509"/>
                <a:gd name="connsiteX45" fmla="*/ 683 w 241528"/>
                <a:gd name="connsiteY45" fmla="*/ 178172 h 194509"/>
                <a:gd name="connsiteX46" fmla="*/ 17828 w 241528"/>
                <a:gd name="connsiteY46" fmla="*/ 194365 h 194509"/>
                <a:gd name="connsiteX47" fmla="*/ 62786 w 241528"/>
                <a:gd name="connsiteY47" fmla="*/ 177220 h 194509"/>
                <a:gd name="connsiteX48" fmla="*/ 99457 w 241528"/>
                <a:gd name="connsiteY48" fmla="*/ 169695 h 194509"/>
                <a:gd name="connsiteX49" fmla="*/ 120126 w 241528"/>
                <a:gd name="connsiteY49" fmla="*/ 170171 h 194509"/>
                <a:gd name="connsiteX50" fmla="*/ 138319 w 241528"/>
                <a:gd name="connsiteY50" fmla="*/ 167599 h 194509"/>
                <a:gd name="connsiteX51" fmla="*/ 157369 w 241528"/>
                <a:gd name="connsiteY51" fmla="*/ 166075 h 194509"/>
                <a:gd name="connsiteX52" fmla="*/ 176419 w 241528"/>
                <a:gd name="connsiteY52" fmla="*/ 166075 h 194509"/>
                <a:gd name="connsiteX53" fmla="*/ 196898 w 241528"/>
                <a:gd name="connsiteY53" fmla="*/ 167790 h 194509"/>
                <a:gd name="connsiteX54" fmla="*/ 209280 w 241528"/>
                <a:gd name="connsiteY54" fmla="*/ 166742 h 194509"/>
                <a:gd name="connsiteX55" fmla="*/ 221377 w 241528"/>
                <a:gd name="connsiteY55" fmla="*/ 168838 h 194509"/>
                <a:gd name="connsiteX56" fmla="*/ 232521 w 241528"/>
                <a:gd name="connsiteY56" fmla="*/ 168171 h 194509"/>
                <a:gd name="connsiteX57" fmla="*/ 238236 w 241528"/>
                <a:gd name="connsiteY57" fmla="*/ 162361 h 194509"/>
                <a:gd name="connsiteX58" fmla="*/ 241094 w 241528"/>
                <a:gd name="connsiteY58" fmla="*/ 155598 h 194509"/>
                <a:gd name="connsiteX59" fmla="*/ 240331 w 241528"/>
                <a:gd name="connsiteY59" fmla="*/ 151407 h 194509"/>
                <a:gd name="connsiteX60" fmla="*/ 239188 w 241528"/>
                <a:gd name="connsiteY60" fmla="*/ 148549 h 194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241528" h="194509">
                  <a:moveTo>
                    <a:pt x="240808" y="148359"/>
                  </a:moveTo>
                  <a:cubicBezTo>
                    <a:pt x="240841" y="145718"/>
                    <a:pt x="240488" y="143087"/>
                    <a:pt x="239760" y="140548"/>
                  </a:cubicBezTo>
                  <a:cubicBezTo>
                    <a:pt x="237379" y="134548"/>
                    <a:pt x="231569" y="133309"/>
                    <a:pt x="228330" y="131023"/>
                  </a:cubicBezTo>
                  <a:cubicBezTo>
                    <a:pt x="225544" y="129172"/>
                    <a:pt x="222614" y="127547"/>
                    <a:pt x="219568" y="126166"/>
                  </a:cubicBezTo>
                  <a:cubicBezTo>
                    <a:pt x="216662" y="125101"/>
                    <a:pt x="213665" y="124304"/>
                    <a:pt x="210614" y="123784"/>
                  </a:cubicBezTo>
                  <a:cubicBezTo>
                    <a:pt x="207860" y="123758"/>
                    <a:pt x="205111" y="124046"/>
                    <a:pt x="202423" y="124642"/>
                  </a:cubicBezTo>
                  <a:cubicBezTo>
                    <a:pt x="199470" y="125308"/>
                    <a:pt x="197850" y="127975"/>
                    <a:pt x="193850" y="127975"/>
                  </a:cubicBezTo>
                  <a:cubicBezTo>
                    <a:pt x="182859" y="127598"/>
                    <a:pt x="171855" y="127852"/>
                    <a:pt x="160893" y="128737"/>
                  </a:cubicBezTo>
                  <a:cubicBezTo>
                    <a:pt x="158322" y="126547"/>
                    <a:pt x="159750" y="119212"/>
                    <a:pt x="159941" y="110449"/>
                  </a:cubicBezTo>
                  <a:cubicBezTo>
                    <a:pt x="159708" y="108031"/>
                    <a:pt x="160136" y="105595"/>
                    <a:pt x="161179" y="103401"/>
                  </a:cubicBezTo>
                  <a:cubicBezTo>
                    <a:pt x="162341" y="101369"/>
                    <a:pt x="162965" y="99074"/>
                    <a:pt x="162989" y="96733"/>
                  </a:cubicBezTo>
                  <a:cubicBezTo>
                    <a:pt x="163129" y="94445"/>
                    <a:pt x="163959" y="92253"/>
                    <a:pt x="165370" y="90447"/>
                  </a:cubicBezTo>
                  <a:cubicBezTo>
                    <a:pt x="166885" y="88427"/>
                    <a:pt x="167897" y="86077"/>
                    <a:pt x="168323" y="83589"/>
                  </a:cubicBezTo>
                  <a:cubicBezTo>
                    <a:pt x="168323" y="74064"/>
                    <a:pt x="163370" y="77683"/>
                    <a:pt x="164037" y="68730"/>
                  </a:cubicBezTo>
                  <a:cubicBezTo>
                    <a:pt x="164703" y="59776"/>
                    <a:pt x="172799" y="60157"/>
                    <a:pt x="181848" y="56252"/>
                  </a:cubicBezTo>
                  <a:cubicBezTo>
                    <a:pt x="185207" y="54877"/>
                    <a:pt x="188253" y="52836"/>
                    <a:pt x="190802" y="50251"/>
                  </a:cubicBezTo>
                  <a:cubicBezTo>
                    <a:pt x="194042" y="46374"/>
                    <a:pt x="197985" y="43143"/>
                    <a:pt x="202422" y="40726"/>
                  </a:cubicBezTo>
                  <a:cubicBezTo>
                    <a:pt x="210519" y="35011"/>
                    <a:pt x="216519" y="35202"/>
                    <a:pt x="217186" y="27010"/>
                  </a:cubicBezTo>
                  <a:cubicBezTo>
                    <a:pt x="217186" y="25867"/>
                    <a:pt x="214043" y="23296"/>
                    <a:pt x="213471" y="21200"/>
                  </a:cubicBezTo>
                  <a:cubicBezTo>
                    <a:pt x="213056" y="18130"/>
                    <a:pt x="212088" y="15161"/>
                    <a:pt x="210614" y="12437"/>
                  </a:cubicBezTo>
                  <a:cubicBezTo>
                    <a:pt x="208042" y="8818"/>
                    <a:pt x="204423" y="7103"/>
                    <a:pt x="201089" y="3579"/>
                  </a:cubicBezTo>
                  <a:cubicBezTo>
                    <a:pt x="199451" y="1645"/>
                    <a:pt x="197197" y="334"/>
                    <a:pt x="194707" y="-136"/>
                  </a:cubicBezTo>
                  <a:cubicBezTo>
                    <a:pt x="192284" y="351"/>
                    <a:pt x="189836" y="701"/>
                    <a:pt x="187373" y="912"/>
                  </a:cubicBezTo>
                  <a:cubicBezTo>
                    <a:pt x="184505" y="667"/>
                    <a:pt x="181618" y="1024"/>
                    <a:pt x="178896" y="1960"/>
                  </a:cubicBezTo>
                  <a:cubicBezTo>
                    <a:pt x="169410" y="7312"/>
                    <a:pt x="159343" y="11562"/>
                    <a:pt x="148892" y="14628"/>
                  </a:cubicBezTo>
                  <a:cubicBezTo>
                    <a:pt x="147463" y="15104"/>
                    <a:pt x="144701" y="16342"/>
                    <a:pt x="143939" y="16533"/>
                  </a:cubicBezTo>
                  <a:cubicBezTo>
                    <a:pt x="143177" y="16723"/>
                    <a:pt x="139939" y="17771"/>
                    <a:pt x="136986" y="18438"/>
                  </a:cubicBezTo>
                  <a:cubicBezTo>
                    <a:pt x="123789" y="21422"/>
                    <a:pt x="110432" y="23648"/>
                    <a:pt x="96981" y="25105"/>
                  </a:cubicBezTo>
                  <a:cubicBezTo>
                    <a:pt x="91480" y="23430"/>
                    <a:pt x="85881" y="22094"/>
                    <a:pt x="80217" y="21105"/>
                  </a:cubicBezTo>
                  <a:cubicBezTo>
                    <a:pt x="75645" y="23391"/>
                    <a:pt x="70692" y="23772"/>
                    <a:pt x="70692" y="29011"/>
                  </a:cubicBezTo>
                  <a:cubicBezTo>
                    <a:pt x="70692" y="31011"/>
                    <a:pt x="71739" y="37583"/>
                    <a:pt x="71644" y="39583"/>
                  </a:cubicBezTo>
                  <a:cubicBezTo>
                    <a:pt x="71470" y="43330"/>
                    <a:pt x="72120" y="47069"/>
                    <a:pt x="73549" y="50537"/>
                  </a:cubicBezTo>
                  <a:cubicBezTo>
                    <a:pt x="77195" y="54334"/>
                    <a:pt x="79760" y="59036"/>
                    <a:pt x="80979" y="64158"/>
                  </a:cubicBezTo>
                  <a:cubicBezTo>
                    <a:pt x="81550" y="69206"/>
                    <a:pt x="80979" y="73683"/>
                    <a:pt x="84789" y="75493"/>
                  </a:cubicBezTo>
                  <a:cubicBezTo>
                    <a:pt x="88950" y="76310"/>
                    <a:pt x="93255" y="76014"/>
                    <a:pt x="97266" y="74635"/>
                  </a:cubicBezTo>
                  <a:cubicBezTo>
                    <a:pt x="100399" y="73894"/>
                    <a:pt x="103583" y="73384"/>
                    <a:pt x="106791" y="73111"/>
                  </a:cubicBezTo>
                  <a:cubicBezTo>
                    <a:pt x="108601" y="73778"/>
                    <a:pt x="108887" y="78255"/>
                    <a:pt x="108792" y="81970"/>
                  </a:cubicBezTo>
                  <a:cubicBezTo>
                    <a:pt x="108774" y="85803"/>
                    <a:pt x="108098" y="89605"/>
                    <a:pt x="106791" y="93209"/>
                  </a:cubicBezTo>
                  <a:cubicBezTo>
                    <a:pt x="104315" y="100639"/>
                    <a:pt x="103458" y="120260"/>
                    <a:pt x="87170" y="126737"/>
                  </a:cubicBezTo>
                  <a:cubicBezTo>
                    <a:pt x="79550" y="129785"/>
                    <a:pt x="69167" y="135024"/>
                    <a:pt x="62119" y="137215"/>
                  </a:cubicBezTo>
                  <a:cubicBezTo>
                    <a:pt x="59833" y="137881"/>
                    <a:pt x="55547" y="138072"/>
                    <a:pt x="52594" y="139024"/>
                  </a:cubicBezTo>
                  <a:cubicBezTo>
                    <a:pt x="45165" y="141691"/>
                    <a:pt x="31639" y="147216"/>
                    <a:pt x="29734" y="147692"/>
                  </a:cubicBezTo>
                  <a:cubicBezTo>
                    <a:pt x="26115" y="148549"/>
                    <a:pt x="20209" y="146263"/>
                    <a:pt x="18685" y="146644"/>
                  </a:cubicBezTo>
                  <a:cubicBezTo>
                    <a:pt x="17161" y="147025"/>
                    <a:pt x="2207" y="152550"/>
                    <a:pt x="-365" y="157027"/>
                  </a:cubicBezTo>
                  <a:cubicBezTo>
                    <a:pt x="951" y="160751"/>
                    <a:pt x="1310" y="164747"/>
                    <a:pt x="683" y="168647"/>
                  </a:cubicBezTo>
                  <a:cubicBezTo>
                    <a:pt x="111" y="171796"/>
                    <a:pt x="111" y="175023"/>
                    <a:pt x="683" y="178172"/>
                  </a:cubicBezTo>
                  <a:cubicBezTo>
                    <a:pt x="7446" y="184554"/>
                    <a:pt x="14494" y="193984"/>
                    <a:pt x="17828" y="194365"/>
                  </a:cubicBezTo>
                  <a:cubicBezTo>
                    <a:pt x="21162" y="194746"/>
                    <a:pt x="47641" y="182458"/>
                    <a:pt x="62786" y="177220"/>
                  </a:cubicBezTo>
                  <a:cubicBezTo>
                    <a:pt x="74698" y="173380"/>
                    <a:pt x="86995" y="170857"/>
                    <a:pt x="99457" y="169695"/>
                  </a:cubicBezTo>
                  <a:cubicBezTo>
                    <a:pt x="105268" y="169695"/>
                    <a:pt x="113650" y="171124"/>
                    <a:pt x="120126" y="170171"/>
                  </a:cubicBezTo>
                  <a:lnTo>
                    <a:pt x="138319" y="167599"/>
                  </a:lnTo>
                  <a:cubicBezTo>
                    <a:pt x="144533" y="165992"/>
                    <a:pt x="150979" y="165477"/>
                    <a:pt x="157369" y="166075"/>
                  </a:cubicBezTo>
                  <a:cubicBezTo>
                    <a:pt x="161084" y="166552"/>
                    <a:pt x="172705" y="165599"/>
                    <a:pt x="176419" y="166075"/>
                  </a:cubicBezTo>
                  <a:cubicBezTo>
                    <a:pt x="182230" y="166742"/>
                    <a:pt x="191659" y="167695"/>
                    <a:pt x="196898" y="167790"/>
                  </a:cubicBezTo>
                  <a:cubicBezTo>
                    <a:pt x="202137" y="167885"/>
                    <a:pt x="205089" y="166742"/>
                    <a:pt x="209280" y="166742"/>
                  </a:cubicBezTo>
                  <a:cubicBezTo>
                    <a:pt x="213471" y="166742"/>
                    <a:pt x="219377" y="168742"/>
                    <a:pt x="221377" y="168838"/>
                  </a:cubicBezTo>
                  <a:cubicBezTo>
                    <a:pt x="223377" y="168933"/>
                    <a:pt x="226425" y="168361"/>
                    <a:pt x="232521" y="168171"/>
                  </a:cubicBezTo>
                  <a:cubicBezTo>
                    <a:pt x="234807" y="168171"/>
                    <a:pt x="236712" y="164742"/>
                    <a:pt x="238236" y="162361"/>
                  </a:cubicBezTo>
                  <a:cubicBezTo>
                    <a:pt x="239674" y="160343"/>
                    <a:pt x="240649" y="158035"/>
                    <a:pt x="241094" y="155598"/>
                  </a:cubicBezTo>
                  <a:cubicBezTo>
                    <a:pt x="241305" y="154155"/>
                    <a:pt x="241037" y="152683"/>
                    <a:pt x="240331" y="151407"/>
                  </a:cubicBezTo>
                  <a:cubicBezTo>
                    <a:pt x="239602" y="150634"/>
                    <a:pt x="239193" y="149612"/>
                    <a:pt x="239188" y="148549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94A975BD-2990-487F-A669-117D8C718EBA}"/>
                </a:ext>
              </a:extLst>
            </p:cNvPr>
            <p:cNvSpPr/>
            <p:nvPr/>
          </p:nvSpPr>
          <p:spPr>
            <a:xfrm>
              <a:off x="9687431" y="4380641"/>
              <a:ext cx="932487" cy="781891"/>
            </a:xfrm>
            <a:custGeom>
              <a:avLst/>
              <a:gdLst>
                <a:gd name="connsiteX0" fmla="*/ 260089 w 260453"/>
                <a:gd name="connsiteY0" fmla="*/ 192536 h 218390"/>
                <a:gd name="connsiteX1" fmla="*/ 252850 w 260453"/>
                <a:gd name="connsiteY1" fmla="*/ 189202 h 218390"/>
                <a:gd name="connsiteX2" fmla="*/ 231800 w 260453"/>
                <a:gd name="connsiteY2" fmla="*/ 181392 h 218390"/>
                <a:gd name="connsiteX3" fmla="*/ 222275 w 260453"/>
                <a:gd name="connsiteY3" fmla="*/ 175391 h 218390"/>
                <a:gd name="connsiteX4" fmla="*/ 210083 w 260453"/>
                <a:gd name="connsiteY4" fmla="*/ 170628 h 218390"/>
                <a:gd name="connsiteX5" fmla="*/ 188842 w 260453"/>
                <a:gd name="connsiteY5" fmla="*/ 156055 h 218390"/>
                <a:gd name="connsiteX6" fmla="*/ 168173 w 260453"/>
                <a:gd name="connsiteY6" fmla="*/ 132719 h 218390"/>
                <a:gd name="connsiteX7" fmla="*/ 140169 w 260453"/>
                <a:gd name="connsiteY7" fmla="*/ 104144 h 218390"/>
                <a:gd name="connsiteX8" fmla="*/ 138169 w 260453"/>
                <a:gd name="connsiteY8" fmla="*/ 90999 h 218390"/>
                <a:gd name="connsiteX9" fmla="*/ 143789 w 260453"/>
                <a:gd name="connsiteY9" fmla="*/ 82808 h 218390"/>
                <a:gd name="connsiteX10" fmla="*/ 160744 w 260453"/>
                <a:gd name="connsiteY10" fmla="*/ 76331 h 218390"/>
                <a:gd name="connsiteX11" fmla="*/ 171792 w 260453"/>
                <a:gd name="connsiteY11" fmla="*/ 74902 h 218390"/>
                <a:gd name="connsiteX12" fmla="*/ 181317 w 260453"/>
                <a:gd name="connsiteY12" fmla="*/ 70806 h 218390"/>
                <a:gd name="connsiteX13" fmla="*/ 197796 w 260453"/>
                <a:gd name="connsiteY13" fmla="*/ 63758 h 218390"/>
                <a:gd name="connsiteX14" fmla="*/ 204939 w 260453"/>
                <a:gd name="connsiteY14" fmla="*/ 58424 h 218390"/>
                <a:gd name="connsiteX15" fmla="*/ 208368 w 260453"/>
                <a:gd name="connsiteY15" fmla="*/ 54138 h 218390"/>
                <a:gd name="connsiteX16" fmla="*/ 199415 w 260453"/>
                <a:gd name="connsiteY16" fmla="*/ 37088 h 218390"/>
                <a:gd name="connsiteX17" fmla="*/ 186461 w 260453"/>
                <a:gd name="connsiteY17" fmla="*/ 32897 h 218390"/>
                <a:gd name="connsiteX18" fmla="*/ 171602 w 260453"/>
                <a:gd name="connsiteY18" fmla="*/ 32897 h 218390"/>
                <a:gd name="connsiteX19" fmla="*/ 162077 w 260453"/>
                <a:gd name="connsiteY19" fmla="*/ 39755 h 218390"/>
                <a:gd name="connsiteX20" fmla="*/ 153790 w 260453"/>
                <a:gd name="connsiteY20" fmla="*/ 42612 h 218390"/>
                <a:gd name="connsiteX21" fmla="*/ 146742 w 260453"/>
                <a:gd name="connsiteY21" fmla="*/ 45756 h 218390"/>
                <a:gd name="connsiteX22" fmla="*/ 141122 w 260453"/>
                <a:gd name="connsiteY22" fmla="*/ 47184 h 218390"/>
                <a:gd name="connsiteX23" fmla="*/ 141122 w 260453"/>
                <a:gd name="connsiteY23" fmla="*/ 38993 h 218390"/>
                <a:gd name="connsiteX24" fmla="*/ 146932 w 260453"/>
                <a:gd name="connsiteY24" fmla="*/ 24991 h 218390"/>
                <a:gd name="connsiteX25" fmla="*/ 145408 w 260453"/>
                <a:gd name="connsiteY25" fmla="*/ 17466 h 218390"/>
                <a:gd name="connsiteX26" fmla="*/ 142836 w 260453"/>
                <a:gd name="connsiteY26" fmla="*/ 9656 h 218390"/>
                <a:gd name="connsiteX27" fmla="*/ 131787 w 260453"/>
                <a:gd name="connsiteY27" fmla="*/ 607 h 218390"/>
                <a:gd name="connsiteX28" fmla="*/ 117976 w 260453"/>
                <a:gd name="connsiteY28" fmla="*/ 36 h 218390"/>
                <a:gd name="connsiteX29" fmla="*/ 110547 w 260453"/>
                <a:gd name="connsiteY29" fmla="*/ 2417 h 218390"/>
                <a:gd name="connsiteX30" fmla="*/ 101022 w 260453"/>
                <a:gd name="connsiteY30" fmla="*/ 1655 h 218390"/>
                <a:gd name="connsiteX31" fmla="*/ 97212 w 260453"/>
                <a:gd name="connsiteY31" fmla="*/ 6036 h 218390"/>
                <a:gd name="connsiteX32" fmla="*/ 97878 w 260453"/>
                <a:gd name="connsiteY32" fmla="*/ 18324 h 218390"/>
                <a:gd name="connsiteX33" fmla="*/ 96259 w 260453"/>
                <a:gd name="connsiteY33" fmla="*/ 32611 h 218390"/>
                <a:gd name="connsiteX34" fmla="*/ 91592 w 260453"/>
                <a:gd name="connsiteY34" fmla="*/ 55185 h 218390"/>
                <a:gd name="connsiteX35" fmla="*/ 67113 w 260453"/>
                <a:gd name="connsiteY35" fmla="*/ 63853 h 218390"/>
                <a:gd name="connsiteX36" fmla="*/ 52253 w 260453"/>
                <a:gd name="connsiteY36" fmla="*/ 63853 h 218390"/>
                <a:gd name="connsiteX37" fmla="*/ 46158 w 260453"/>
                <a:gd name="connsiteY37" fmla="*/ 67854 h 218390"/>
                <a:gd name="connsiteX38" fmla="*/ 38919 w 260453"/>
                <a:gd name="connsiteY38" fmla="*/ 70616 h 218390"/>
                <a:gd name="connsiteX39" fmla="*/ 33203 w 260453"/>
                <a:gd name="connsiteY39" fmla="*/ 76521 h 218390"/>
                <a:gd name="connsiteX40" fmla="*/ 29964 w 260453"/>
                <a:gd name="connsiteY40" fmla="*/ 86046 h 218390"/>
                <a:gd name="connsiteX41" fmla="*/ 42061 w 260453"/>
                <a:gd name="connsiteY41" fmla="*/ 101096 h 218390"/>
                <a:gd name="connsiteX42" fmla="*/ 52444 w 260453"/>
                <a:gd name="connsiteY42" fmla="*/ 105954 h 218390"/>
                <a:gd name="connsiteX43" fmla="*/ 59207 w 260453"/>
                <a:gd name="connsiteY43" fmla="*/ 105954 h 218390"/>
                <a:gd name="connsiteX44" fmla="*/ 66255 w 260453"/>
                <a:gd name="connsiteY44" fmla="*/ 104049 h 218390"/>
                <a:gd name="connsiteX45" fmla="*/ 71494 w 260453"/>
                <a:gd name="connsiteY45" fmla="*/ 104049 h 218390"/>
                <a:gd name="connsiteX46" fmla="*/ 78352 w 260453"/>
                <a:gd name="connsiteY46" fmla="*/ 104049 h 218390"/>
                <a:gd name="connsiteX47" fmla="*/ 75590 w 260453"/>
                <a:gd name="connsiteY47" fmla="*/ 113574 h 218390"/>
                <a:gd name="connsiteX48" fmla="*/ 62350 w 260453"/>
                <a:gd name="connsiteY48" fmla="*/ 136815 h 218390"/>
                <a:gd name="connsiteX49" fmla="*/ 28061 w 260453"/>
                <a:gd name="connsiteY49" fmla="*/ 169676 h 218390"/>
                <a:gd name="connsiteX50" fmla="*/ 22917 w 260453"/>
                <a:gd name="connsiteY50" fmla="*/ 171962 h 218390"/>
                <a:gd name="connsiteX51" fmla="*/ 15582 w 260453"/>
                <a:gd name="connsiteY51" fmla="*/ 177391 h 218390"/>
                <a:gd name="connsiteX52" fmla="*/ 4914 w 260453"/>
                <a:gd name="connsiteY52" fmla="*/ 183678 h 218390"/>
                <a:gd name="connsiteX53" fmla="*/ 247 w 260453"/>
                <a:gd name="connsiteY53" fmla="*/ 189107 h 218390"/>
                <a:gd name="connsiteX54" fmla="*/ 7486 w 260453"/>
                <a:gd name="connsiteY54" fmla="*/ 191583 h 218390"/>
                <a:gd name="connsiteX55" fmla="*/ 11772 w 260453"/>
                <a:gd name="connsiteY55" fmla="*/ 200156 h 218390"/>
                <a:gd name="connsiteX56" fmla="*/ 17392 w 260453"/>
                <a:gd name="connsiteY56" fmla="*/ 205014 h 218390"/>
                <a:gd name="connsiteX57" fmla="*/ 25679 w 260453"/>
                <a:gd name="connsiteY57" fmla="*/ 203490 h 218390"/>
                <a:gd name="connsiteX58" fmla="*/ 40824 w 260453"/>
                <a:gd name="connsiteY58" fmla="*/ 199584 h 218390"/>
                <a:gd name="connsiteX59" fmla="*/ 57302 w 260453"/>
                <a:gd name="connsiteY59" fmla="*/ 190631 h 218390"/>
                <a:gd name="connsiteX60" fmla="*/ 79495 w 260453"/>
                <a:gd name="connsiteY60" fmla="*/ 177105 h 218390"/>
                <a:gd name="connsiteX61" fmla="*/ 101117 w 260453"/>
                <a:gd name="connsiteY61" fmla="*/ 155960 h 218390"/>
                <a:gd name="connsiteX62" fmla="*/ 116071 w 260453"/>
                <a:gd name="connsiteY62" fmla="*/ 133290 h 218390"/>
                <a:gd name="connsiteX63" fmla="*/ 137693 w 260453"/>
                <a:gd name="connsiteY63" fmla="*/ 152340 h 218390"/>
                <a:gd name="connsiteX64" fmla="*/ 147218 w 260453"/>
                <a:gd name="connsiteY64" fmla="*/ 163104 h 218390"/>
                <a:gd name="connsiteX65" fmla="*/ 162744 w 260453"/>
                <a:gd name="connsiteY65" fmla="*/ 182820 h 218390"/>
                <a:gd name="connsiteX66" fmla="*/ 176460 w 260453"/>
                <a:gd name="connsiteY66" fmla="*/ 207300 h 218390"/>
                <a:gd name="connsiteX67" fmla="*/ 185413 w 260453"/>
                <a:gd name="connsiteY67" fmla="*/ 213491 h 218390"/>
                <a:gd name="connsiteX68" fmla="*/ 201224 w 260453"/>
                <a:gd name="connsiteY68" fmla="*/ 215682 h 218390"/>
                <a:gd name="connsiteX69" fmla="*/ 211321 w 260453"/>
                <a:gd name="connsiteY69" fmla="*/ 217587 h 218390"/>
                <a:gd name="connsiteX70" fmla="*/ 222846 w 260453"/>
                <a:gd name="connsiteY70" fmla="*/ 217587 h 218390"/>
                <a:gd name="connsiteX71" fmla="*/ 233990 w 260453"/>
                <a:gd name="connsiteY71" fmla="*/ 218253 h 218390"/>
                <a:gd name="connsiteX72" fmla="*/ 238944 w 260453"/>
                <a:gd name="connsiteY72" fmla="*/ 217206 h 218390"/>
                <a:gd name="connsiteX73" fmla="*/ 243897 w 260453"/>
                <a:gd name="connsiteY73" fmla="*/ 213110 h 218390"/>
                <a:gd name="connsiteX74" fmla="*/ 255994 w 260453"/>
                <a:gd name="connsiteY74" fmla="*/ 206823 h 218390"/>
                <a:gd name="connsiteX75" fmla="*/ 257041 w 260453"/>
                <a:gd name="connsiteY75" fmla="*/ 199013 h 218390"/>
                <a:gd name="connsiteX76" fmla="*/ 259327 w 260453"/>
                <a:gd name="connsiteY76" fmla="*/ 193488 h 218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260453" h="218390">
                  <a:moveTo>
                    <a:pt x="260089" y="192536"/>
                  </a:moveTo>
                  <a:cubicBezTo>
                    <a:pt x="258946" y="190440"/>
                    <a:pt x="255136" y="190155"/>
                    <a:pt x="252850" y="189202"/>
                  </a:cubicBezTo>
                  <a:cubicBezTo>
                    <a:pt x="243325" y="185392"/>
                    <a:pt x="237991" y="183487"/>
                    <a:pt x="231800" y="181392"/>
                  </a:cubicBezTo>
                  <a:cubicBezTo>
                    <a:pt x="229419" y="180534"/>
                    <a:pt x="226085" y="177010"/>
                    <a:pt x="222275" y="175391"/>
                  </a:cubicBezTo>
                  <a:cubicBezTo>
                    <a:pt x="218042" y="174276"/>
                    <a:pt x="213951" y="172677"/>
                    <a:pt x="210083" y="170628"/>
                  </a:cubicBezTo>
                  <a:cubicBezTo>
                    <a:pt x="203523" y="165053"/>
                    <a:pt x="196404" y="160169"/>
                    <a:pt x="188842" y="156055"/>
                  </a:cubicBezTo>
                  <a:cubicBezTo>
                    <a:pt x="180365" y="151769"/>
                    <a:pt x="173221" y="137005"/>
                    <a:pt x="168173" y="132719"/>
                  </a:cubicBezTo>
                  <a:cubicBezTo>
                    <a:pt x="157531" y="124570"/>
                    <a:pt x="148102" y="114948"/>
                    <a:pt x="140169" y="104144"/>
                  </a:cubicBezTo>
                  <a:cubicBezTo>
                    <a:pt x="137578" y="100279"/>
                    <a:pt x="136845" y="95460"/>
                    <a:pt x="138169" y="90999"/>
                  </a:cubicBezTo>
                  <a:cubicBezTo>
                    <a:pt x="139607" y="87995"/>
                    <a:pt x="141503" y="85231"/>
                    <a:pt x="143789" y="82808"/>
                  </a:cubicBezTo>
                  <a:cubicBezTo>
                    <a:pt x="149150" y="79954"/>
                    <a:pt x="154845" y="77779"/>
                    <a:pt x="160744" y="76331"/>
                  </a:cubicBezTo>
                  <a:cubicBezTo>
                    <a:pt x="163887" y="75664"/>
                    <a:pt x="167601" y="75474"/>
                    <a:pt x="171792" y="74902"/>
                  </a:cubicBezTo>
                  <a:cubicBezTo>
                    <a:pt x="175191" y="74129"/>
                    <a:pt x="178419" y="72741"/>
                    <a:pt x="181317" y="70806"/>
                  </a:cubicBezTo>
                  <a:cubicBezTo>
                    <a:pt x="187068" y="69113"/>
                    <a:pt x="192599" y="66747"/>
                    <a:pt x="197796" y="63758"/>
                  </a:cubicBezTo>
                  <a:cubicBezTo>
                    <a:pt x="201129" y="61567"/>
                    <a:pt x="203130" y="58519"/>
                    <a:pt x="204939" y="58424"/>
                  </a:cubicBezTo>
                  <a:cubicBezTo>
                    <a:pt x="208273" y="58424"/>
                    <a:pt x="208463" y="57186"/>
                    <a:pt x="208368" y="54138"/>
                  </a:cubicBezTo>
                  <a:cubicBezTo>
                    <a:pt x="208368" y="46708"/>
                    <a:pt x="204844" y="37945"/>
                    <a:pt x="199415" y="37088"/>
                  </a:cubicBezTo>
                  <a:cubicBezTo>
                    <a:pt x="193985" y="36231"/>
                    <a:pt x="188651" y="36612"/>
                    <a:pt x="186461" y="32897"/>
                  </a:cubicBezTo>
                  <a:cubicBezTo>
                    <a:pt x="184270" y="29182"/>
                    <a:pt x="171602" y="32897"/>
                    <a:pt x="171602" y="32897"/>
                  </a:cubicBezTo>
                  <a:cubicBezTo>
                    <a:pt x="169601" y="32897"/>
                    <a:pt x="165316" y="37469"/>
                    <a:pt x="162077" y="39755"/>
                  </a:cubicBezTo>
                  <a:cubicBezTo>
                    <a:pt x="159431" y="41017"/>
                    <a:pt x="156651" y="41975"/>
                    <a:pt x="153790" y="42612"/>
                  </a:cubicBezTo>
                  <a:cubicBezTo>
                    <a:pt x="151409" y="43470"/>
                    <a:pt x="147599" y="45375"/>
                    <a:pt x="146742" y="45756"/>
                  </a:cubicBezTo>
                  <a:cubicBezTo>
                    <a:pt x="145063" y="46804"/>
                    <a:pt x="143098" y="47304"/>
                    <a:pt x="141122" y="47184"/>
                  </a:cubicBezTo>
                  <a:cubicBezTo>
                    <a:pt x="139407" y="47184"/>
                    <a:pt x="141122" y="40326"/>
                    <a:pt x="141122" y="38993"/>
                  </a:cubicBezTo>
                  <a:cubicBezTo>
                    <a:pt x="143313" y="32897"/>
                    <a:pt x="145884" y="27849"/>
                    <a:pt x="146932" y="24991"/>
                  </a:cubicBezTo>
                  <a:cubicBezTo>
                    <a:pt x="147980" y="22134"/>
                    <a:pt x="145884" y="20800"/>
                    <a:pt x="145408" y="17466"/>
                  </a:cubicBezTo>
                  <a:cubicBezTo>
                    <a:pt x="144932" y="14133"/>
                    <a:pt x="146551" y="11561"/>
                    <a:pt x="142836" y="9656"/>
                  </a:cubicBezTo>
                  <a:cubicBezTo>
                    <a:pt x="138361" y="7761"/>
                    <a:pt x="134526" y="4620"/>
                    <a:pt x="131787" y="607"/>
                  </a:cubicBezTo>
                  <a:cubicBezTo>
                    <a:pt x="130930" y="-1012"/>
                    <a:pt x="121500" y="607"/>
                    <a:pt x="117976" y="36"/>
                  </a:cubicBezTo>
                  <a:cubicBezTo>
                    <a:pt x="114452" y="-536"/>
                    <a:pt x="113880" y="2512"/>
                    <a:pt x="110547" y="2417"/>
                  </a:cubicBezTo>
                  <a:cubicBezTo>
                    <a:pt x="107213" y="2322"/>
                    <a:pt x="107308" y="-60"/>
                    <a:pt x="101022" y="1655"/>
                  </a:cubicBezTo>
                  <a:cubicBezTo>
                    <a:pt x="99021" y="2226"/>
                    <a:pt x="97116" y="2607"/>
                    <a:pt x="97212" y="6036"/>
                  </a:cubicBezTo>
                  <a:cubicBezTo>
                    <a:pt x="98175" y="10058"/>
                    <a:pt x="98401" y="14221"/>
                    <a:pt x="97878" y="18324"/>
                  </a:cubicBezTo>
                  <a:cubicBezTo>
                    <a:pt x="97930" y="23135"/>
                    <a:pt x="97385" y="27933"/>
                    <a:pt x="96259" y="32611"/>
                  </a:cubicBezTo>
                  <a:cubicBezTo>
                    <a:pt x="92933" y="39658"/>
                    <a:pt x="91333" y="47397"/>
                    <a:pt x="91592" y="55185"/>
                  </a:cubicBezTo>
                  <a:cubicBezTo>
                    <a:pt x="84130" y="59760"/>
                    <a:pt x="75790" y="62713"/>
                    <a:pt x="67113" y="63853"/>
                  </a:cubicBezTo>
                  <a:cubicBezTo>
                    <a:pt x="62064" y="63853"/>
                    <a:pt x="55016" y="62805"/>
                    <a:pt x="52253" y="63853"/>
                  </a:cubicBezTo>
                  <a:cubicBezTo>
                    <a:pt x="49491" y="64901"/>
                    <a:pt x="47777" y="66806"/>
                    <a:pt x="46158" y="67854"/>
                  </a:cubicBezTo>
                  <a:cubicBezTo>
                    <a:pt x="44538" y="68901"/>
                    <a:pt x="40919" y="69092"/>
                    <a:pt x="38919" y="70616"/>
                  </a:cubicBezTo>
                  <a:cubicBezTo>
                    <a:pt x="36918" y="72140"/>
                    <a:pt x="35680" y="74712"/>
                    <a:pt x="33203" y="76521"/>
                  </a:cubicBezTo>
                  <a:cubicBezTo>
                    <a:pt x="30398" y="78821"/>
                    <a:pt x="29142" y="82514"/>
                    <a:pt x="29964" y="86046"/>
                  </a:cubicBezTo>
                  <a:cubicBezTo>
                    <a:pt x="30825" y="92947"/>
                    <a:pt x="35507" y="98771"/>
                    <a:pt x="42061" y="101096"/>
                  </a:cubicBezTo>
                  <a:cubicBezTo>
                    <a:pt x="46919" y="101763"/>
                    <a:pt x="48824" y="104811"/>
                    <a:pt x="52444" y="105954"/>
                  </a:cubicBezTo>
                  <a:cubicBezTo>
                    <a:pt x="54634" y="106716"/>
                    <a:pt x="57017" y="106716"/>
                    <a:pt x="59207" y="105954"/>
                  </a:cubicBezTo>
                  <a:cubicBezTo>
                    <a:pt x="61493" y="105954"/>
                    <a:pt x="64255" y="104144"/>
                    <a:pt x="66255" y="104049"/>
                  </a:cubicBezTo>
                  <a:cubicBezTo>
                    <a:pt x="68256" y="103953"/>
                    <a:pt x="69494" y="104049"/>
                    <a:pt x="71494" y="104049"/>
                  </a:cubicBezTo>
                  <a:cubicBezTo>
                    <a:pt x="73494" y="104049"/>
                    <a:pt x="78066" y="102525"/>
                    <a:pt x="78352" y="104049"/>
                  </a:cubicBezTo>
                  <a:cubicBezTo>
                    <a:pt x="78155" y="107390"/>
                    <a:pt x="77212" y="110645"/>
                    <a:pt x="75590" y="113574"/>
                  </a:cubicBezTo>
                  <a:cubicBezTo>
                    <a:pt x="73028" y="122238"/>
                    <a:pt x="68497" y="130192"/>
                    <a:pt x="62350" y="136815"/>
                  </a:cubicBezTo>
                  <a:cubicBezTo>
                    <a:pt x="51600" y="148456"/>
                    <a:pt x="40149" y="159430"/>
                    <a:pt x="28061" y="169676"/>
                  </a:cubicBezTo>
                  <a:cubicBezTo>
                    <a:pt x="26822" y="170438"/>
                    <a:pt x="23774" y="170914"/>
                    <a:pt x="22917" y="171962"/>
                  </a:cubicBezTo>
                  <a:cubicBezTo>
                    <a:pt x="20658" y="174010"/>
                    <a:pt x="18201" y="175829"/>
                    <a:pt x="15582" y="177391"/>
                  </a:cubicBezTo>
                  <a:cubicBezTo>
                    <a:pt x="12495" y="180197"/>
                    <a:pt x="8864" y="182337"/>
                    <a:pt x="4914" y="183678"/>
                  </a:cubicBezTo>
                  <a:cubicBezTo>
                    <a:pt x="-39" y="185297"/>
                    <a:pt x="-1277" y="187678"/>
                    <a:pt x="247" y="189107"/>
                  </a:cubicBezTo>
                  <a:cubicBezTo>
                    <a:pt x="2582" y="190145"/>
                    <a:pt x="5004" y="190974"/>
                    <a:pt x="7486" y="191583"/>
                  </a:cubicBezTo>
                  <a:cubicBezTo>
                    <a:pt x="10058" y="192726"/>
                    <a:pt x="10058" y="198918"/>
                    <a:pt x="11772" y="200156"/>
                  </a:cubicBezTo>
                  <a:cubicBezTo>
                    <a:pt x="13487" y="201394"/>
                    <a:pt x="15106" y="204633"/>
                    <a:pt x="17392" y="205014"/>
                  </a:cubicBezTo>
                  <a:cubicBezTo>
                    <a:pt x="20226" y="205039"/>
                    <a:pt x="23039" y="204522"/>
                    <a:pt x="25679" y="203490"/>
                  </a:cubicBezTo>
                  <a:cubicBezTo>
                    <a:pt x="29013" y="201870"/>
                    <a:pt x="36537" y="202251"/>
                    <a:pt x="40824" y="199584"/>
                  </a:cubicBezTo>
                  <a:cubicBezTo>
                    <a:pt x="45110" y="196917"/>
                    <a:pt x="53587" y="193107"/>
                    <a:pt x="57302" y="190631"/>
                  </a:cubicBezTo>
                  <a:cubicBezTo>
                    <a:pt x="65445" y="187478"/>
                    <a:pt x="72960" y="182897"/>
                    <a:pt x="79495" y="177105"/>
                  </a:cubicBezTo>
                  <a:cubicBezTo>
                    <a:pt x="88449" y="167580"/>
                    <a:pt x="93783" y="163866"/>
                    <a:pt x="101117" y="155960"/>
                  </a:cubicBezTo>
                  <a:cubicBezTo>
                    <a:pt x="108451" y="148054"/>
                    <a:pt x="114928" y="132624"/>
                    <a:pt x="116071" y="133290"/>
                  </a:cubicBezTo>
                  <a:cubicBezTo>
                    <a:pt x="119310" y="135291"/>
                    <a:pt x="127977" y="145197"/>
                    <a:pt x="137693" y="152340"/>
                  </a:cubicBezTo>
                  <a:cubicBezTo>
                    <a:pt x="141130" y="155688"/>
                    <a:pt x="144313" y="159285"/>
                    <a:pt x="147218" y="163104"/>
                  </a:cubicBezTo>
                  <a:cubicBezTo>
                    <a:pt x="151989" y="169984"/>
                    <a:pt x="157174" y="176569"/>
                    <a:pt x="162744" y="182820"/>
                  </a:cubicBezTo>
                  <a:cubicBezTo>
                    <a:pt x="177507" y="196346"/>
                    <a:pt x="173412" y="198822"/>
                    <a:pt x="176460" y="207300"/>
                  </a:cubicBezTo>
                  <a:cubicBezTo>
                    <a:pt x="178409" y="210560"/>
                    <a:pt x="181674" y="212818"/>
                    <a:pt x="185413" y="213491"/>
                  </a:cubicBezTo>
                  <a:cubicBezTo>
                    <a:pt x="190176" y="214729"/>
                    <a:pt x="194938" y="212062"/>
                    <a:pt x="201224" y="215682"/>
                  </a:cubicBezTo>
                  <a:cubicBezTo>
                    <a:pt x="204450" y="216911"/>
                    <a:pt x="207869" y="217556"/>
                    <a:pt x="211321" y="217587"/>
                  </a:cubicBezTo>
                  <a:cubicBezTo>
                    <a:pt x="215160" y="217797"/>
                    <a:pt x="219007" y="217797"/>
                    <a:pt x="222846" y="217587"/>
                  </a:cubicBezTo>
                  <a:cubicBezTo>
                    <a:pt x="226543" y="218045"/>
                    <a:pt x="230266" y="218268"/>
                    <a:pt x="233990" y="218253"/>
                  </a:cubicBezTo>
                  <a:cubicBezTo>
                    <a:pt x="235419" y="218253"/>
                    <a:pt x="237515" y="218253"/>
                    <a:pt x="238944" y="217206"/>
                  </a:cubicBezTo>
                  <a:cubicBezTo>
                    <a:pt x="240372" y="216158"/>
                    <a:pt x="241896" y="213300"/>
                    <a:pt x="243897" y="213110"/>
                  </a:cubicBezTo>
                  <a:cubicBezTo>
                    <a:pt x="248651" y="212871"/>
                    <a:pt x="253066" y="210577"/>
                    <a:pt x="255994" y="206823"/>
                  </a:cubicBezTo>
                  <a:cubicBezTo>
                    <a:pt x="257803" y="204633"/>
                    <a:pt x="256851" y="201108"/>
                    <a:pt x="257041" y="199013"/>
                  </a:cubicBezTo>
                  <a:cubicBezTo>
                    <a:pt x="257231" y="196917"/>
                    <a:pt x="260280" y="195298"/>
                    <a:pt x="259327" y="193488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pic>
          <p:nvPicPr>
            <p:cNvPr id="103" name="Graphic 3_1_1">
              <a:extLst>
                <a:ext uri="{FF2B5EF4-FFF2-40B4-BE49-F238E27FC236}">
                  <a16:creationId xmlns:a16="http://schemas.microsoft.com/office/drawing/2014/main" id="{D19FC45C-88C5-40CE-87AD-90C2F0DA52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38949" y="3863116"/>
              <a:ext cx="1985674" cy="1985674"/>
            </a:xfrm>
            <a:prstGeom prst="rect">
              <a:avLst/>
            </a:prstGeom>
          </p:spPr>
        </p:pic>
      </p:grpSp>
      <p:sp>
        <p:nvSpPr>
          <p:cNvPr id="4" name="平行四边形 3">
            <a:extLst>
              <a:ext uri="{FF2B5EF4-FFF2-40B4-BE49-F238E27FC236}">
                <a16:creationId xmlns:a16="http://schemas.microsoft.com/office/drawing/2014/main" id="{91BC6857-420C-4F20-ABBF-78DDE1D9F36B}"/>
              </a:ext>
            </a:extLst>
          </p:cNvPr>
          <p:cNvSpPr/>
          <p:nvPr userDrawn="1"/>
        </p:nvSpPr>
        <p:spPr>
          <a:xfrm>
            <a:off x="198120" y="302341"/>
            <a:ext cx="746398" cy="342128"/>
          </a:xfrm>
          <a:prstGeom prst="parallelogram">
            <a:avLst>
              <a:gd name="adj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71" name="文本框 70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6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70DEE229-ACC1-4297-A1E3-DEA16F9B9C28}"/>
              </a:ext>
            </a:extLst>
          </p:cNvPr>
          <p:cNvCxnSpPr>
            <a:cxnSpLocks/>
          </p:cNvCxnSpPr>
          <p:nvPr userDrawn="1"/>
        </p:nvCxnSpPr>
        <p:spPr>
          <a:xfrm>
            <a:off x="442913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标题 11"/>
          <p:cNvSpPr>
            <a:spLocks noGrp="1"/>
          </p:cNvSpPr>
          <p:nvPr>
            <p:ph type="title"/>
          </p:nvPr>
        </p:nvSpPr>
        <p:spPr>
          <a:xfrm>
            <a:off x="949325" y="24906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accent3"/>
          </a:solidFill>
        </p:grpSpPr>
        <p:grpSp>
          <p:nvGrpSpPr>
            <p:cNvPr id="34" name="组合 3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9" name="Freeform 5">
                <a:extLst>
                  <a:ext uri="{FF2B5EF4-FFF2-40B4-BE49-F238E27FC236}">
                    <a16:creationId xmlns:a16="http://schemas.microsoft.com/office/drawing/2014/main" id="{7EF8326A-A460-4F1F-A35E-22F6C0E02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6">
                <a:extLst>
                  <a:ext uri="{FF2B5EF4-FFF2-40B4-BE49-F238E27FC236}">
                    <a16:creationId xmlns:a16="http://schemas.microsoft.com/office/drawing/2014/main" id="{CC1FA68D-3307-481A-8E89-D3CB2E869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C7A6E3E5-9A1F-4E06-9E71-F1D7E5C11C32}"/>
                  </a:ext>
                </a:extLst>
              </p:cNvPr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6" name="Freeform 7">
                  <a:extLst>
                    <a:ext uri="{FF2B5EF4-FFF2-40B4-BE49-F238E27FC236}">
                      <a16:creationId xmlns:a16="http://schemas.microsoft.com/office/drawing/2014/main" id="{02368C72-9CA0-44B0-93EC-F396645A3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7" name="Freeform 8">
                  <a:extLst>
                    <a:ext uri="{FF2B5EF4-FFF2-40B4-BE49-F238E27FC236}">
                      <a16:creationId xmlns:a16="http://schemas.microsoft.com/office/drawing/2014/main" id="{68AB8704-3F31-41E0-B209-31D0A83BAA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B92E7EB9-3312-4310-B5FA-50F0FA6CFB99}"/>
                  </a:ext>
                </a:extLst>
              </p:cNvPr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3" name="Freeform 15">
                  <a:extLst>
                    <a:ext uri="{FF2B5EF4-FFF2-40B4-BE49-F238E27FC236}">
                      <a16:creationId xmlns:a16="http://schemas.microsoft.com/office/drawing/2014/main" id="{4A24723D-38DD-4916-B1AF-76A9033174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4" name="Freeform 16">
                  <a:extLst>
                    <a:ext uri="{FF2B5EF4-FFF2-40B4-BE49-F238E27FC236}">
                      <a16:creationId xmlns:a16="http://schemas.microsoft.com/office/drawing/2014/main" id="{FB4C6AFE-87EF-4FB7-829C-F7529116EE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55" name="Freeform 17">
                  <a:extLst>
                    <a:ext uri="{FF2B5EF4-FFF2-40B4-BE49-F238E27FC236}">
                      <a16:creationId xmlns:a16="http://schemas.microsoft.com/office/drawing/2014/main" id="{7BBE01C1-D3BA-489E-BE5E-C63059DA7A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5" name="组合 3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4EB45816-40C4-4065-9181-C29D2BECD84E}"/>
                  </a:ext>
                </a:extLst>
              </p:cNvPr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7" name="Freeform 9">
                  <a:extLst>
                    <a:ext uri="{FF2B5EF4-FFF2-40B4-BE49-F238E27FC236}">
                      <a16:creationId xmlns:a16="http://schemas.microsoft.com/office/drawing/2014/main" id="{70888479-5294-457A-8111-462CE4F104F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8" name="Freeform 10">
                  <a:extLst>
                    <a:ext uri="{FF2B5EF4-FFF2-40B4-BE49-F238E27FC236}">
                      <a16:creationId xmlns:a16="http://schemas.microsoft.com/office/drawing/2014/main" id="{3C581795-C09D-460E-9472-8181F266F0E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C43281D5-D15F-4210-8FEF-5D0B83A54FD6}"/>
                  </a:ext>
                </a:extLst>
              </p:cNvPr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5" name="Freeform 13">
                  <a:extLst>
                    <a:ext uri="{FF2B5EF4-FFF2-40B4-BE49-F238E27FC236}">
                      <a16:creationId xmlns:a16="http://schemas.microsoft.com/office/drawing/2014/main" id="{0965091B-D712-42AC-844D-24578409DB9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6" name="Freeform 14">
                  <a:extLst>
                    <a:ext uri="{FF2B5EF4-FFF2-40B4-BE49-F238E27FC236}">
                      <a16:creationId xmlns:a16="http://schemas.microsoft.com/office/drawing/2014/main" id="{EDF1A89C-87D3-4066-B020-1AF4B9A413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CD1C2EA2-DECB-4C4E-997D-8417E76BE944}"/>
                  </a:ext>
                </a:extLst>
              </p:cNvPr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2" name="Freeform 18">
                  <a:extLst>
                    <a:ext uri="{FF2B5EF4-FFF2-40B4-BE49-F238E27FC236}">
                      <a16:creationId xmlns:a16="http://schemas.microsoft.com/office/drawing/2014/main" id="{58E0037C-7932-4788-ADA9-47256329EE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" name="Freeform 19">
                  <a:extLst>
                    <a:ext uri="{FF2B5EF4-FFF2-40B4-BE49-F238E27FC236}">
                      <a16:creationId xmlns:a16="http://schemas.microsoft.com/office/drawing/2014/main" id="{B78F413E-1D51-491F-A6EC-02810949F8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4" name="Freeform 20">
                  <a:extLst>
                    <a:ext uri="{FF2B5EF4-FFF2-40B4-BE49-F238E27FC236}">
                      <a16:creationId xmlns:a16="http://schemas.microsoft.com/office/drawing/2014/main" id="{28D425C4-CE02-4413-BBE1-2E9FA0CC0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0" name="Freeform 11">
                  <a:extLst>
                    <a:ext uri="{FF2B5EF4-FFF2-40B4-BE49-F238E27FC236}">
                      <a16:creationId xmlns:a16="http://schemas.microsoft.com/office/drawing/2014/main" id="{9E7CBDC3-9BA0-4307-8967-3267E5966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" name="Freeform 12">
                  <a:extLst>
                    <a:ext uri="{FF2B5EF4-FFF2-40B4-BE49-F238E27FC236}">
                      <a16:creationId xmlns:a16="http://schemas.microsoft.com/office/drawing/2014/main" id="{D88D9717-3185-4A77-8E18-2A8659D441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77196623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D5F98-931C-1FA3-C4B0-32F6192FC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2A3BD3-FEE5-F657-6993-216971B88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B9624A-3CBA-26EB-FBF0-6F8A838D8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6B37-0B1D-4A56-8EBD-41416122982A}" type="datetimeFigureOut">
              <a:rPr lang="zh-CN" altLang="en-US" smtClean="0"/>
              <a:t>2025/6/15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EA82A5-440A-0F21-3571-70E31B2B7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FD704A-5373-D231-7B12-970CBC43F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1ED-D21E-47D2-B754-0E3A09572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71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85F4A-F133-794C-1CDE-1AD53CDEC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CC6B71-B319-79E5-B7E7-DDC519C96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A4881E-C2B9-9499-8731-894E94204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6B37-0B1D-4A56-8EBD-41416122982A}" type="datetimeFigureOut">
              <a:rPr lang="zh-CN" altLang="en-US" smtClean="0"/>
              <a:t>2025/6/15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D76922-B0DB-12B5-13B7-8ED08C8C8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E21931-B25F-EB92-0BAA-5A8A55D1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1ED-D21E-47D2-B754-0E3A09572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57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ADE29-CFE2-0A19-DDBE-32F7F461C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11DF26-6E9C-86F0-414C-C469AD406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1B59B6-B96E-3FC8-88C7-9FFB9F4E1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810987-0C98-0ECE-FA55-4C9B042EF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6B37-0B1D-4A56-8EBD-41416122982A}" type="datetimeFigureOut">
              <a:rPr lang="zh-CN" altLang="en-US" smtClean="0"/>
              <a:t>2025/6/15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DAA46F-83A5-026E-1498-4298E2B3F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B5B139-0E53-C748-330E-218FF392E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1ED-D21E-47D2-B754-0E3A09572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15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1A541-211D-5BB0-B428-4540D5260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7ED6DF-3A6D-BFD3-DFF3-7756BB5DE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46301B-1A79-6B27-7EAE-791488A63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A06743-6C20-819C-ACA9-E233A50AC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899AD33-A05B-964F-60CB-93FD7D50D7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6DA7F7-1F70-A06F-1A37-5EFC30200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6B37-0B1D-4A56-8EBD-41416122982A}" type="datetimeFigureOut">
              <a:rPr lang="zh-CN" altLang="en-US" smtClean="0"/>
              <a:t>2025/6/15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CA49D0-4B96-3A91-05B8-08A3EFE5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4E1E0C-AC0A-5DFB-98D7-F6157E14A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1ED-D21E-47D2-B754-0E3A09572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70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2941D-DD0A-55D9-4194-29BF9DD3A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38538C-8B85-C2B8-02AA-DA599BFD1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6B37-0B1D-4A56-8EBD-41416122982A}" type="datetimeFigureOut">
              <a:rPr lang="zh-CN" altLang="en-US" smtClean="0"/>
              <a:t>2025/6/15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567AAE-7887-5D2B-DCBF-B0D32CAB8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A1B9A5-AF07-D0D9-77B3-F0C6BE2F6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1ED-D21E-47D2-B754-0E3A09572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00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9380A35-994A-4A6A-9D17-112BC28F0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6B37-0B1D-4A56-8EBD-41416122982A}" type="datetimeFigureOut">
              <a:rPr lang="zh-CN" altLang="en-US" smtClean="0"/>
              <a:t>2025/6/15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3F6861-3D49-554A-3641-823C03CB7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EEF27F-F18D-113E-0E3F-4EC7BF803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1ED-D21E-47D2-B754-0E3A09572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4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35BDBE-775E-D197-A0F2-8C6DDA774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FB088B-5DFD-AFAA-315B-75B18C40E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88ECD1-7198-497D-CF92-EFCD6B947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D039C1-1C87-D985-4756-6898F4B6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6B37-0B1D-4A56-8EBD-41416122982A}" type="datetimeFigureOut">
              <a:rPr lang="zh-CN" altLang="en-US" smtClean="0"/>
              <a:t>2025/6/15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2A4B6A-D2EA-8989-DBAE-931AA8CF3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3D74EA-50A4-55E1-17EE-52DD5920D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1ED-D21E-47D2-B754-0E3A09572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61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A49D3F-57B1-BFA7-FFD1-7783170CF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D7666D-77E3-9313-29E3-51C4E013C7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E23B69-314B-97DE-27D4-E4A41D55C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B7ECDD-96AA-D5CC-8202-2332A87C6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6B37-0B1D-4A56-8EBD-41416122982A}" type="datetimeFigureOut">
              <a:rPr lang="zh-CN" altLang="en-US" smtClean="0"/>
              <a:t>2025/6/15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78B2E8-4019-5CE9-DC7E-5A2C17CCF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957269-AEF9-CAA6-0286-4BA3C578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4A1ED-D21E-47D2-B754-0E3A09572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27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850993-6184-6620-0EE1-0830E3212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7D88E8-561E-D482-AF22-C1AB01F05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92423B-C0AC-B021-C4E8-7D1ABCCE2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D86B37-0B1D-4A56-8EBD-41416122982A}" type="datetimeFigureOut">
              <a:rPr lang="zh-CN" altLang="en-US" smtClean="0"/>
              <a:t>2025/6/15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7EC0A-D5BB-35F7-6926-0126AAAE28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5EC427-7C75-25BC-7F1A-375BEA020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54A1ED-D21E-47D2-B754-0E3A095724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28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2025/6/15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531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数字逻辑实验四</a:t>
            </a:r>
            <a:br>
              <a:rPr lang="zh-CN" altLang="en-US" dirty="0"/>
            </a:br>
            <a:r>
              <a:rPr lang="zh-CN" altLang="en-US" dirty="0"/>
              <a:t>短跑计时器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6"/>
          </p:nvPr>
        </p:nvSpPr>
        <p:spPr>
          <a:xfrm>
            <a:off x="2141362" y="5541877"/>
            <a:ext cx="7909277" cy="345094"/>
          </a:xfrm>
        </p:spPr>
        <p:txBody>
          <a:bodyPr/>
          <a:lstStyle/>
          <a:p>
            <a:r>
              <a:rPr lang="zh-CN" altLang="en-US" dirty="0"/>
              <a:t>小组成员：左逸龙　陈墨霏</a:t>
            </a:r>
            <a:r>
              <a:rPr lang="en-US" altLang="zh-CN" dirty="0"/>
              <a:t>	</a:t>
            </a:r>
            <a:r>
              <a:rPr lang="zh-CN" altLang="en-US" dirty="0"/>
              <a:t>时间：</a:t>
            </a:r>
            <a:fld id="{DFF7108A-04D0-404E-9D44-4DF45664CBC8}" type="datetime1">
              <a:rPr lang="zh-CN" altLang="en-US" smtClean="0"/>
              <a:t>2025/6/15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12825445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6135847" y="3686237"/>
            <a:ext cx="5844097" cy="511814"/>
            <a:chOff x="5181690" y="2820871"/>
            <a:chExt cx="6290318" cy="550893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E038620-75A5-4520-8E25-F9C7B2B6904E}"/>
                </a:ext>
              </a:extLst>
            </p:cNvPr>
            <p:cNvSpPr/>
            <p:nvPr/>
          </p:nvSpPr>
          <p:spPr>
            <a:xfrm>
              <a:off x="5181690" y="2820871"/>
              <a:ext cx="550893" cy="5508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Century Gothic" panose="020B0502020202020204" pitchFamily="34" charset="0"/>
                </a:rPr>
                <a:t>1</a:t>
              </a:r>
              <a:endParaRPr lang="zh-CN" altLang="en-US" sz="2400" dirty="0">
                <a:latin typeface="Century Gothic" panose="020B0502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B507C22-58B8-463E-AFBC-7B1028DAA2A5}"/>
                </a:ext>
              </a:extLst>
            </p:cNvPr>
            <p:cNvSpPr txBox="1"/>
            <p:nvPr/>
          </p:nvSpPr>
          <p:spPr>
            <a:xfrm>
              <a:off x="6025662" y="2880873"/>
              <a:ext cx="5446346" cy="4130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400" b="1" spc="300" dirty="0"/>
                <a:t>短跑计时器的功能分析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137763" y="4404259"/>
            <a:ext cx="5844097" cy="511814"/>
            <a:chOff x="5181690" y="3693789"/>
            <a:chExt cx="6290318" cy="550893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56CB06E-E9F3-4F92-A312-20763F3CB8E7}"/>
                </a:ext>
              </a:extLst>
            </p:cNvPr>
            <p:cNvSpPr/>
            <p:nvPr/>
          </p:nvSpPr>
          <p:spPr>
            <a:xfrm>
              <a:off x="5181690" y="3693789"/>
              <a:ext cx="550893" cy="5508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Century Gothic" panose="020B0502020202020204" pitchFamily="34" charset="0"/>
                </a:rPr>
                <a:t>2</a:t>
              </a:r>
              <a:endParaRPr lang="zh-CN" altLang="en-US" sz="2400" dirty="0">
                <a:latin typeface="Century Gothic" panose="020B050202020202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2FA74BE-E344-48C4-8EF0-E837820A0AC8}"/>
                </a:ext>
              </a:extLst>
            </p:cNvPr>
            <p:cNvSpPr txBox="1"/>
            <p:nvPr/>
          </p:nvSpPr>
          <p:spPr>
            <a:xfrm>
              <a:off x="6025662" y="3748369"/>
              <a:ext cx="5446346" cy="4130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400" b="1" spc="300" dirty="0">
                  <a:latin typeface="+mj-ea"/>
                  <a:ea typeface="+mj-ea"/>
                </a:rPr>
                <a:t>状态机图转移逻辑分析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135847" y="5123345"/>
            <a:ext cx="5853574" cy="511814"/>
            <a:chOff x="5184190" y="4548742"/>
            <a:chExt cx="6300518" cy="550893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595AA9B-38D0-46FD-A522-1C11B31079F7}"/>
                </a:ext>
              </a:extLst>
            </p:cNvPr>
            <p:cNvSpPr/>
            <p:nvPr/>
          </p:nvSpPr>
          <p:spPr>
            <a:xfrm>
              <a:off x="5184190" y="4548742"/>
              <a:ext cx="550893" cy="550893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latin typeface="Century Gothic" panose="020B0502020202020204" pitchFamily="34" charset="0"/>
                </a:rPr>
                <a:t>3</a:t>
              </a:r>
              <a:endParaRPr lang="zh-CN" altLang="en-US" sz="2400" dirty="0">
                <a:latin typeface="Century Gothic" panose="020B0502020202020204" pitchFamily="34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3CC5F2B-0ED3-4692-A876-F7B76F8D8312}"/>
                </a:ext>
              </a:extLst>
            </p:cNvPr>
            <p:cNvSpPr txBox="1"/>
            <p:nvPr/>
          </p:nvSpPr>
          <p:spPr>
            <a:xfrm>
              <a:off x="6025662" y="4608744"/>
              <a:ext cx="5459046" cy="4130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zh-CN" altLang="en-US" sz="2400" b="1" spc="300" dirty="0"/>
                <a:t>上板验证</a:t>
              </a:r>
            </a:p>
          </p:txBody>
        </p:sp>
      </p:grpSp>
      <p:sp>
        <p:nvSpPr>
          <p:cNvPr id="23" name="文本占位符 5">
            <a:extLst>
              <a:ext uri="{FF2B5EF4-FFF2-40B4-BE49-F238E27FC236}">
                <a16:creationId xmlns:a16="http://schemas.microsoft.com/office/drawing/2014/main" id="{E51A67F7-2D5D-449D-9AE5-2FF7DEEFA49F}"/>
              </a:ext>
            </a:extLst>
          </p:cNvPr>
          <p:cNvSpPr txBox="1">
            <a:spLocks/>
          </p:cNvSpPr>
          <p:nvPr/>
        </p:nvSpPr>
        <p:spPr>
          <a:xfrm>
            <a:off x="1678166" y="3775845"/>
            <a:ext cx="2762739" cy="914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6000" b="1" kern="12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24" name="文本占位符 8">
            <a:extLst>
              <a:ext uri="{FF2B5EF4-FFF2-40B4-BE49-F238E27FC236}">
                <a16:creationId xmlns:a16="http://schemas.microsoft.com/office/drawing/2014/main" id="{7239F040-8C2F-4B38-8A30-4607B537A64A}"/>
              </a:ext>
            </a:extLst>
          </p:cNvPr>
          <p:cNvSpPr txBox="1">
            <a:spLocks/>
          </p:cNvSpPr>
          <p:nvPr/>
        </p:nvSpPr>
        <p:spPr>
          <a:xfrm>
            <a:off x="2063073" y="4793977"/>
            <a:ext cx="1992924" cy="3608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2000" b="0" kern="1200" baseline="0">
                <a:solidFill>
                  <a:schemeClr val="accent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CONTENTS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767873" y="5369423"/>
            <a:ext cx="583324" cy="617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441344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短跑计时器的功能分析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A020E80-10D1-4402-8327-9B3F62D05115}"/>
              </a:ext>
            </a:extLst>
          </p:cNvPr>
          <p:cNvSpPr/>
          <p:nvPr/>
        </p:nvSpPr>
        <p:spPr>
          <a:xfrm>
            <a:off x="829851" y="1236220"/>
            <a:ext cx="5195669" cy="2232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8CF06C0-692B-4D4E-BA33-107C2002214D}"/>
              </a:ext>
            </a:extLst>
          </p:cNvPr>
          <p:cNvSpPr/>
          <p:nvPr/>
        </p:nvSpPr>
        <p:spPr>
          <a:xfrm>
            <a:off x="829850" y="3598525"/>
            <a:ext cx="5195670" cy="2232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890A8C1-6CA3-4B08-A8DF-65A1B7D624CD}"/>
              </a:ext>
            </a:extLst>
          </p:cNvPr>
          <p:cNvSpPr/>
          <p:nvPr/>
        </p:nvSpPr>
        <p:spPr>
          <a:xfrm>
            <a:off x="6182079" y="1236220"/>
            <a:ext cx="5195669" cy="2232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2A22D4A5-B20A-42E1-BFFA-A008154A7137}"/>
              </a:ext>
            </a:extLst>
          </p:cNvPr>
          <p:cNvSpPr/>
          <p:nvPr/>
        </p:nvSpPr>
        <p:spPr>
          <a:xfrm>
            <a:off x="6182079" y="3598525"/>
            <a:ext cx="5195668" cy="223200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E75133B-9FBA-4F15-8595-44A8ABA6E262}"/>
              </a:ext>
            </a:extLst>
          </p:cNvPr>
          <p:cNvSpPr txBox="1"/>
          <p:nvPr/>
        </p:nvSpPr>
        <p:spPr>
          <a:xfrm>
            <a:off x="1677675" y="1564093"/>
            <a:ext cx="3500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spc="300" dirty="0">
                <a:solidFill>
                  <a:schemeClr val="accent4"/>
                </a:solidFill>
                <a:latin typeface="微软雅黑"/>
                <a:ea typeface="微软雅黑"/>
              </a:rPr>
              <a:t>计时逻辑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DADE84C-BF07-43CD-9B22-5D6C876DC566}"/>
              </a:ext>
            </a:extLst>
          </p:cNvPr>
          <p:cNvSpPr txBox="1"/>
          <p:nvPr/>
        </p:nvSpPr>
        <p:spPr>
          <a:xfrm>
            <a:off x="1677675" y="3943450"/>
            <a:ext cx="349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spc="300" dirty="0">
                <a:solidFill>
                  <a:schemeClr val="accent4"/>
                </a:solidFill>
                <a:latin typeface="微软雅黑"/>
                <a:ea typeface="微软雅黑"/>
              </a:rPr>
              <a:t>超时报警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44C2A1E-7F72-4F95-85BD-F3197E768FF3}"/>
              </a:ext>
            </a:extLst>
          </p:cNvPr>
          <p:cNvSpPr txBox="1"/>
          <p:nvPr/>
        </p:nvSpPr>
        <p:spPr>
          <a:xfrm>
            <a:off x="7030313" y="1564093"/>
            <a:ext cx="349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spc="300" dirty="0">
                <a:solidFill>
                  <a:schemeClr val="accent4"/>
                </a:solidFill>
                <a:latin typeface="微软雅黑"/>
                <a:ea typeface="微软雅黑"/>
              </a:rPr>
              <a:t>显示方式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DECFE70-E865-4F0E-91E9-40E496A53FCB}"/>
              </a:ext>
            </a:extLst>
          </p:cNvPr>
          <p:cNvSpPr txBox="1"/>
          <p:nvPr/>
        </p:nvSpPr>
        <p:spPr>
          <a:xfrm>
            <a:off x="7030313" y="3937360"/>
            <a:ext cx="349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spc="300" dirty="0">
                <a:solidFill>
                  <a:schemeClr val="accent4"/>
                </a:solidFill>
                <a:latin typeface="微软雅黑"/>
                <a:ea typeface="微软雅黑"/>
              </a:rPr>
              <a:t>按键控制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0786EE7-A4A7-4B54-AE46-757033EAAFBD}"/>
              </a:ext>
            </a:extLst>
          </p:cNvPr>
          <p:cNvSpPr txBox="1"/>
          <p:nvPr/>
        </p:nvSpPr>
        <p:spPr>
          <a:xfrm>
            <a:off x="1199262" y="2409316"/>
            <a:ext cx="4480435" cy="6851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计时可正常增长，进位无误，支持两分钟以内的计时。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B704EE7-F10F-4DCE-A2A3-495FD7626CD8}"/>
              </a:ext>
            </a:extLst>
          </p:cNvPr>
          <p:cNvSpPr txBox="1"/>
          <p:nvPr/>
        </p:nvSpPr>
        <p:spPr>
          <a:xfrm>
            <a:off x="1199263" y="4775972"/>
            <a:ext cx="4480435" cy="6851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当计时达到两分钟时，应可视或可闻报警。我们组使用</a:t>
            </a:r>
            <a:r>
              <a:rPr lang="en-US" altLang="zh-CN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LED</a:t>
            </a:r>
            <a:r>
              <a:rPr lang="zh-CN" altLang="en-US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闪烁来实现。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D0786EE7-A4A7-4B54-AE46-757033EAAFBD}"/>
              </a:ext>
            </a:extLst>
          </p:cNvPr>
          <p:cNvSpPr txBox="1"/>
          <p:nvPr/>
        </p:nvSpPr>
        <p:spPr>
          <a:xfrm>
            <a:off x="6527521" y="2409316"/>
            <a:ext cx="4480435" cy="10452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使用四位数码管显示毫秒</a:t>
            </a:r>
            <a:r>
              <a:rPr lang="en-US" altLang="zh-CN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(00-99)</a:t>
            </a:r>
            <a:r>
              <a:rPr lang="zh-CN" altLang="en-US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和秒</a:t>
            </a:r>
            <a:r>
              <a:rPr lang="en-US" altLang="zh-CN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(00-59)</a:t>
            </a:r>
            <a:r>
              <a:rPr lang="zh-CN" altLang="en-US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，并用一个</a:t>
            </a:r>
            <a:r>
              <a:rPr lang="en-US" altLang="zh-CN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LED</a:t>
            </a:r>
            <a:r>
              <a:rPr lang="zh-CN" altLang="en-US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指示分钟</a:t>
            </a:r>
            <a:r>
              <a:rPr lang="en-US" altLang="zh-CN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(</a:t>
            </a:r>
            <a:r>
              <a:rPr lang="zh-CN" altLang="en-US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亮为</a:t>
            </a:r>
            <a:r>
              <a:rPr lang="en-US" altLang="zh-CN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1</a:t>
            </a:r>
            <a:r>
              <a:rPr lang="zh-CN" altLang="en-US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分钟</a:t>
            </a:r>
            <a:r>
              <a:rPr lang="en-US" altLang="zh-CN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)</a:t>
            </a:r>
            <a:endParaRPr lang="zh-CN" altLang="en-US" sz="1800" dirty="0">
              <a:solidFill>
                <a:srgbClr val="000000">
                  <a:lumMod val="85000"/>
                  <a:lumOff val="15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B704EE7-F10F-4DCE-A2A3-495FD7626CD8}"/>
              </a:ext>
            </a:extLst>
          </p:cNvPr>
          <p:cNvSpPr txBox="1"/>
          <p:nvPr/>
        </p:nvSpPr>
        <p:spPr>
          <a:xfrm>
            <a:off x="6527522" y="4775972"/>
            <a:ext cx="4697069" cy="6851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ct val="130000"/>
              </a:lnSpc>
              <a:defRPr sz="1400" spc="3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按键</a:t>
            </a:r>
            <a:r>
              <a:rPr lang="en-US" altLang="zh-CN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A</a:t>
            </a:r>
            <a:r>
              <a:rPr lang="zh-CN" altLang="en-US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用于计时开始或继续，按键</a:t>
            </a:r>
            <a:r>
              <a:rPr lang="en-US" altLang="zh-CN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B</a:t>
            </a:r>
            <a:r>
              <a:rPr lang="zh-CN" altLang="en-US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用于计时暂停，按键</a:t>
            </a:r>
            <a:r>
              <a:rPr lang="en-US" altLang="zh-CN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C</a:t>
            </a:r>
            <a:r>
              <a:rPr lang="zh-CN" altLang="en-US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/>
                <a:ea typeface="微软雅黑"/>
              </a:rPr>
              <a:t>用于复位清零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123E64B8-AD86-490F-8C36-FD3C37D8B598}"/>
              </a:ext>
            </a:extLst>
          </p:cNvPr>
          <p:cNvGrpSpPr/>
          <p:nvPr/>
        </p:nvGrpSpPr>
        <p:grpSpPr>
          <a:xfrm>
            <a:off x="10818521" y="3722761"/>
            <a:ext cx="468000" cy="468000"/>
            <a:chOff x="568325" y="5118109"/>
            <a:chExt cx="479425" cy="479426"/>
          </a:xfrm>
          <a:solidFill>
            <a:schemeClr val="accent4"/>
          </a:solidFill>
        </p:grpSpPr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D3FD5FB4-EC44-4696-9222-D63F6566F3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8325" y="5118109"/>
              <a:ext cx="479425" cy="479426"/>
            </a:xfrm>
            <a:custGeom>
              <a:avLst/>
              <a:gdLst>
                <a:gd name="T0" fmla="*/ 116 w 128"/>
                <a:gd name="T1" fmla="*/ 77 h 128"/>
                <a:gd name="T2" fmla="*/ 128 w 128"/>
                <a:gd name="T3" fmla="*/ 50 h 128"/>
                <a:gd name="T4" fmla="*/ 116 w 128"/>
                <a:gd name="T5" fmla="*/ 49 h 128"/>
                <a:gd name="T6" fmla="*/ 111 w 128"/>
                <a:gd name="T7" fmla="*/ 36 h 128"/>
                <a:gd name="T8" fmla="*/ 100 w 128"/>
                <a:gd name="T9" fmla="*/ 9 h 128"/>
                <a:gd name="T10" fmla="*/ 91 w 128"/>
                <a:gd name="T11" fmla="*/ 16 h 128"/>
                <a:gd name="T12" fmla="*/ 77 w 128"/>
                <a:gd name="T13" fmla="*/ 11 h 128"/>
                <a:gd name="T14" fmla="*/ 51 w 128"/>
                <a:gd name="T15" fmla="*/ 0 h 128"/>
                <a:gd name="T16" fmla="*/ 50 w 128"/>
                <a:gd name="T17" fmla="*/ 11 h 128"/>
                <a:gd name="T18" fmla="*/ 36 w 128"/>
                <a:gd name="T19" fmla="*/ 17 h 128"/>
                <a:gd name="T20" fmla="*/ 9 w 128"/>
                <a:gd name="T21" fmla="*/ 28 h 128"/>
                <a:gd name="T22" fmla="*/ 17 w 128"/>
                <a:gd name="T23" fmla="*/ 37 h 128"/>
                <a:gd name="T24" fmla="*/ 11 w 128"/>
                <a:gd name="T25" fmla="*/ 50 h 128"/>
                <a:gd name="T26" fmla="*/ 0 w 128"/>
                <a:gd name="T27" fmla="*/ 77 h 128"/>
                <a:gd name="T28" fmla="*/ 12 w 128"/>
                <a:gd name="T29" fmla="*/ 78 h 128"/>
                <a:gd name="T30" fmla="*/ 17 w 128"/>
                <a:gd name="T31" fmla="*/ 91 h 128"/>
                <a:gd name="T32" fmla="*/ 28 w 128"/>
                <a:gd name="T33" fmla="*/ 118 h 128"/>
                <a:gd name="T34" fmla="*/ 37 w 128"/>
                <a:gd name="T35" fmla="*/ 111 h 128"/>
                <a:gd name="T36" fmla="*/ 51 w 128"/>
                <a:gd name="T37" fmla="*/ 116 h 128"/>
                <a:gd name="T38" fmla="*/ 77 w 128"/>
                <a:gd name="T39" fmla="*/ 128 h 128"/>
                <a:gd name="T40" fmla="*/ 78 w 128"/>
                <a:gd name="T41" fmla="*/ 116 h 128"/>
                <a:gd name="T42" fmla="*/ 92 w 128"/>
                <a:gd name="T43" fmla="*/ 110 h 128"/>
                <a:gd name="T44" fmla="*/ 119 w 128"/>
                <a:gd name="T45" fmla="*/ 99 h 128"/>
                <a:gd name="T46" fmla="*/ 111 w 128"/>
                <a:gd name="T47" fmla="*/ 90 h 128"/>
                <a:gd name="T48" fmla="*/ 112 w 128"/>
                <a:gd name="T49" fmla="*/ 99 h 128"/>
                <a:gd name="T50" fmla="*/ 92 w 128"/>
                <a:gd name="T51" fmla="*/ 105 h 128"/>
                <a:gd name="T52" fmla="*/ 77 w 128"/>
                <a:gd name="T53" fmla="*/ 111 h 128"/>
                <a:gd name="T54" fmla="*/ 73 w 128"/>
                <a:gd name="T55" fmla="*/ 123 h 128"/>
                <a:gd name="T56" fmla="*/ 55 w 128"/>
                <a:gd name="T57" fmla="*/ 113 h 128"/>
                <a:gd name="T58" fmla="*/ 40 w 128"/>
                <a:gd name="T59" fmla="*/ 107 h 128"/>
                <a:gd name="T60" fmla="*/ 28 w 128"/>
                <a:gd name="T61" fmla="*/ 112 h 128"/>
                <a:gd name="T62" fmla="*/ 23 w 128"/>
                <a:gd name="T63" fmla="*/ 92 h 128"/>
                <a:gd name="T64" fmla="*/ 16 w 128"/>
                <a:gd name="T65" fmla="*/ 77 h 128"/>
                <a:gd name="T66" fmla="*/ 5 w 128"/>
                <a:gd name="T67" fmla="*/ 72 h 128"/>
                <a:gd name="T68" fmla="*/ 15 w 128"/>
                <a:gd name="T69" fmla="*/ 55 h 128"/>
                <a:gd name="T70" fmla="*/ 21 w 128"/>
                <a:gd name="T71" fmla="*/ 39 h 128"/>
                <a:gd name="T72" fmla="*/ 16 w 128"/>
                <a:gd name="T73" fmla="*/ 28 h 128"/>
                <a:gd name="T74" fmla="*/ 36 w 128"/>
                <a:gd name="T75" fmla="*/ 23 h 128"/>
                <a:gd name="T76" fmla="*/ 51 w 128"/>
                <a:gd name="T77" fmla="*/ 16 h 128"/>
                <a:gd name="T78" fmla="*/ 55 w 128"/>
                <a:gd name="T79" fmla="*/ 4 h 128"/>
                <a:gd name="T80" fmla="*/ 73 w 128"/>
                <a:gd name="T81" fmla="*/ 15 h 128"/>
                <a:gd name="T82" fmla="*/ 88 w 128"/>
                <a:gd name="T83" fmla="*/ 20 h 128"/>
                <a:gd name="T84" fmla="*/ 100 w 128"/>
                <a:gd name="T85" fmla="*/ 15 h 128"/>
                <a:gd name="T86" fmla="*/ 105 w 128"/>
                <a:gd name="T87" fmla="*/ 35 h 128"/>
                <a:gd name="T88" fmla="*/ 112 w 128"/>
                <a:gd name="T89" fmla="*/ 50 h 128"/>
                <a:gd name="T90" fmla="*/ 123 w 128"/>
                <a:gd name="T91" fmla="*/ 55 h 128"/>
                <a:gd name="T92" fmla="*/ 113 w 128"/>
                <a:gd name="T93" fmla="*/ 72 h 128"/>
                <a:gd name="T94" fmla="*/ 107 w 128"/>
                <a:gd name="T95" fmla="*/ 88 h 128"/>
                <a:gd name="T96" fmla="*/ 112 w 128"/>
                <a:gd name="T97" fmla="*/ 99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28" h="128">
                  <a:moveTo>
                    <a:pt x="116" y="78"/>
                  </a:moveTo>
                  <a:cubicBezTo>
                    <a:pt x="116" y="77"/>
                    <a:pt x="116" y="77"/>
                    <a:pt x="116" y="77"/>
                  </a:cubicBezTo>
                  <a:cubicBezTo>
                    <a:pt x="128" y="77"/>
                    <a:pt x="128" y="77"/>
                    <a:pt x="128" y="77"/>
                  </a:cubicBezTo>
                  <a:cubicBezTo>
                    <a:pt x="128" y="50"/>
                    <a:pt x="128" y="50"/>
                    <a:pt x="128" y="50"/>
                  </a:cubicBezTo>
                  <a:cubicBezTo>
                    <a:pt x="116" y="50"/>
                    <a:pt x="116" y="50"/>
                    <a:pt x="116" y="50"/>
                  </a:cubicBezTo>
                  <a:cubicBezTo>
                    <a:pt x="116" y="49"/>
                    <a:pt x="116" y="49"/>
                    <a:pt x="116" y="49"/>
                  </a:cubicBezTo>
                  <a:cubicBezTo>
                    <a:pt x="115" y="45"/>
                    <a:pt x="113" y="41"/>
                    <a:pt x="111" y="37"/>
                  </a:cubicBezTo>
                  <a:cubicBezTo>
                    <a:pt x="111" y="36"/>
                    <a:pt x="111" y="36"/>
                    <a:pt x="111" y="36"/>
                  </a:cubicBezTo>
                  <a:cubicBezTo>
                    <a:pt x="119" y="28"/>
                    <a:pt x="119" y="28"/>
                    <a:pt x="119" y="28"/>
                  </a:cubicBezTo>
                  <a:cubicBezTo>
                    <a:pt x="100" y="9"/>
                    <a:pt x="100" y="9"/>
                    <a:pt x="100" y="9"/>
                  </a:cubicBezTo>
                  <a:cubicBezTo>
                    <a:pt x="92" y="17"/>
                    <a:pt x="92" y="17"/>
                    <a:pt x="92" y="17"/>
                  </a:cubicBezTo>
                  <a:cubicBezTo>
                    <a:pt x="91" y="16"/>
                    <a:pt x="91" y="16"/>
                    <a:pt x="91" y="16"/>
                  </a:cubicBezTo>
                  <a:cubicBezTo>
                    <a:pt x="87" y="14"/>
                    <a:pt x="83" y="13"/>
                    <a:pt x="78" y="11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11"/>
                    <a:pt x="51" y="11"/>
                    <a:pt x="51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45" y="13"/>
                    <a:pt x="41" y="14"/>
                    <a:pt x="37" y="16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5" y="41"/>
                    <a:pt x="13" y="45"/>
                    <a:pt x="12" y="49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11" y="77"/>
                    <a:pt x="11" y="77"/>
                    <a:pt x="11" y="77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3" y="82"/>
                    <a:pt x="15" y="86"/>
                    <a:pt x="17" y="90"/>
                  </a:cubicBezTo>
                  <a:cubicBezTo>
                    <a:pt x="17" y="91"/>
                    <a:pt x="17" y="91"/>
                    <a:pt x="17" y="91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28" y="118"/>
                    <a:pt x="28" y="118"/>
                    <a:pt x="28" y="118"/>
                  </a:cubicBezTo>
                  <a:cubicBezTo>
                    <a:pt x="36" y="110"/>
                    <a:pt x="36" y="110"/>
                    <a:pt x="36" y="110"/>
                  </a:cubicBezTo>
                  <a:cubicBezTo>
                    <a:pt x="37" y="111"/>
                    <a:pt x="37" y="111"/>
                    <a:pt x="37" y="111"/>
                  </a:cubicBezTo>
                  <a:cubicBezTo>
                    <a:pt x="41" y="113"/>
                    <a:pt x="45" y="115"/>
                    <a:pt x="50" y="116"/>
                  </a:cubicBezTo>
                  <a:cubicBezTo>
                    <a:pt x="51" y="116"/>
                    <a:pt x="51" y="116"/>
                    <a:pt x="51" y="116"/>
                  </a:cubicBezTo>
                  <a:cubicBezTo>
                    <a:pt x="51" y="128"/>
                    <a:pt x="51" y="128"/>
                    <a:pt x="51" y="128"/>
                  </a:cubicBezTo>
                  <a:cubicBezTo>
                    <a:pt x="77" y="128"/>
                    <a:pt x="77" y="128"/>
                    <a:pt x="77" y="128"/>
                  </a:cubicBezTo>
                  <a:cubicBezTo>
                    <a:pt x="77" y="116"/>
                    <a:pt x="77" y="116"/>
                    <a:pt x="77" y="116"/>
                  </a:cubicBezTo>
                  <a:cubicBezTo>
                    <a:pt x="78" y="116"/>
                    <a:pt x="78" y="116"/>
                    <a:pt x="78" y="116"/>
                  </a:cubicBezTo>
                  <a:cubicBezTo>
                    <a:pt x="83" y="115"/>
                    <a:pt x="87" y="113"/>
                    <a:pt x="91" y="111"/>
                  </a:cubicBezTo>
                  <a:cubicBezTo>
                    <a:pt x="92" y="110"/>
                    <a:pt x="92" y="110"/>
                    <a:pt x="92" y="110"/>
                  </a:cubicBezTo>
                  <a:cubicBezTo>
                    <a:pt x="100" y="118"/>
                    <a:pt x="100" y="118"/>
                    <a:pt x="100" y="118"/>
                  </a:cubicBezTo>
                  <a:cubicBezTo>
                    <a:pt x="119" y="99"/>
                    <a:pt x="119" y="99"/>
                    <a:pt x="119" y="99"/>
                  </a:cubicBezTo>
                  <a:cubicBezTo>
                    <a:pt x="111" y="91"/>
                    <a:pt x="111" y="91"/>
                    <a:pt x="111" y="91"/>
                  </a:cubicBezTo>
                  <a:cubicBezTo>
                    <a:pt x="111" y="90"/>
                    <a:pt x="111" y="90"/>
                    <a:pt x="111" y="90"/>
                  </a:cubicBezTo>
                  <a:cubicBezTo>
                    <a:pt x="113" y="86"/>
                    <a:pt x="115" y="82"/>
                    <a:pt x="116" y="78"/>
                  </a:cubicBezTo>
                  <a:close/>
                  <a:moveTo>
                    <a:pt x="112" y="99"/>
                  </a:moveTo>
                  <a:cubicBezTo>
                    <a:pt x="100" y="112"/>
                    <a:pt x="100" y="112"/>
                    <a:pt x="100" y="112"/>
                  </a:cubicBezTo>
                  <a:cubicBezTo>
                    <a:pt x="92" y="105"/>
                    <a:pt x="92" y="105"/>
                    <a:pt x="92" y="105"/>
                  </a:cubicBezTo>
                  <a:cubicBezTo>
                    <a:pt x="88" y="107"/>
                    <a:pt x="88" y="107"/>
                    <a:pt x="88" y="107"/>
                  </a:cubicBezTo>
                  <a:cubicBezTo>
                    <a:pt x="85" y="109"/>
                    <a:pt x="81" y="110"/>
                    <a:pt x="77" y="111"/>
                  </a:cubicBezTo>
                  <a:cubicBezTo>
                    <a:pt x="73" y="113"/>
                    <a:pt x="73" y="113"/>
                    <a:pt x="73" y="113"/>
                  </a:cubicBezTo>
                  <a:cubicBezTo>
                    <a:pt x="73" y="123"/>
                    <a:pt x="73" y="123"/>
                    <a:pt x="73" y="123"/>
                  </a:cubicBezTo>
                  <a:cubicBezTo>
                    <a:pt x="55" y="123"/>
                    <a:pt x="55" y="123"/>
                    <a:pt x="55" y="123"/>
                  </a:cubicBezTo>
                  <a:cubicBezTo>
                    <a:pt x="55" y="113"/>
                    <a:pt x="55" y="113"/>
                    <a:pt x="55" y="113"/>
                  </a:cubicBezTo>
                  <a:cubicBezTo>
                    <a:pt x="51" y="111"/>
                    <a:pt x="51" y="111"/>
                    <a:pt x="51" y="111"/>
                  </a:cubicBezTo>
                  <a:cubicBezTo>
                    <a:pt x="47" y="110"/>
                    <a:pt x="43" y="109"/>
                    <a:pt x="40" y="107"/>
                  </a:cubicBezTo>
                  <a:cubicBezTo>
                    <a:pt x="36" y="105"/>
                    <a:pt x="36" y="105"/>
                    <a:pt x="36" y="105"/>
                  </a:cubicBezTo>
                  <a:cubicBezTo>
                    <a:pt x="28" y="112"/>
                    <a:pt x="28" y="112"/>
                    <a:pt x="28" y="112"/>
                  </a:cubicBezTo>
                  <a:cubicBezTo>
                    <a:pt x="16" y="99"/>
                    <a:pt x="16" y="99"/>
                    <a:pt x="16" y="99"/>
                  </a:cubicBezTo>
                  <a:cubicBezTo>
                    <a:pt x="23" y="92"/>
                    <a:pt x="23" y="92"/>
                    <a:pt x="23" y="92"/>
                  </a:cubicBezTo>
                  <a:cubicBezTo>
                    <a:pt x="21" y="88"/>
                    <a:pt x="21" y="88"/>
                    <a:pt x="21" y="88"/>
                  </a:cubicBezTo>
                  <a:cubicBezTo>
                    <a:pt x="19" y="85"/>
                    <a:pt x="17" y="81"/>
                    <a:pt x="16" y="77"/>
                  </a:cubicBezTo>
                  <a:cubicBezTo>
                    <a:pt x="15" y="72"/>
                    <a:pt x="15" y="72"/>
                    <a:pt x="15" y="72"/>
                  </a:cubicBezTo>
                  <a:cubicBezTo>
                    <a:pt x="5" y="72"/>
                    <a:pt x="5" y="72"/>
                    <a:pt x="5" y="72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7" y="46"/>
                    <a:pt x="19" y="43"/>
                    <a:pt x="21" y="39"/>
                  </a:cubicBezTo>
                  <a:cubicBezTo>
                    <a:pt x="23" y="35"/>
                    <a:pt x="23" y="35"/>
                    <a:pt x="23" y="35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28" y="15"/>
                    <a:pt x="28" y="15"/>
                    <a:pt x="28" y="15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40" y="20"/>
                    <a:pt x="40" y="20"/>
                    <a:pt x="40" y="20"/>
                  </a:cubicBezTo>
                  <a:cubicBezTo>
                    <a:pt x="43" y="18"/>
                    <a:pt x="47" y="17"/>
                    <a:pt x="51" y="16"/>
                  </a:cubicBezTo>
                  <a:cubicBezTo>
                    <a:pt x="55" y="15"/>
                    <a:pt x="55" y="15"/>
                    <a:pt x="55" y="15"/>
                  </a:cubicBezTo>
                  <a:cubicBezTo>
                    <a:pt x="55" y="4"/>
                    <a:pt x="55" y="4"/>
                    <a:pt x="55" y="4"/>
                  </a:cubicBezTo>
                  <a:cubicBezTo>
                    <a:pt x="73" y="4"/>
                    <a:pt x="73" y="4"/>
                    <a:pt x="73" y="4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81" y="17"/>
                    <a:pt x="85" y="18"/>
                    <a:pt x="88" y="20"/>
                  </a:cubicBezTo>
                  <a:cubicBezTo>
                    <a:pt x="92" y="23"/>
                    <a:pt x="92" y="23"/>
                    <a:pt x="92" y="23"/>
                  </a:cubicBezTo>
                  <a:cubicBezTo>
                    <a:pt x="100" y="15"/>
                    <a:pt x="100" y="15"/>
                    <a:pt x="100" y="15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05" y="35"/>
                    <a:pt x="105" y="35"/>
                    <a:pt x="105" y="35"/>
                  </a:cubicBezTo>
                  <a:cubicBezTo>
                    <a:pt x="107" y="39"/>
                    <a:pt x="107" y="39"/>
                    <a:pt x="107" y="39"/>
                  </a:cubicBezTo>
                  <a:cubicBezTo>
                    <a:pt x="109" y="43"/>
                    <a:pt x="111" y="46"/>
                    <a:pt x="112" y="50"/>
                  </a:cubicBezTo>
                  <a:cubicBezTo>
                    <a:pt x="113" y="55"/>
                    <a:pt x="113" y="55"/>
                    <a:pt x="113" y="55"/>
                  </a:cubicBezTo>
                  <a:cubicBezTo>
                    <a:pt x="123" y="55"/>
                    <a:pt x="123" y="55"/>
                    <a:pt x="123" y="55"/>
                  </a:cubicBezTo>
                  <a:cubicBezTo>
                    <a:pt x="123" y="72"/>
                    <a:pt x="123" y="72"/>
                    <a:pt x="123" y="72"/>
                  </a:cubicBezTo>
                  <a:cubicBezTo>
                    <a:pt x="113" y="72"/>
                    <a:pt x="113" y="72"/>
                    <a:pt x="113" y="72"/>
                  </a:cubicBezTo>
                  <a:cubicBezTo>
                    <a:pt x="112" y="77"/>
                    <a:pt x="112" y="77"/>
                    <a:pt x="112" y="77"/>
                  </a:cubicBezTo>
                  <a:cubicBezTo>
                    <a:pt x="111" y="81"/>
                    <a:pt x="109" y="85"/>
                    <a:pt x="107" y="88"/>
                  </a:cubicBezTo>
                  <a:cubicBezTo>
                    <a:pt x="105" y="92"/>
                    <a:pt x="105" y="92"/>
                    <a:pt x="105" y="92"/>
                  </a:cubicBezTo>
                  <a:lnTo>
                    <a:pt x="112" y="9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73A1420C-2E8A-4C7E-BACD-CF38B3EE02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4375" y="5264160"/>
              <a:ext cx="184150" cy="184150"/>
            </a:xfrm>
            <a:custGeom>
              <a:avLst/>
              <a:gdLst>
                <a:gd name="T0" fmla="*/ 25 w 49"/>
                <a:gd name="T1" fmla="*/ 0 h 49"/>
                <a:gd name="T2" fmla="*/ 0 w 49"/>
                <a:gd name="T3" fmla="*/ 25 h 49"/>
                <a:gd name="T4" fmla="*/ 25 w 49"/>
                <a:gd name="T5" fmla="*/ 49 h 49"/>
                <a:gd name="T6" fmla="*/ 49 w 49"/>
                <a:gd name="T7" fmla="*/ 25 h 49"/>
                <a:gd name="T8" fmla="*/ 25 w 49"/>
                <a:gd name="T9" fmla="*/ 0 h 49"/>
                <a:gd name="T10" fmla="*/ 39 w 49"/>
                <a:gd name="T11" fmla="*/ 39 h 49"/>
                <a:gd name="T12" fmla="*/ 25 w 49"/>
                <a:gd name="T13" fmla="*/ 45 h 49"/>
                <a:gd name="T14" fmla="*/ 11 w 49"/>
                <a:gd name="T15" fmla="*/ 39 h 49"/>
                <a:gd name="T16" fmla="*/ 5 w 49"/>
                <a:gd name="T17" fmla="*/ 25 h 49"/>
                <a:gd name="T18" fmla="*/ 11 w 49"/>
                <a:gd name="T19" fmla="*/ 10 h 49"/>
                <a:gd name="T20" fmla="*/ 25 w 49"/>
                <a:gd name="T21" fmla="*/ 5 h 49"/>
                <a:gd name="T22" fmla="*/ 39 w 49"/>
                <a:gd name="T23" fmla="*/ 10 h 49"/>
                <a:gd name="T24" fmla="*/ 45 w 49"/>
                <a:gd name="T25" fmla="*/ 25 h 49"/>
                <a:gd name="T26" fmla="*/ 39 w 49"/>
                <a:gd name="T27" fmla="*/ 3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9" h="49">
                  <a:moveTo>
                    <a:pt x="25" y="0"/>
                  </a:moveTo>
                  <a:cubicBezTo>
                    <a:pt x="11" y="0"/>
                    <a:pt x="0" y="11"/>
                    <a:pt x="0" y="25"/>
                  </a:cubicBezTo>
                  <a:cubicBezTo>
                    <a:pt x="0" y="38"/>
                    <a:pt x="11" y="49"/>
                    <a:pt x="25" y="49"/>
                  </a:cubicBezTo>
                  <a:cubicBezTo>
                    <a:pt x="38" y="49"/>
                    <a:pt x="49" y="38"/>
                    <a:pt x="49" y="25"/>
                  </a:cubicBezTo>
                  <a:cubicBezTo>
                    <a:pt x="49" y="11"/>
                    <a:pt x="38" y="0"/>
                    <a:pt x="25" y="0"/>
                  </a:cubicBezTo>
                  <a:close/>
                  <a:moveTo>
                    <a:pt x="39" y="39"/>
                  </a:moveTo>
                  <a:cubicBezTo>
                    <a:pt x="35" y="43"/>
                    <a:pt x="30" y="45"/>
                    <a:pt x="25" y="45"/>
                  </a:cubicBezTo>
                  <a:cubicBezTo>
                    <a:pt x="20" y="45"/>
                    <a:pt x="15" y="43"/>
                    <a:pt x="11" y="39"/>
                  </a:cubicBezTo>
                  <a:cubicBezTo>
                    <a:pt x="7" y="35"/>
                    <a:pt x="5" y="30"/>
                    <a:pt x="5" y="25"/>
                  </a:cubicBezTo>
                  <a:cubicBezTo>
                    <a:pt x="5" y="19"/>
                    <a:pt x="7" y="14"/>
                    <a:pt x="11" y="10"/>
                  </a:cubicBezTo>
                  <a:cubicBezTo>
                    <a:pt x="15" y="7"/>
                    <a:pt x="20" y="5"/>
                    <a:pt x="25" y="5"/>
                  </a:cubicBezTo>
                  <a:cubicBezTo>
                    <a:pt x="30" y="5"/>
                    <a:pt x="35" y="7"/>
                    <a:pt x="39" y="10"/>
                  </a:cubicBezTo>
                  <a:cubicBezTo>
                    <a:pt x="43" y="14"/>
                    <a:pt x="45" y="19"/>
                    <a:pt x="45" y="25"/>
                  </a:cubicBezTo>
                  <a:cubicBezTo>
                    <a:pt x="45" y="30"/>
                    <a:pt x="43" y="35"/>
                    <a:pt x="39" y="39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8D4B2B73-99CD-49D7-8EC8-6EA2246559E3}"/>
              </a:ext>
            </a:extLst>
          </p:cNvPr>
          <p:cNvGrpSpPr/>
          <p:nvPr/>
        </p:nvGrpSpPr>
        <p:grpSpPr>
          <a:xfrm>
            <a:off x="5465260" y="1363240"/>
            <a:ext cx="468000" cy="468000"/>
            <a:chOff x="1528763" y="1266827"/>
            <a:chExt cx="481013" cy="481013"/>
          </a:xfrm>
          <a:solidFill>
            <a:schemeClr val="accent4"/>
          </a:solidFill>
        </p:grpSpPr>
        <p:sp>
          <p:nvSpPr>
            <p:cNvPr id="56" name="Freeform 146">
              <a:extLst>
                <a:ext uri="{FF2B5EF4-FFF2-40B4-BE49-F238E27FC236}">
                  <a16:creationId xmlns:a16="http://schemas.microsoft.com/office/drawing/2014/main" id="{E2547C51-D26C-420C-9DAF-8EF84EA51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125" y="1620840"/>
              <a:ext cx="14288" cy="127000"/>
            </a:xfrm>
            <a:custGeom>
              <a:avLst/>
              <a:gdLst>
                <a:gd name="T0" fmla="*/ 2 w 4"/>
                <a:gd name="T1" fmla="*/ 0 h 34"/>
                <a:gd name="T2" fmla="*/ 0 w 4"/>
                <a:gd name="T3" fmla="*/ 2 h 34"/>
                <a:gd name="T4" fmla="*/ 0 w 4"/>
                <a:gd name="T5" fmla="*/ 32 h 34"/>
                <a:gd name="T6" fmla="*/ 2 w 4"/>
                <a:gd name="T7" fmla="*/ 34 h 34"/>
                <a:gd name="T8" fmla="*/ 4 w 4"/>
                <a:gd name="T9" fmla="*/ 32 h 34"/>
                <a:gd name="T10" fmla="*/ 4 w 4"/>
                <a:gd name="T11" fmla="*/ 2 h 34"/>
                <a:gd name="T12" fmla="*/ 2 w 4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34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3" y="34"/>
                    <a:pt x="4" y="33"/>
                    <a:pt x="4" y="3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57" name="Freeform 147">
              <a:extLst>
                <a:ext uri="{FF2B5EF4-FFF2-40B4-BE49-F238E27FC236}">
                  <a16:creationId xmlns:a16="http://schemas.microsoft.com/office/drawing/2014/main" id="{0294D24E-3396-410D-840D-73DE7D31F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2125" y="1266827"/>
              <a:ext cx="14288" cy="128588"/>
            </a:xfrm>
            <a:custGeom>
              <a:avLst/>
              <a:gdLst>
                <a:gd name="T0" fmla="*/ 2 w 4"/>
                <a:gd name="T1" fmla="*/ 0 h 34"/>
                <a:gd name="T2" fmla="*/ 0 w 4"/>
                <a:gd name="T3" fmla="*/ 2 h 34"/>
                <a:gd name="T4" fmla="*/ 0 w 4"/>
                <a:gd name="T5" fmla="*/ 32 h 34"/>
                <a:gd name="T6" fmla="*/ 2 w 4"/>
                <a:gd name="T7" fmla="*/ 34 h 34"/>
                <a:gd name="T8" fmla="*/ 4 w 4"/>
                <a:gd name="T9" fmla="*/ 32 h 34"/>
                <a:gd name="T10" fmla="*/ 4 w 4"/>
                <a:gd name="T11" fmla="*/ 2 h 34"/>
                <a:gd name="T12" fmla="*/ 2 w 4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34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3"/>
                    <a:pt x="1" y="34"/>
                    <a:pt x="2" y="34"/>
                  </a:cubicBezTo>
                  <a:cubicBezTo>
                    <a:pt x="3" y="34"/>
                    <a:pt x="4" y="33"/>
                    <a:pt x="4" y="3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58" name="Freeform 148">
              <a:extLst>
                <a:ext uri="{FF2B5EF4-FFF2-40B4-BE49-F238E27FC236}">
                  <a16:creationId xmlns:a16="http://schemas.microsoft.com/office/drawing/2014/main" id="{59A9065F-A9F7-448E-AA73-7D6C795A8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763" y="1500190"/>
              <a:ext cx="127000" cy="14288"/>
            </a:xfrm>
            <a:custGeom>
              <a:avLst/>
              <a:gdLst>
                <a:gd name="T0" fmla="*/ 34 w 34"/>
                <a:gd name="T1" fmla="*/ 2 h 4"/>
                <a:gd name="T2" fmla="*/ 32 w 34"/>
                <a:gd name="T3" fmla="*/ 0 h 4"/>
                <a:gd name="T4" fmla="*/ 2 w 34"/>
                <a:gd name="T5" fmla="*/ 0 h 4"/>
                <a:gd name="T6" fmla="*/ 0 w 34"/>
                <a:gd name="T7" fmla="*/ 2 h 4"/>
                <a:gd name="T8" fmla="*/ 2 w 34"/>
                <a:gd name="T9" fmla="*/ 4 h 4"/>
                <a:gd name="T10" fmla="*/ 32 w 34"/>
                <a:gd name="T11" fmla="*/ 4 h 4"/>
                <a:gd name="T12" fmla="*/ 34 w 34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4">
                  <a:moveTo>
                    <a:pt x="34" y="2"/>
                  </a:moveTo>
                  <a:cubicBezTo>
                    <a:pt x="34" y="1"/>
                    <a:pt x="33" y="0"/>
                    <a:pt x="3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4" y="3"/>
                    <a:pt x="34" y="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59" name="Freeform 149">
              <a:extLst>
                <a:ext uri="{FF2B5EF4-FFF2-40B4-BE49-F238E27FC236}">
                  <a16:creationId xmlns:a16="http://schemas.microsoft.com/office/drawing/2014/main" id="{43FC9395-FD03-4ABB-A32E-F887A21B8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1188" y="1500190"/>
              <a:ext cx="128588" cy="14288"/>
            </a:xfrm>
            <a:custGeom>
              <a:avLst/>
              <a:gdLst>
                <a:gd name="T0" fmla="*/ 32 w 34"/>
                <a:gd name="T1" fmla="*/ 0 h 4"/>
                <a:gd name="T2" fmla="*/ 2 w 34"/>
                <a:gd name="T3" fmla="*/ 0 h 4"/>
                <a:gd name="T4" fmla="*/ 0 w 34"/>
                <a:gd name="T5" fmla="*/ 2 h 4"/>
                <a:gd name="T6" fmla="*/ 2 w 34"/>
                <a:gd name="T7" fmla="*/ 4 h 4"/>
                <a:gd name="T8" fmla="*/ 32 w 34"/>
                <a:gd name="T9" fmla="*/ 4 h 4"/>
                <a:gd name="T10" fmla="*/ 34 w 34"/>
                <a:gd name="T11" fmla="*/ 2 h 4"/>
                <a:gd name="T12" fmla="*/ 32 w 34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4">
                  <a:moveTo>
                    <a:pt x="3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3" y="4"/>
                    <a:pt x="34" y="3"/>
                    <a:pt x="34" y="2"/>
                  </a:cubicBezTo>
                  <a:cubicBezTo>
                    <a:pt x="34" y="1"/>
                    <a:pt x="33" y="0"/>
                    <a:pt x="3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60" name="Freeform 150">
              <a:extLst>
                <a:ext uri="{FF2B5EF4-FFF2-40B4-BE49-F238E27FC236}">
                  <a16:creationId xmlns:a16="http://schemas.microsoft.com/office/drawing/2014/main" id="{CF5CB994-6A0E-494F-957D-1D85B873F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0863" y="1604965"/>
              <a:ext cx="71438" cy="112713"/>
            </a:xfrm>
            <a:custGeom>
              <a:avLst/>
              <a:gdLst>
                <a:gd name="T0" fmla="*/ 4 w 19"/>
                <a:gd name="T1" fmla="*/ 1 h 30"/>
                <a:gd name="T2" fmla="*/ 2 w 19"/>
                <a:gd name="T3" fmla="*/ 0 h 30"/>
                <a:gd name="T4" fmla="*/ 1 w 19"/>
                <a:gd name="T5" fmla="*/ 0 h 30"/>
                <a:gd name="T6" fmla="*/ 0 w 19"/>
                <a:gd name="T7" fmla="*/ 1 h 30"/>
                <a:gd name="T8" fmla="*/ 0 w 19"/>
                <a:gd name="T9" fmla="*/ 3 h 30"/>
                <a:gd name="T10" fmla="*/ 15 w 19"/>
                <a:gd name="T11" fmla="*/ 29 h 30"/>
                <a:gd name="T12" fmla="*/ 18 w 19"/>
                <a:gd name="T13" fmla="*/ 30 h 30"/>
                <a:gd name="T14" fmla="*/ 19 w 19"/>
                <a:gd name="T15" fmla="*/ 26 h 30"/>
                <a:gd name="T16" fmla="*/ 4 w 19"/>
                <a:gd name="T17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4" y="1"/>
                  </a:moveTo>
                  <a:cubicBezTo>
                    <a:pt x="4" y="0"/>
                    <a:pt x="3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30"/>
                    <a:pt x="17" y="30"/>
                    <a:pt x="18" y="30"/>
                  </a:cubicBezTo>
                  <a:cubicBezTo>
                    <a:pt x="19" y="29"/>
                    <a:pt x="19" y="27"/>
                    <a:pt x="19" y="26"/>
                  </a:cubicBezTo>
                  <a:lnTo>
                    <a:pt x="4" y="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61" name="Freeform 151">
              <a:extLst>
                <a:ext uri="{FF2B5EF4-FFF2-40B4-BE49-F238E27FC236}">
                  <a16:creationId xmlns:a16="http://schemas.microsoft.com/office/drawing/2014/main" id="{2EBA7636-7ED6-46FA-AD0D-6934C3991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1296989"/>
              <a:ext cx="76200" cy="115888"/>
            </a:xfrm>
            <a:custGeom>
              <a:avLst/>
              <a:gdLst>
                <a:gd name="T0" fmla="*/ 4 w 20"/>
                <a:gd name="T1" fmla="*/ 2 h 31"/>
                <a:gd name="T2" fmla="*/ 2 w 20"/>
                <a:gd name="T3" fmla="*/ 0 h 31"/>
                <a:gd name="T4" fmla="*/ 1 w 20"/>
                <a:gd name="T5" fmla="*/ 1 h 31"/>
                <a:gd name="T6" fmla="*/ 0 w 20"/>
                <a:gd name="T7" fmla="*/ 4 h 31"/>
                <a:gd name="T8" fmla="*/ 15 w 20"/>
                <a:gd name="T9" fmla="*/ 29 h 31"/>
                <a:gd name="T10" fmla="*/ 17 w 20"/>
                <a:gd name="T11" fmla="*/ 31 h 31"/>
                <a:gd name="T12" fmla="*/ 18 w 20"/>
                <a:gd name="T13" fmla="*/ 30 h 31"/>
                <a:gd name="T14" fmla="*/ 19 w 20"/>
                <a:gd name="T15" fmla="*/ 27 h 31"/>
                <a:gd name="T16" fmla="*/ 4 w 20"/>
                <a:gd name="T17" fmla="*/ 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" h="31">
                  <a:moveTo>
                    <a:pt x="4" y="2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30"/>
                    <a:pt x="16" y="31"/>
                    <a:pt x="17" y="31"/>
                  </a:cubicBezTo>
                  <a:cubicBezTo>
                    <a:pt x="17" y="31"/>
                    <a:pt x="18" y="31"/>
                    <a:pt x="18" y="30"/>
                  </a:cubicBezTo>
                  <a:cubicBezTo>
                    <a:pt x="19" y="30"/>
                    <a:pt x="20" y="28"/>
                    <a:pt x="19" y="27"/>
                  </a:cubicBezTo>
                  <a:lnTo>
                    <a:pt x="4" y="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62" name="Freeform 152">
              <a:extLst>
                <a:ext uri="{FF2B5EF4-FFF2-40B4-BE49-F238E27FC236}">
                  <a16:creationId xmlns:a16="http://schemas.microsoft.com/office/drawing/2014/main" id="{DDC891E5-36BE-48CF-9919-FA843C01E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8925" y="1560515"/>
              <a:ext cx="115888" cy="74613"/>
            </a:xfrm>
            <a:custGeom>
              <a:avLst/>
              <a:gdLst>
                <a:gd name="T0" fmla="*/ 30 w 31"/>
                <a:gd name="T1" fmla="*/ 1 h 20"/>
                <a:gd name="T2" fmla="*/ 28 w 31"/>
                <a:gd name="T3" fmla="*/ 0 h 20"/>
                <a:gd name="T4" fmla="*/ 27 w 31"/>
                <a:gd name="T5" fmla="*/ 0 h 20"/>
                <a:gd name="T6" fmla="*/ 1 w 31"/>
                <a:gd name="T7" fmla="*/ 15 h 20"/>
                <a:gd name="T8" fmla="*/ 0 w 31"/>
                <a:gd name="T9" fmla="*/ 16 h 20"/>
                <a:gd name="T10" fmla="*/ 1 w 31"/>
                <a:gd name="T11" fmla="*/ 18 h 20"/>
                <a:gd name="T12" fmla="*/ 4 w 31"/>
                <a:gd name="T13" fmla="*/ 19 h 20"/>
                <a:gd name="T14" fmla="*/ 29 w 31"/>
                <a:gd name="T15" fmla="*/ 4 h 20"/>
                <a:gd name="T16" fmla="*/ 30 w 31"/>
                <a:gd name="T17" fmla="*/ 1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1" h="20">
                  <a:moveTo>
                    <a:pt x="30" y="1"/>
                  </a:moveTo>
                  <a:cubicBezTo>
                    <a:pt x="30" y="0"/>
                    <a:pt x="29" y="0"/>
                    <a:pt x="28" y="0"/>
                  </a:cubicBezTo>
                  <a:cubicBezTo>
                    <a:pt x="28" y="0"/>
                    <a:pt x="27" y="0"/>
                    <a:pt x="27" y="0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1" y="16"/>
                    <a:pt x="0" y="16"/>
                  </a:cubicBezTo>
                  <a:cubicBezTo>
                    <a:pt x="0" y="17"/>
                    <a:pt x="0" y="18"/>
                    <a:pt x="1" y="18"/>
                  </a:cubicBezTo>
                  <a:cubicBezTo>
                    <a:pt x="1" y="19"/>
                    <a:pt x="3" y="20"/>
                    <a:pt x="4" y="19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0" y="3"/>
                    <a:pt x="31" y="2"/>
                    <a:pt x="30" y="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63" name="Freeform 153">
              <a:extLst>
                <a:ext uri="{FF2B5EF4-FFF2-40B4-BE49-F238E27FC236}">
                  <a16:creationId xmlns:a16="http://schemas.microsoft.com/office/drawing/2014/main" id="{AD2EB2A7-1BDC-4E01-BAFF-7FB7F1F272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38" y="1382715"/>
              <a:ext cx="117475" cy="76200"/>
            </a:xfrm>
            <a:custGeom>
              <a:avLst/>
              <a:gdLst>
                <a:gd name="T0" fmla="*/ 1 w 31"/>
                <a:gd name="T1" fmla="*/ 16 h 20"/>
                <a:gd name="T2" fmla="*/ 1 w 31"/>
                <a:gd name="T3" fmla="*/ 18 h 20"/>
                <a:gd name="T4" fmla="*/ 4 w 31"/>
                <a:gd name="T5" fmla="*/ 19 h 20"/>
                <a:gd name="T6" fmla="*/ 30 w 31"/>
                <a:gd name="T7" fmla="*/ 4 h 20"/>
                <a:gd name="T8" fmla="*/ 31 w 31"/>
                <a:gd name="T9" fmla="*/ 3 h 20"/>
                <a:gd name="T10" fmla="*/ 30 w 31"/>
                <a:gd name="T11" fmla="*/ 1 h 20"/>
                <a:gd name="T12" fmla="*/ 28 w 31"/>
                <a:gd name="T13" fmla="*/ 0 h 20"/>
                <a:gd name="T14" fmla="*/ 27 w 31"/>
                <a:gd name="T15" fmla="*/ 0 h 20"/>
                <a:gd name="T16" fmla="*/ 2 w 31"/>
                <a:gd name="T17" fmla="*/ 15 h 20"/>
                <a:gd name="T18" fmla="*/ 1 w 31"/>
                <a:gd name="T19" fmla="*/ 1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20">
                  <a:moveTo>
                    <a:pt x="1" y="16"/>
                  </a:moveTo>
                  <a:cubicBezTo>
                    <a:pt x="0" y="17"/>
                    <a:pt x="0" y="18"/>
                    <a:pt x="1" y="18"/>
                  </a:cubicBezTo>
                  <a:cubicBezTo>
                    <a:pt x="1" y="19"/>
                    <a:pt x="3" y="20"/>
                    <a:pt x="4" y="19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3"/>
                    <a:pt x="31" y="3"/>
                  </a:cubicBezTo>
                  <a:cubicBezTo>
                    <a:pt x="31" y="2"/>
                    <a:pt x="31" y="2"/>
                    <a:pt x="30" y="1"/>
                  </a:cubicBezTo>
                  <a:cubicBezTo>
                    <a:pt x="30" y="0"/>
                    <a:pt x="29" y="0"/>
                    <a:pt x="28" y="0"/>
                  </a:cubicBezTo>
                  <a:cubicBezTo>
                    <a:pt x="28" y="0"/>
                    <a:pt x="28" y="0"/>
                    <a:pt x="27" y="0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1" y="15"/>
                    <a:pt x="1" y="16"/>
                    <a:pt x="1" y="1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64" name="Freeform 154">
              <a:extLst>
                <a:ext uri="{FF2B5EF4-FFF2-40B4-BE49-F238E27FC236}">
                  <a16:creationId xmlns:a16="http://schemas.microsoft.com/office/drawing/2014/main" id="{418F7DA2-5469-4CFB-83C4-F4E0B8906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138" y="1560515"/>
              <a:ext cx="117475" cy="74613"/>
            </a:xfrm>
            <a:custGeom>
              <a:avLst/>
              <a:gdLst>
                <a:gd name="T0" fmla="*/ 30 w 31"/>
                <a:gd name="T1" fmla="*/ 15 h 20"/>
                <a:gd name="T2" fmla="*/ 4 w 31"/>
                <a:gd name="T3" fmla="*/ 0 h 20"/>
                <a:gd name="T4" fmla="*/ 3 w 31"/>
                <a:gd name="T5" fmla="*/ 0 h 20"/>
                <a:gd name="T6" fmla="*/ 1 w 31"/>
                <a:gd name="T7" fmla="*/ 1 h 20"/>
                <a:gd name="T8" fmla="*/ 2 w 31"/>
                <a:gd name="T9" fmla="*/ 4 h 20"/>
                <a:gd name="T10" fmla="*/ 27 w 31"/>
                <a:gd name="T11" fmla="*/ 19 h 20"/>
                <a:gd name="T12" fmla="*/ 30 w 31"/>
                <a:gd name="T13" fmla="*/ 18 h 20"/>
                <a:gd name="T14" fmla="*/ 30 w 31"/>
                <a:gd name="T15" fmla="*/ 1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20">
                  <a:moveTo>
                    <a:pt x="30" y="15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3" y="0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1" y="3"/>
                    <a:pt x="2" y="4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8" y="20"/>
                    <a:pt x="30" y="19"/>
                    <a:pt x="30" y="18"/>
                  </a:cubicBezTo>
                  <a:cubicBezTo>
                    <a:pt x="31" y="17"/>
                    <a:pt x="31" y="16"/>
                    <a:pt x="30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65" name="Freeform 155">
              <a:extLst>
                <a:ext uri="{FF2B5EF4-FFF2-40B4-BE49-F238E27FC236}">
                  <a16:creationId xmlns:a16="http://schemas.microsoft.com/office/drawing/2014/main" id="{08CC98BD-E6DE-4CE2-B6DD-AEF72F72A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8925" y="1382715"/>
              <a:ext cx="115888" cy="76200"/>
            </a:xfrm>
            <a:custGeom>
              <a:avLst/>
              <a:gdLst>
                <a:gd name="T0" fmla="*/ 1 w 31"/>
                <a:gd name="T1" fmla="*/ 4 h 20"/>
                <a:gd name="T2" fmla="*/ 27 w 31"/>
                <a:gd name="T3" fmla="*/ 19 h 20"/>
                <a:gd name="T4" fmla="*/ 30 w 31"/>
                <a:gd name="T5" fmla="*/ 18 h 20"/>
                <a:gd name="T6" fmla="*/ 30 w 31"/>
                <a:gd name="T7" fmla="*/ 16 h 20"/>
                <a:gd name="T8" fmla="*/ 29 w 31"/>
                <a:gd name="T9" fmla="*/ 15 h 20"/>
                <a:gd name="T10" fmla="*/ 4 w 31"/>
                <a:gd name="T11" fmla="*/ 0 h 20"/>
                <a:gd name="T12" fmla="*/ 3 w 31"/>
                <a:gd name="T13" fmla="*/ 0 h 20"/>
                <a:gd name="T14" fmla="*/ 1 w 31"/>
                <a:gd name="T15" fmla="*/ 1 h 20"/>
                <a:gd name="T16" fmla="*/ 0 w 31"/>
                <a:gd name="T17" fmla="*/ 3 h 20"/>
                <a:gd name="T18" fmla="*/ 1 w 31"/>
                <a:gd name="T1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" h="20">
                  <a:moveTo>
                    <a:pt x="1" y="4"/>
                  </a:moveTo>
                  <a:cubicBezTo>
                    <a:pt x="27" y="19"/>
                    <a:pt x="27" y="19"/>
                    <a:pt x="27" y="19"/>
                  </a:cubicBezTo>
                  <a:cubicBezTo>
                    <a:pt x="28" y="20"/>
                    <a:pt x="30" y="19"/>
                    <a:pt x="30" y="18"/>
                  </a:cubicBezTo>
                  <a:cubicBezTo>
                    <a:pt x="31" y="18"/>
                    <a:pt x="31" y="17"/>
                    <a:pt x="30" y="16"/>
                  </a:cubicBezTo>
                  <a:cubicBezTo>
                    <a:pt x="30" y="16"/>
                    <a:pt x="30" y="15"/>
                    <a:pt x="29" y="1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2"/>
                    <a:pt x="0" y="2"/>
                    <a:pt x="0" y="3"/>
                  </a:cubicBezTo>
                  <a:cubicBezTo>
                    <a:pt x="1" y="3"/>
                    <a:pt x="1" y="4"/>
                    <a:pt x="1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66" name="Freeform 156">
              <a:extLst>
                <a:ext uri="{FF2B5EF4-FFF2-40B4-BE49-F238E27FC236}">
                  <a16:creationId xmlns:a16="http://schemas.microsoft.com/office/drawing/2014/main" id="{2065E618-4411-47DA-BF67-F1A47222B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4650" y="1604965"/>
              <a:ext cx="71438" cy="112713"/>
            </a:xfrm>
            <a:custGeom>
              <a:avLst/>
              <a:gdLst>
                <a:gd name="T0" fmla="*/ 18 w 19"/>
                <a:gd name="T1" fmla="*/ 0 h 30"/>
                <a:gd name="T2" fmla="*/ 17 w 19"/>
                <a:gd name="T3" fmla="*/ 0 h 30"/>
                <a:gd name="T4" fmla="*/ 15 w 19"/>
                <a:gd name="T5" fmla="*/ 1 h 30"/>
                <a:gd name="T6" fmla="*/ 0 w 19"/>
                <a:gd name="T7" fmla="*/ 26 h 30"/>
                <a:gd name="T8" fmla="*/ 1 w 19"/>
                <a:gd name="T9" fmla="*/ 30 h 30"/>
                <a:gd name="T10" fmla="*/ 4 w 19"/>
                <a:gd name="T11" fmla="*/ 29 h 30"/>
                <a:gd name="T12" fmla="*/ 19 w 19"/>
                <a:gd name="T13" fmla="*/ 3 h 30"/>
                <a:gd name="T14" fmla="*/ 19 w 19"/>
                <a:gd name="T15" fmla="*/ 1 h 30"/>
                <a:gd name="T16" fmla="*/ 18 w 19"/>
                <a:gd name="T1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30">
                  <a:moveTo>
                    <a:pt x="18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16" y="0"/>
                    <a:pt x="15" y="0"/>
                    <a:pt x="15" y="1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7"/>
                    <a:pt x="0" y="29"/>
                    <a:pt x="1" y="30"/>
                  </a:cubicBezTo>
                  <a:cubicBezTo>
                    <a:pt x="2" y="30"/>
                    <a:pt x="4" y="30"/>
                    <a:pt x="4" y="29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2"/>
                    <a:pt x="19" y="2"/>
                    <a:pt x="19" y="1"/>
                  </a:cubicBezTo>
                  <a:cubicBezTo>
                    <a:pt x="19" y="1"/>
                    <a:pt x="19" y="0"/>
                    <a:pt x="18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67" name="Freeform 157">
              <a:extLst>
                <a:ext uri="{FF2B5EF4-FFF2-40B4-BE49-F238E27FC236}">
                  <a16:creationId xmlns:a16="http://schemas.microsoft.com/office/drawing/2014/main" id="{4DCDBC88-51BE-45DC-8362-A19DB0956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7688" y="1296989"/>
              <a:ext cx="74613" cy="115888"/>
            </a:xfrm>
            <a:custGeom>
              <a:avLst/>
              <a:gdLst>
                <a:gd name="T0" fmla="*/ 2 w 20"/>
                <a:gd name="T1" fmla="*/ 30 h 31"/>
                <a:gd name="T2" fmla="*/ 5 w 20"/>
                <a:gd name="T3" fmla="*/ 29 h 31"/>
                <a:gd name="T4" fmla="*/ 20 w 20"/>
                <a:gd name="T5" fmla="*/ 4 h 31"/>
                <a:gd name="T6" fmla="*/ 19 w 20"/>
                <a:gd name="T7" fmla="*/ 1 h 31"/>
                <a:gd name="T8" fmla="*/ 18 w 20"/>
                <a:gd name="T9" fmla="*/ 0 h 31"/>
                <a:gd name="T10" fmla="*/ 16 w 20"/>
                <a:gd name="T11" fmla="*/ 2 h 31"/>
                <a:gd name="T12" fmla="*/ 1 w 20"/>
                <a:gd name="T13" fmla="*/ 27 h 31"/>
                <a:gd name="T14" fmla="*/ 2 w 20"/>
                <a:gd name="T15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31">
                  <a:moveTo>
                    <a:pt x="2" y="30"/>
                  </a:moveTo>
                  <a:cubicBezTo>
                    <a:pt x="3" y="31"/>
                    <a:pt x="4" y="31"/>
                    <a:pt x="5" y="29"/>
                  </a:cubicBezTo>
                  <a:cubicBezTo>
                    <a:pt x="20" y="4"/>
                    <a:pt x="20" y="4"/>
                    <a:pt x="20" y="4"/>
                  </a:cubicBezTo>
                  <a:cubicBezTo>
                    <a:pt x="20" y="3"/>
                    <a:pt x="20" y="1"/>
                    <a:pt x="19" y="1"/>
                  </a:cubicBezTo>
                  <a:cubicBezTo>
                    <a:pt x="19" y="0"/>
                    <a:pt x="18" y="0"/>
                    <a:pt x="18" y="0"/>
                  </a:cubicBezTo>
                  <a:cubicBezTo>
                    <a:pt x="17" y="0"/>
                    <a:pt x="16" y="1"/>
                    <a:pt x="16" y="2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8"/>
                    <a:pt x="1" y="30"/>
                    <a:pt x="2" y="3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sp>
        <p:nvSpPr>
          <p:cNvPr id="68" name="Freeform 111">
            <a:extLst>
              <a:ext uri="{FF2B5EF4-FFF2-40B4-BE49-F238E27FC236}">
                <a16:creationId xmlns:a16="http://schemas.microsoft.com/office/drawing/2014/main" id="{0DF72E7F-70D6-4A5D-98C3-4F9EC858A78D}"/>
              </a:ext>
            </a:extLst>
          </p:cNvPr>
          <p:cNvSpPr>
            <a:spLocks noEditPoints="1"/>
          </p:cNvSpPr>
          <p:nvPr/>
        </p:nvSpPr>
        <p:spPr bwMode="auto">
          <a:xfrm>
            <a:off x="10823284" y="1366708"/>
            <a:ext cx="468000" cy="437996"/>
          </a:xfrm>
          <a:custGeom>
            <a:avLst/>
            <a:gdLst>
              <a:gd name="T0" fmla="*/ 98 w 132"/>
              <a:gd name="T1" fmla="*/ 9 h 128"/>
              <a:gd name="T2" fmla="*/ 11 w 132"/>
              <a:gd name="T3" fmla="*/ 32 h 128"/>
              <a:gd name="T4" fmla="*/ 34 w 132"/>
              <a:gd name="T5" fmla="*/ 119 h 128"/>
              <a:gd name="T6" fmla="*/ 121 w 132"/>
              <a:gd name="T7" fmla="*/ 96 h 128"/>
              <a:gd name="T8" fmla="*/ 125 w 132"/>
              <a:gd name="T9" fmla="*/ 55 h 128"/>
              <a:gd name="T10" fmla="*/ 125 w 132"/>
              <a:gd name="T11" fmla="*/ 65 h 128"/>
              <a:gd name="T12" fmla="*/ 97 w 132"/>
              <a:gd name="T13" fmla="*/ 79 h 128"/>
              <a:gd name="T14" fmla="*/ 125 w 132"/>
              <a:gd name="T15" fmla="*/ 55 h 128"/>
              <a:gd name="T16" fmla="*/ 123 w 132"/>
              <a:gd name="T17" fmla="*/ 46 h 128"/>
              <a:gd name="T18" fmla="*/ 93 w 132"/>
              <a:gd name="T19" fmla="*/ 77 h 128"/>
              <a:gd name="T20" fmla="*/ 119 w 132"/>
              <a:gd name="T21" fmla="*/ 36 h 128"/>
              <a:gd name="T22" fmla="*/ 111 w 132"/>
              <a:gd name="T23" fmla="*/ 25 h 128"/>
              <a:gd name="T24" fmla="*/ 116 w 132"/>
              <a:gd name="T25" fmla="*/ 31 h 128"/>
              <a:gd name="T26" fmla="*/ 79 w 132"/>
              <a:gd name="T27" fmla="*/ 69 h 128"/>
              <a:gd name="T28" fmla="*/ 110 w 132"/>
              <a:gd name="T29" fmla="*/ 24 h 128"/>
              <a:gd name="T30" fmla="*/ 68 w 132"/>
              <a:gd name="T31" fmla="*/ 5 h 128"/>
              <a:gd name="T32" fmla="*/ 77 w 132"/>
              <a:gd name="T33" fmla="*/ 6 h 128"/>
              <a:gd name="T34" fmla="*/ 68 w 132"/>
              <a:gd name="T35" fmla="*/ 17 h 128"/>
              <a:gd name="T36" fmla="*/ 68 w 132"/>
              <a:gd name="T37" fmla="*/ 24 h 128"/>
              <a:gd name="T38" fmla="*/ 85 w 132"/>
              <a:gd name="T39" fmla="*/ 8 h 128"/>
              <a:gd name="T40" fmla="*/ 95 w 132"/>
              <a:gd name="T41" fmla="*/ 12 h 128"/>
              <a:gd name="T42" fmla="*/ 68 w 132"/>
              <a:gd name="T43" fmla="*/ 24 h 128"/>
              <a:gd name="T44" fmla="*/ 99 w 132"/>
              <a:gd name="T45" fmla="*/ 14 h 128"/>
              <a:gd name="T46" fmla="*/ 106 w 132"/>
              <a:gd name="T47" fmla="*/ 20 h 128"/>
              <a:gd name="T48" fmla="*/ 68 w 132"/>
              <a:gd name="T49" fmla="*/ 59 h 128"/>
              <a:gd name="T50" fmla="*/ 115 w 132"/>
              <a:gd name="T51" fmla="*/ 97 h 128"/>
              <a:gd name="T52" fmla="*/ 95 w 132"/>
              <a:gd name="T53" fmla="*/ 116 h 128"/>
              <a:gd name="T54" fmla="*/ 51 w 132"/>
              <a:gd name="T55" fmla="*/ 121 h 128"/>
              <a:gd name="T56" fmla="*/ 19 w 132"/>
              <a:gd name="T57" fmla="*/ 100 h 128"/>
              <a:gd name="T58" fmla="*/ 7 w 132"/>
              <a:gd name="T59" fmla="*/ 57 h 128"/>
              <a:gd name="T60" fmla="*/ 24 w 132"/>
              <a:gd name="T61" fmla="*/ 22 h 128"/>
              <a:gd name="T62" fmla="*/ 62 w 132"/>
              <a:gd name="T63" fmla="*/ 5 h 128"/>
              <a:gd name="T64" fmla="*/ 64 w 132"/>
              <a:gd name="T65" fmla="*/ 64 h 128"/>
              <a:gd name="T66" fmla="*/ 116 w 132"/>
              <a:gd name="T67" fmla="*/ 96 h 128"/>
              <a:gd name="T68" fmla="*/ 119 w 132"/>
              <a:gd name="T69" fmla="*/ 92 h 128"/>
              <a:gd name="T70" fmla="*/ 125 w 132"/>
              <a:gd name="T71" fmla="*/ 72 h 128"/>
              <a:gd name="T72" fmla="*/ 119 w 132"/>
              <a:gd name="T73" fmla="*/ 90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32" h="128">
                <a:moveTo>
                  <a:pt x="128" y="47"/>
                </a:moveTo>
                <a:cubicBezTo>
                  <a:pt x="123" y="31"/>
                  <a:pt x="113" y="17"/>
                  <a:pt x="98" y="9"/>
                </a:cubicBezTo>
                <a:cubicBezTo>
                  <a:pt x="88" y="3"/>
                  <a:pt x="77" y="0"/>
                  <a:pt x="66" y="0"/>
                </a:cubicBezTo>
                <a:cubicBezTo>
                  <a:pt x="43" y="0"/>
                  <a:pt x="22" y="12"/>
                  <a:pt x="11" y="32"/>
                </a:cubicBezTo>
                <a:cubicBezTo>
                  <a:pt x="2" y="47"/>
                  <a:pt x="0" y="64"/>
                  <a:pt x="4" y="81"/>
                </a:cubicBezTo>
                <a:cubicBezTo>
                  <a:pt x="9" y="97"/>
                  <a:pt x="19" y="111"/>
                  <a:pt x="34" y="119"/>
                </a:cubicBezTo>
                <a:cubicBezTo>
                  <a:pt x="44" y="125"/>
                  <a:pt x="55" y="128"/>
                  <a:pt x="66" y="128"/>
                </a:cubicBezTo>
                <a:cubicBezTo>
                  <a:pt x="89" y="128"/>
                  <a:pt x="110" y="116"/>
                  <a:pt x="121" y="96"/>
                </a:cubicBezTo>
                <a:cubicBezTo>
                  <a:pt x="130" y="81"/>
                  <a:pt x="132" y="64"/>
                  <a:pt x="128" y="47"/>
                </a:cubicBezTo>
                <a:close/>
                <a:moveTo>
                  <a:pt x="125" y="55"/>
                </a:moveTo>
                <a:cubicBezTo>
                  <a:pt x="125" y="58"/>
                  <a:pt x="125" y="61"/>
                  <a:pt x="125" y="65"/>
                </a:cubicBezTo>
                <a:cubicBezTo>
                  <a:pt x="125" y="65"/>
                  <a:pt x="125" y="65"/>
                  <a:pt x="125" y="65"/>
                </a:cubicBezTo>
                <a:cubicBezTo>
                  <a:pt x="106" y="84"/>
                  <a:pt x="106" y="84"/>
                  <a:pt x="106" y="84"/>
                </a:cubicBezTo>
                <a:cubicBezTo>
                  <a:pt x="97" y="79"/>
                  <a:pt x="97" y="79"/>
                  <a:pt x="97" y="79"/>
                </a:cubicBezTo>
                <a:cubicBezTo>
                  <a:pt x="124" y="52"/>
                  <a:pt x="124" y="52"/>
                  <a:pt x="124" y="52"/>
                </a:cubicBezTo>
                <a:lnTo>
                  <a:pt x="125" y="55"/>
                </a:lnTo>
                <a:close/>
                <a:moveTo>
                  <a:pt x="120" y="38"/>
                </a:moveTo>
                <a:cubicBezTo>
                  <a:pt x="121" y="41"/>
                  <a:pt x="122" y="43"/>
                  <a:pt x="123" y="46"/>
                </a:cubicBezTo>
                <a:cubicBezTo>
                  <a:pt x="123" y="47"/>
                  <a:pt x="123" y="47"/>
                  <a:pt x="123" y="47"/>
                </a:cubicBezTo>
                <a:cubicBezTo>
                  <a:pt x="93" y="77"/>
                  <a:pt x="93" y="77"/>
                  <a:pt x="93" y="77"/>
                </a:cubicBezTo>
                <a:cubicBezTo>
                  <a:pt x="84" y="71"/>
                  <a:pt x="84" y="71"/>
                  <a:pt x="84" y="71"/>
                </a:cubicBezTo>
                <a:cubicBezTo>
                  <a:pt x="119" y="36"/>
                  <a:pt x="119" y="36"/>
                  <a:pt x="119" y="36"/>
                </a:cubicBezTo>
                <a:lnTo>
                  <a:pt x="120" y="38"/>
                </a:lnTo>
                <a:close/>
                <a:moveTo>
                  <a:pt x="111" y="25"/>
                </a:moveTo>
                <a:cubicBezTo>
                  <a:pt x="112" y="26"/>
                  <a:pt x="113" y="27"/>
                  <a:pt x="113" y="28"/>
                </a:cubicBezTo>
                <a:cubicBezTo>
                  <a:pt x="114" y="29"/>
                  <a:pt x="115" y="30"/>
                  <a:pt x="116" y="31"/>
                </a:cubicBezTo>
                <a:cubicBezTo>
                  <a:pt x="116" y="32"/>
                  <a:pt x="116" y="32"/>
                  <a:pt x="116" y="32"/>
                </a:cubicBezTo>
                <a:cubicBezTo>
                  <a:pt x="79" y="69"/>
                  <a:pt x="79" y="69"/>
                  <a:pt x="79" y="69"/>
                </a:cubicBezTo>
                <a:cubicBezTo>
                  <a:pt x="70" y="64"/>
                  <a:pt x="70" y="64"/>
                  <a:pt x="70" y="64"/>
                </a:cubicBezTo>
                <a:cubicBezTo>
                  <a:pt x="110" y="24"/>
                  <a:pt x="110" y="24"/>
                  <a:pt x="110" y="24"/>
                </a:cubicBezTo>
                <a:lnTo>
                  <a:pt x="111" y="25"/>
                </a:lnTo>
                <a:close/>
                <a:moveTo>
                  <a:pt x="68" y="5"/>
                </a:moveTo>
                <a:cubicBezTo>
                  <a:pt x="70" y="5"/>
                  <a:pt x="70" y="5"/>
                  <a:pt x="70" y="5"/>
                </a:cubicBezTo>
                <a:cubicBezTo>
                  <a:pt x="72" y="5"/>
                  <a:pt x="75" y="5"/>
                  <a:pt x="77" y="6"/>
                </a:cubicBezTo>
                <a:cubicBezTo>
                  <a:pt x="80" y="6"/>
                  <a:pt x="80" y="6"/>
                  <a:pt x="80" y="6"/>
                </a:cubicBezTo>
                <a:cubicBezTo>
                  <a:pt x="68" y="17"/>
                  <a:pt x="68" y="17"/>
                  <a:pt x="68" y="17"/>
                </a:cubicBezTo>
                <a:lnTo>
                  <a:pt x="68" y="5"/>
                </a:lnTo>
                <a:close/>
                <a:moveTo>
                  <a:pt x="68" y="24"/>
                </a:moveTo>
                <a:cubicBezTo>
                  <a:pt x="85" y="8"/>
                  <a:pt x="85" y="8"/>
                  <a:pt x="85" y="8"/>
                </a:cubicBezTo>
                <a:cubicBezTo>
                  <a:pt x="85" y="8"/>
                  <a:pt x="85" y="8"/>
                  <a:pt x="85" y="8"/>
                </a:cubicBezTo>
                <a:cubicBezTo>
                  <a:pt x="88" y="9"/>
                  <a:pt x="91" y="10"/>
                  <a:pt x="93" y="11"/>
                </a:cubicBezTo>
                <a:cubicBezTo>
                  <a:pt x="95" y="12"/>
                  <a:pt x="95" y="12"/>
                  <a:pt x="95" y="12"/>
                </a:cubicBezTo>
                <a:cubicBezTo>
                  <a:pt x="68" y="38"/>
                  <a:pt x="68" y="38"/>
                  <a:pt x="68" y="38"/>
                </a:cubicBezTo>
                <a:lnTo>
                  <a:pt x="68" y="24"/>
                </a:lnTo>
                <a:close/>
                <a:moveTo>
                  <a:pt x="68" y="45"/>
                </a:moveTo>
                <a:cubicBezTo>
                  <a:pt x="99" y="14"/>
                  <a:pt x="99" y="14"/>
                  <a:pt x="99" y="14"/>
                </a:cubicBezTo>
                <a:cubicBezTo>
                  <a:pt x="100" y="15"/>
                  <a:pt x="100" y="15"/>
                  <a:pt x="100" y="15"/>
                </a:cubicBezTo>
                <a:cubicBezTo>
                  <a:pt x="102" y="17"/>
                  <a:pt x="104" y="18"/>
                  <a:pt x="106" y="20"/>
                </a:cubicBezTo>
                <a:cubicBezTo>
                  <a:pt x="107" y="21"/>
                  <a:pt x="107" y="21"/>
                  <a:pt x="107" y="21"/>
                </a:cubicBezTo>
                <a:cubicBezTo>
                  <a:pt x="68" y="59"/>
                  <a:pt x="68" y="59"/>
                  <a:pt x="68" y="59"/>
                </a:cubicBezTo>
                <a:lnTo>
                  <a:pt x="68" y="45"/>
                </a:lnTo>
                <a:close/>
                <a:moveTo>
                  <a:pt x="115" y="97"/>
                </a:moveTo>
                <a:cubicBezTo>
                  <a:pt x="113" y="100"/>
                  <a:pt x="111" y="104"/>
                  <a:pt x="108" y="106"/>
                </a:cubicBezTo>
                <a:cubicBezTo>
                  <a:pt x="104" y="110"/>
                  <a:pt x="100" y="113"/>
                  <a:pt x="95" y="116"/>
                </a:cubicBezTo>
                <a:cubicBezTo>
                  <a:pt x="86" y="121"/>
                  <a:pt x="76" y="123"/>
                  <a:pt x="66" y="123"/>
                </a:cubicBezTo>
                <a:cubicBezTo>
                  <a:pt x="61" y="123"/>
                  <a:pt x="56" y="123"/>
                  <a:pt x="51" y="121"/>
                </a:cubicBezTo>
                <a:cubicBezTo>
                  <a:pt x="46" y="120"/>
                  <a:pt x="41" y="118"/>
                  <a:pt x="36" y="115"/>
                </a:cubicBezTo>
                <a:cubicBezTo>
                  <a:pt x="29" y="111"/>
                  <a:pt x="23" y="106"/>
                  <a:pt x="19" y="100"/>
                </a:cubicBezTo>
                <a:cubicBezTo>
                  <a:pt x="14" y="94"/>
                  <a:pt x="11" y="87"/>
                  <a:pt x="9" y="79"/>
                </a:cubicBezTo>
                <a:cubicBezTo>
                  <a:pt x="7" y="72"/>
                  <a:pt x="6" y="64"/>
                  <a:pt x="7" y="57"/>
                </a:cubicBezTo>
                <a:cubicBezTo>
                  <a:pt x="8" y="49"/>
                  <a:pt x="11" y="41"/>
                  <a:pt x="15" y="34"/>
                </a:cubicBezTo>
                <a:cubicBezTo>
                  <a:pt x="17" y="30"/>
                  <a:pt x="21" y="25"/>
                  <a:pt x="24" y="22"/>
                </a:cubicBezTo>
                <a:cubicBezTo>
                  <a:pt x="28" y="18"/>
                  <a:pt x="32" y="15"/>
                  <a:pt x="37" y="12"/>
                </a:cubicBezTo>
                <a:cubicBezTo>
                  <a:pt x="44" y="8"/>
                  <a:pt x="53" y="5"/>
                  <a:pt x="62" y="5"/>
                </a:cubicBezTo>
                <a:cubicBezTo>
                  <a:pt x="64" y="5"/>
                  <a:pt x="64" y="5"/>
                  <a:pt x="64" y="5"/>
                </a:cubicBezTo>
                <a:cubicBezTo>
                  <a:pt x="64" y="64"/>
                  <a:pt x="64" y="64"/>
                  <a:pt x="64" y="64"/>
                </a:cubicBezTo>
                <a:cubicBezTo>
                  <a:pt x="64" y="65"/>
                  <a:pt x="64" y="66"/>
                  <a:pt x="65" y="66"/>
                </a:cubicBezTo>
                <a:cubicBezTo>
                  <a:pt x="116" y="96"/>
                  <a:pt x="116" y="96"/>
                  <a:pt x="116" y="96"/>
                </a:cubicBezTo>
                <a:lnTo>
                  <a:pt x="115" y="97"/>
                </a:lnTo>
                <a:close/>
                <a:moveTo>
                  <a:pt x="119" y="92"/>
                </a:moveTo>
                <a:cubicBezTo>
                  <a:pt x="110" y="87"/>
                  <a:pt x="110" y="87"/>
                  <a:pt x="110" y="87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4" y="77"/>
                  <a:pt x="124" y="77"/>
                  <a:pt x="124" y="77"/>
                </a:cubicBezTo>
                <a:cubicBezTo>
                  <a:pt x="123" y="81"/>
                  <a:pt x="121" y="86"/>
                  <a:pt x="119" y="90"/>
                </a:cubicBezTo>
                <a:lnTo>
                  <a:pt x="119" y="9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1A191349-7909-4978-8A5C-D3E81388E6A6}"/>
              </a:ext>
            </a:extLst>
          </p:cNvPr>
          <p:cNvGrpSpPr/>
          <p:nvPr/>
        </p:nvGrpSpPr>
        <p:grpSpPr>
          <a:xfrm>
            <a:off x="5476661" y="3710172"/>
            <a:ext cx="468000" cy="468000"/>
            <a:chOff x="4411663" y="304800"/>
            <a:chExt cx="481013" cy="481013"/>
          </a:xfrm>
          <a:solidFill>
            <a:schemeClr val="accent4"/>
          </a:solidFill>
        </p:grpSpPr>
        <p:sp>
          <p:nvSpPr>
            <p:cNvPr id="70" name="Freeform 228">
              <a:extLst>
                <a:ext uri="{FF2B5EF4-FFF2-40B4-BE49-F238E27FC236}">
                  <a16:creationId xmlns:a16="http://schemas.microsoft.com/office/drawing/2014/main" id="{8C7B4F8A-967B-4372-B83D-65139D319D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11663" y="304800"/>
              <a:ext cx="481013" cy="481013"/>
            </a:xfrm>
            <a:custGeom>
              <a:avLst/>
              <a:gdLst>
                <a:gd name="T0" fmla="*/ 64 w 128"/>
                <a:gd name="T1" fmla="*/ 0 h 128"/>
                <a:gd name="T2" fmla="*/ 0 w 128"/>
                <a:gd name="T3" fmla="*/ 64 h 128"/>
                <a:gd name="T4" fmla="*/ 64 w 128"/>
                <a:gd name="T5" fmla="*/ 128 h 128"/>
                <a:gd name="T6" fmla="*/ 128 w 128"/>
                <a:gd name="T7" fmla="*/ 64 h 128"/>
                <a:gd name="T8" fmla="*/ 64 w 128"/>
                <a:gd name="T9" fmla="*/ 0 h 128"/>
                <a:gd name="T10" fmla="*/ 106 w 128"/>
                <a:gd name="T11" fmla="*/ 106 h 128"/>
                <a:gd name="T12" fmla="*/ 87 w 128"/>
                <a:gd name="T13" fmla="*/ 119 h 128"/>
                <a:gd name="T14" fmla="*/ 64 w 128"/>
                <a:gd name="T15" fmla="*/ 123 h 128"/>
                <a:gd name="T16" fmla="*/ 41 w 128"/>
                <a:gd name="T17" fmla="*/ 119 h 128"/>
                <a:gd name="T18" fmla="*/ 22 w 128"/>
                <a:gd name="T19" fmla="*/ 106 h 128"/>
                <a:gd name="T20" fmla="*/ 9 w 128"/>
                <a:gd name="T21" fmla="*/ 87 h 128"/>
                <a:gd name="T22" fmla="*/ 5 w 128"/>
                <a:gd name="T23" fmla="*/ 64 h 128"/>
                <a:gd name="T24" fmla="*/ 9 w 128"/>
                <a:gd name="T25" fmla="*/ 41 h 128"/>
                <a:gd name="T26" fmla="*/ 22 w 128"/>
                <a:gd name="T27" fmla="*/ 22 h 128"/>
                <a:gd name="T28" fmla="*/ 41 w 128"/>
                <a:gd name="T29" fmla="*/ 9 h 128"/>
                <a:gd name="T30" fmla="*/ 87 w 128"/>
                <a:gd name="T31" fmla="*/ 9 h 128"/>
                <a:gd name="T32" fmla="*/ 106 w 128"/>
                <a:gd name="T33" fmla="*/ 22 h 128"/>
                <a:gd name="T34" fmla="*/ 119 w 128"/>
                <a:gd name="T35" fmla="*/ 41 h 128"/>
                <a:gd name="T36" fmla="*/ 123 w 128"/>
                <a:gd name="T37" fmla="*/ 64 h 128"/>
                <a:gd name="T38" fmla="*/ 119 w 128"/>
                <a:gd name="T39" fmla="*/ 87 h 128"/>
                <a:gd name="T40" fmla="*/ 106 w 128"/>
                <a:gd name="T41" fmla="*/ 106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8" h="128">
                  <a:moveTo>
                    <a:pt x="64" y="0"/>
                  </a:moveTo>
                  <a:cubicBezTo>
                    <a:pt x="29" y="0"/>
                    <a:pt x="0" y="29"/>
                    <a:pt x="0" y="64"/>
                  </a:cubicBezTo>
                  <a:cubicBezTo>
                    <a:pt x="0" y="99"/>
                    <a:pt x="29" y="128"/>
                    <a:pt x="64" y="128"/>
                  </a:cubicBezTo>
                  <a:cubicBezTo>
                    <a:pt x="99" y="128"/>
                    <a:pt x="128" y="99"/>
                    <a:pt x="128" y="64"/>
                  </a:cubicBezTo>
                  <a:cubicBezTo>
                    <a:pt x="128" y="29"/>
                    <a:pt x="99" y="0"/>
                    <a:pt x="64" y="0"/>
                  </a:cubicBezTo>
                  <a:close/>
                  <a:moveTo>
                    <a:pt x="106" y="106"/>
                  </a:moveTo>
                  <a:cubicBezTo>
                    <a:pt x="101" y="111"/>
                    <a:pt x="94" y="116"/>
                    <a:pt x="87" y="119"/>
                  </a:cubicBezTo>
                  <a:cubicBezTo>
                    <a:pt x="80" y="122"/>
                    <a:pt x="72" y="123"/>
                    <a:pt x="64" y="123"/>
                  </a:cubicBezTo>
                  <a:cubicBezTo>
                    <a:pt x="56" y="123"/>
                    <a:pt x="48" y="122"/>
                    <a:pt x="41" y="119"/>
                  </a:cubicBezTo>
                  <a:cubicBezTo>
                    <a:pt x="34" y="116"/>
                    <a:pt x="27" y="111"/>
                    <a:pt x="22" y="106"/>
                  </a:cubicBezTo>
                  <a:cubicBezTo>
                    <a:pt x="17" y="101"/>
                    <a:pt x="12" y="94"/>
                    <a:pt x="9" y="87"/>
                  </a:cubicBezTo>
                  <a:cubicBezTo>
                    <a:pt x="6" y="80"/>
                    <a:pt x="5" y="72"/>
                    <a:pt x="5" y="64"/>
                  </a:cubicBezTo>
                  <a:cubicBezTo>
                    <a:pt x="5" y="56"/>
                    <a:pt x="6" y="48"/>
                    <a:pt x="9" y="41"/>
                  </a:cubicBezTo>
                  <a:cubicBezTo>
                    <a:pt x="12" y="34"/>
                    <a:pt x="17" y="27"/>
                    <a:pt x="22" y="22"/>
                  </a:cubicBezTo>
                  <a:cubicBezTo>
                    <a:pt x="27" y="17"/>
                    <a:pt x="34" y="12"/>
                    <a:pt x="41" y="9"/>
                  </a:cubicBezTo>
                  <a:cubicBezTo>
                    <a:pt x="56" y="3"/>
                    <a:pt x="72" y="3"/>
                    <a:pt x="87" y="9"/>
                  </a:cubicBezTo>
                  <a:cubicBezTo>
                    <a:pt x="94" y="12"/>
                    <a:pt x="101" y="17"/>
                    <a:pt x="106" y="22"/>
                  </a:cubicBezTo>
                  <a:cubicBezTo>
                    <a:pt x="111" y="27"/>
                    <a:pt x="116" y="34"/>
                    <a:pt x="119" y="41"/>
                  </a:cubicBezTo>
                  <a:cubicBezTo>
                    <a:pt x="122" y="48"/>
                    <a:pt x="123" y="56"/>
                    <a:pt x="123" y="64"/>
                  </a:cubicBezTo>
                  <a:cubicBezTo>
                    <a:pt x="123" y="72"/>
                    <a:pt x="122" y="80"/>
                    <a:pt x="119" y="87"/>
                  </a:cubicBezTo>
                  <a:cubicBezTo>
                    <a:pt x="116" y="94"/>
                    <a:pt x="112" y="101"/>
                    <a:pt x="106" y="106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71" name="Oval 229">
              <a:extLst>
                <a:ext uri="{FF2B5EF4-FFF2-40B4-BE49-F238E27FC236}">
                  <a16:creationId xmlns:a16="http://schemas.microsoft.com/office/drawing/2014/main" id="{0FC983F2-054C-456F-9FC7-6D861316D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7088" y="530225"/>
              <a:ext cx="30163" cy="30163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  <p:sp>
          <p:nvSpPr>
            <p:cNvPr id="72" name="Freeform 230">
              <a:extLst>
                <a:ext uri="{FF2B5EF4-FFF2-40B4-BE49-F238E27FC236}">
                  <a16:creationId xmlns:a16="http://schemas.microsoft.com/office/drawing/2014/main" id="{DF4C1738-D1CA-4F58-9164-5D75F9BE6A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76763" y="381000"/>
              <a:ext cx="150813" cy="330200"/>
            </a:xfrm>
            <a:custGeom>
              <a:avLst/>
              <a:gdLst>
                <a:gd name="T0" fmla="*/ 40 w 40"/>
                <a:gd name="T1" fmla="*/ 43 h 88"/>
                <a:gd name="T2" fmla="*/ 40 w 40"/>
                <a:gd name="T3" fmla="*/ 43 h 88"/>
                <a:gd name="T4" fmla="*/ 22 w 40"/>
                <a:gd name="T5" fmla="*/ 2 h 88"/>
                <a:gd name="T6" fmla="*/ 18 w 40"/>
                <a:gd name="T7" fmla="*/ 2 h 88"/>
                <a:gd name="T8" fmla="*/ 0 w 40"/>
                <a:gd name="T9" fmla="*/ 43 h 88"/>
                <a:gd name="T10" fmla="*/ 0 w 40"/>
                <a:gd name="T11" fmla="*/ 44 h 88"/>
                <a:gd name="T12" fmla="*/ 0 w 40"/>
                <a:gd name="T13" fmla="*/ 45 h 88"/>
                <a:gd name="T14" fmla="*/ 0 w 40"/>
                <a:gd name="T15" fmla="*/ 45 h 88"/>
                <a:gd name="T16" fmla="*/ 18 w 40"/>
                <a:gd name="T17" fmla="*/ 86 h 88"/>
                <a:gd name="T18" fmla="*/ 22 w 40"/>
                <a:gd name="T19" fmla="*/ 86 h 88"/>
                <a:gd name="T20" fmla="*/ 40 w 40"/>
                <a:gd name="T21" fmla="*/ 45 h 88"/>
                <a:gd name="T22" fmla="*/ 40 w 40"/>
                <a:gd name="T23" fmla="*/ 44 h 88"/>
                <a:gd name="T24" fmla="*/ 40 w 40"/>
                <a:gd name="T25" fmla="*/ 44 h 88"/>
                <a:gd name="T26" fmla="*/ 40 w 40"/>
                <a:gd name="T27" fmla="*/ 44 h 88"/>
                <a:gd name="T28" fmla="*/ 40 w 40"/>
                <a:gd name="T29" fmla="*/ 43 h 88"/>
                <a:gd name="T30" fmla="*/ 20 w 40"/>
                <a:gd name="T31" fmla="*/ 80 h 88"/>
                <a:gd name="T32" fmla="*/ 4 w 40"/>
                <a:gd name="T33" fmla="*/ 44 h 88"/>
                <a:gd name="T34" fmla="*/ 20 w 40"/>
                <a:gd name="T35" fmla="*/ 9 h 88"/>
                <a:gd name="T36" fmla="*/ 36 w 40"/>
                <a:gd name="T37" fmla="*/ 44 h 88"/>
                <a:gd name="T38" fmla="*/ 20 w 40"/>
                <a:gd name="T39" fmla="*/ 8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" h="88">
                  <a:moveTo>
                    <a:pt x="40" y="43"/>
                  </a:moveTo>
                  <a:cubicBezTo>
                    <a:pt x="40" y="43"/>
                    <a:pt x="40" y="43"/>
                    <a:pt x="40" y="43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21" y="0"/>
                    <a:pt x="19" y="0"/>
                    <a:pt x="18" y="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4"/>
                    <a:pt x="0" y="44"/>
                  </a:cubicBezTo>
                  <a:cubicBezTo>
                    <a:pt x="0" y="44"/>
                    <a:pt x="0" y="45"/>
                    <a:pt x="0" y="45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8" y="86"/>
                    <a:pt x="18" y="86"/>
                    <a:pt x="18" y="86"/>
                  </a:cubicBezTo>
                  <a:cubicBezTo>
                    <a:pt x="19" y="88"/>
                    <a:pt x="21" y="88"/>
                    <a:pt x="22" y="86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45"/>
                    <a:pt x="40" y="44"/>
                    <a:pt x="40" y="4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0" y="44"/>
                    <a:pt x="40" y="43"/>
                    <a:pt x="40" y="43"/>
                  </a:cubicBezTo>
                  <a:close/>
                  <a:moveTo>
                    <a:pt x="20" y="80"/>
                  </a:moveTo>
                  <a:cubicBezTo>
                    <a:pt x="4" y="44"/>
                    <a:pt x="4" y="44"/>
                    <a:pt x="4" y="44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36" y="44"/>
                    <a:pt x="36" y="44"/>
                    <a:pt x="36" y="44"/>
                  </a:cubicBezTo>
                  <a:lnTo>
                    <a:pt x="20" y="8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162637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spc="300" dirty="0">
                <a:latin typeface="+mj-ea"/>
                <a:ea typeface="+mj-ea"/>
              </a:rPr>
              <a:t>状态机图转移逻辑分析</a:t>
            </a:r>
          </a:p>
        </p:txBody>
      </p:sp>
      <p:pic>
        <p:nvPicPr>
          <p:cNvPr id="3" name="图片 2" descr="图示&#10;&#10;AI 生成的内容可能不正确。">
            <a:extLst>
              <a:ext uri="{FF2B5EF4-FFF2-40B4-BE49-F238E27FC236}">
                <a16:creationId xmlns:a16="http://schemas.microsoft.com/office/drawing/2014/main" id="{840D3719-4DC1-BC5C-ACD6-9D7A9B9B8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220" y="1167579"/>
            <a:ext cx="7561143" cy="417828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89E943F-C2EF-9255-7CA0-B9B4BC6795D6}"/>
              </a:ext>
            </a:extLst>
          </p:cNvPr>
          <p:cNvSpPr txBox="1"/>
          <p:nvPr/>
        </p:nvSpPr>
        <p:spPr>
          <a:xfrm>
            <a:off x="1074553" y="917175"/>
            <a:ext cx="3828751" cy="5241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+mn-ea"/>
              </a:rPr>
              <a:t>四个状态：</a:t>
            </a:r>
            <a:endParaRPr lang="en-US" altLang="zh-CN" sz="2200" dirty="0">
              <a:latin typeface="+mn-ea"/>
            </a:endParaRPr>
          </a:p>
          <a:p>
            <a:pPr marL="800100" lvl="1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altLang="zh-CN" sz="2200" dirty="0">
                <a:latin typeface="+mn-ea"/>
              </a:rPr>
              <a:t>IDLE: </a:t>
            </a:r>
            <a:r>
              <a:rPr lang="zh-CN" altLang="en-US" sz="2200" dirty="0">
                <a:latin typeface="+mn-ea"/>
              </a:rPr>
              <a:t>初始状态</a:t>
            </a:r>
            <a:endParaRPr lang="en-US" altLang="zh-CN" sz="2200" dirty="0">
              <a:latin typeface="+mn-ea"/>
            </a:endParaRPr>
          </a:p>
          <a:p>
            <a:pPr marL="800100" lvl="1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altLang="zh-CN" sz="2200" dirty="0">
                <a:latin typeface="+mn-ea"/>
              </a:rPr>
              <a:t>RUNNING: </a:t>
            </a:r>
            <a:r>
              <a:rPr lang="zh-CN" altLang="en-US" sz="2200" dirty="0">
                <a:latin typeface="+mn-ea"/>
              </a:rPr>
              <a:t>计时状态</a:t>
            </a:r>
            <a:endParaRPr lang="en-US" altLang="zh-CN" sz="2200" dirty="0">
              <a:latin typeface="+mn-ea"/>
            </a:endParaRPr>
          </a:p>
          <a:p>
            <a:pPr marL="800100" lvl="1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altLang="zh-CN" sz="2200" dirty="0">
                <a:latin typeface="+mn-ea"/>
              </a:rPr>
              <a:t>PAUSED: </a:t>
            </a:r>
            <a:r>
              <a:rPr lang="zh-CN" altLang="en-US" sz="2200" dirty="0">
                <a:latin typeface="+mn-ea"/>
              </a:rPr>
              <a:t>暂停状态</a:t>
            </a:r>
            <a:endParaRPr lang="en-US" altLang="zh-CN" sz="2200" dirty="0">
              <a:latin typeface="+mn-ea"/>
            </a:endParaRPr>
          </a:p>
          <a:p>
            <a:pPr marL="800100" lvl="1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altLang="zh-CN" sz="2200" dirty="0">
                <a:latin typeface="+mn-ea"/>
              </a:rPr>
              <a:t>ALARM: </a:t>
            </a:r>
            <a:r>
              <a:rPr lang="zh-CN" altLang="en-US" sz="2200" dirty="0">
                <a:latin typeface="+mn-ea"/>
              </a:rPr>
              <a:t>报警状态</a:t>
            </a:r>
            <a:endParaRPr lang="en-US" altLang="zh-CN" sz="2200" dirty="0">
              <a:latin typeface="+mn-ea"/>
            </a:endParaRPr>
          </a:p>
          <a:p>
            <a:pPr marL="342900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+mn-ea"/>
              </a:rPr>
              <a:t>三类转移：</a:t>
            </a:r>
            <a:endParaRPr lang="en-US" altLang="zh-CN" sz="2200" dirty="0">
              <a:latin typeface="+mn-ea"/>
            </a:endParaRPr>
          </a:p>
          <a:p>
            <a:pPr marL="800100" lvl="1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+mn-ea"/>
              </a:rPr>
              <a:t>基本的开始与暂停</a:t>
            </a:r>
            <a:endParaRPr lang="en-US" altLang="zh-CN" sz="2200" dirty="0">
              <a:latin typeface="+mn-ea"/>
            </a:endParaRPr>
          </a:p>
          <a:p>
            <a:pPr marL="800100" lvl="1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+mn-ea"/>
              </a:rPr>
              <a:t>无论何时均可复位</a:t>
            </a:r>
            <a:endParaRPr lang="en-US" altLang="zh-CN" sz="2200" dirty="0">
              <a:latin typeface="+mn-ea"/>
            </a:endParaRPr>
          </a:p>
          <a:p>
            <a:pPr marL="800100" lvl="1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+mn-ea"/>
              </a:rPr>
              <a:t>超时报警</a:t>
            </a:r>
            <a:endParaRPr lang="en-US" altLang="zh-CN" sz="2200" dirty="0"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CBD45F-86E6-E0EA-5463-110B98AA12D0}"/>
              </a:ext>
            </a:extLst>
          </p:cNvPr>
          <p:cNvSpPr/>
          <p:nvPr/>
        </p:nvSpPr>
        <p:spPr>
          <a:xfrm>
            <a:off x="6619461" y="2471530"/>
            <a:ext cx="2425148" cy="695740"/>
          </a:xfrm>
          <a:prstGeom prst="rect">
            <a:avLst/>
          </a:prstGeom>
          <a:noFill/>
          <a:ln>
            <a:solidFill>
              <a:srgbClr val="A13F0B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A6E1D25-9309-57B3-AAE0-D51C1A7CD3DF}"/>
              </a:ext>
            </a:extLst>
          </p:cNvPr>
          <p:cNvSpPr/>
          <p:nvPr/>
        </p:nvSpPr>
        <p:spPr>
          <a:xfrm rot="2557320">
            <a:off x="5231142" y="2854182"/>
            <a:ext cx="4327650" cy="932806"/>
          </a:xfrm>
          <a:prstGeom prst="ellipse">
            <a:avLst/>
          </a:prstGeom>
          <a:noFill/>
          <a:ln>
            <a:solidFill>
              <a:srgbClr val="A13F0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D1F3C5A-49F9-B9F0-DE47-E875B66942F6}"/>
              </a:ext>
            </a:extLst>
          </p:cNvPr>
          <p:cNvSpPr/>
          <p:nvPr/>
        </p:nvSpPr>
        <p:spPr>
          <a:xfrm>
            <a:off x="8731782" y="3690731"/>
            <a:ext cx="1457739" cy="284921"/>
          </a:xfrm>
          <a:prstGeom prst="ellipse">
            <a:avLst/>
          </a:prstGeom>
          <a:noFill/>
          <a:ln>
            <a:solidFill>
              <a:srgbClr val="A13F0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8192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5A3AC-3485-709B-DD62-1F961D99E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BE46830B-F75F-7B03-5301-48BA1E7E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上板验证的目的与方案设计</a:t>
            </a:r>
            <a:endParaRPr lang="zh-CN" altLang="en-US" sz="2800" b="1" spc="300" dirty="0">
              <a:latin typeface="+mj-ea"/>
              <a:ea typeface="+mj-ea"/>
            </a:endParaRPr>
          </a:p>
        </p:txBody>
      </p:sp>
      <p:pic>
        <p:nvPicPr>
          <p:cNvPr id="3" name="图片 2" descr="图示&#10;&#10;AI 生成的内容可能不正确。">
            <a:extLst>
              <a:ext uri="{FF2B5EF4-FFF2-40B4-BE49-F238E27FC236}">
                <a16:creationId xmlns:a16="http://schemas.microsoft.com/office/drawing/2014/main" id="{534B36CA-2D1D-FD4B-06E2-8FFC27AB9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220" y="1167579"/>
            <a:ext cx="7561143" cy="417828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0169D87-8040-FB26-4258-C3F311D5959F}"/>
              </a:ext>
            </a:extLst>
          </p:cNvPr>
          <p:cNvSpPr txBox="1"/>
          <p:nvPr/>
        </p:nvSpPr>
        <p:spPr>
          <a:xfrm>
            <a:off x="296707" y="1512135"/>
            <a:ext cx="6753450" cy="3459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+mn-ea"/>
              </a:rPr>
              <a:t>验证计时逻辑、显示方式是否有误</a:t>
            </a:r>
            <a:endParaRPr lang="en-US" altLang="zh-CN" sz="2200" dirty="0">
              <a:latin typeface="+mn-ea"/>
            </a:endParaRPr>
          </a:p>
          <a:p>
            <a:pPr marL="342900" indent="-342900" algn="just" eaLnBrk="1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b="1" dirty="0">
                <a:solidFill>
                  <a:srgbClr val="A13F0B"/>
                </a:solidFill>
                <a:latin typeface="+mn-ea"/>
              </a:rPr>
              <a:t>验证状态转移逻辑是否有误：</a:t>
            </a:r>
            <a:endParaRPr lang="en-US" altLang="zh-CN" sz="2200" b="1" dirty="0">
              <a:solidFill>
                <a:srgbClr val="A13F0B"/>
              </a:solidFill>
              <a:latin typeface="+mn-ea"/>
            </a:endParaRPr>
          </a:p>
          <a:p>
            <a:pPr marL="800100" lvl="1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altLang="zh-CN" sz="2200" dirty="0">
                <a:latin typeface="+mn-ea"/>
              </a:rPr>
              <a:t>IDLE</a:t>
            </a:r>
            <a:r>
              <a:rPr lang="zh-CN" altLang="en-US" sz="2200" dirty="0">
                <a:latin typeface="+mn-ea"/>
              </a:rPr>
              <a:t>状态下的复位</a:t>
            </a:r>
            <a:r>
              <a:rPr lang="en-US" altLang="zh-CN" sz="2200" dirty="0">
                <a:latin typeface="+mn-ea"/>
              </a:rPr>
              <a:t>: 1</a:t>
            </a:r>
          </a:p>
          <a:p>
            <a:pPr marL="800100" lvl="1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+mn-ea"/>
              </a:rPr>
              <a:t>正常计时功能当中的运行与暂停</a:t>
            </a:r>
            <a:r>
              <a:rPr lang="en-US" altLang="zh-CN" sz="2200" dirty="0">
                <a:latin typeface="+mn-ea"/>
              </a:rPr>
              <a:t>: 2,3,4</a:t>
            </a:r>
          </a:p>
          <a:p>
            <a:pPr marL="800100" lvl="1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+mn-ea"/>
              </a:rPr>
              <a:t>暂停状态下与计时状态下的复位</a:t>
            </a:r>
            <a:r>
              <a:rPr lang="en-US" altLang="zh-CN" sz="2200" dirty="0">
                <a:latin typeface="+mn-ea"/>
              </a:rPr>
              <a:t>: 5,6,7,8</a:t>
            </a:r>
          </a:p>
          <a:p>
            <a:pPr marL="800100" lvl="1" indent="-342900" algn="just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latin typeface="+mn-ea"/>
              </a:rPr>
              <a:t>报警功能与该状态下的复位</a:t>
            </a:r>
            <a:r>
              <a:rPr lang="en-US" altLang="zh-CN" sz="2200" dirty="0">
                <a:latin typeface="+mn-ea"/>
              </a:rPr>
              <a:t>: 9,10,11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8A25E1D-4D6D-25FE-7456-45798A9E055F}"/>
              </a:ext>
            </a:extLst>
          </p:cNvPr>
          <p:cNvSpPr txBox="1"/>
          <p:nvPr/>
        </p:nvSpPr>
        <p:spPr>
          <a:xfrm>
            <a:off x="6016487" y="1729409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A13F0B"/>
                </a:solidFill>
              </a:rPr>
              <a:t>1</a:t>
            </a:r>
            <a:endParaRPr lang="zh-CN" altLang="en-US" dirty="0">
              <a:solidFill>
                <a:srgbClr val="A13F0B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3FE9CF-2169-3AD5-4C46-78BD33551081}"/>
              </a:ext>
            </a:extLst>
          </p:cNvPr>
          <p:cNvSpPr txBox="1"/>
          <p:nvPr/>
        </p:nvSpPr>
        <p:spPr>
          <a:xfrm>
            <a:off x="6639340" y="2232992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A13F0B"/>
                </a:solidFill>
              </a:rPr>
              <a:t>2,7,9</a:t>
            </a:r>
            <a:endParaRPr lang="zh-CN" altLang="en-US" dirty="0">
              <a:solidFill>
                <a:srgbClr val="A13F0B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8859F6-9534-381F-2EA1-15A409504998}"/>
              </a:ext>
            </a:extLst>
          </p:cNvPr>
          <p:cNvSpPr txBox="1"/>
          <p:nvPr/>
        </p:nvSpPr>
        <p:spPr>
          <a:xfrm>
            <a:off x="6830097" y="307205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A13F0B"/>
                </a:solidFill>
              </a:rPr>
              <a:t>8</a:t>
            </a:r>
            <a:endParaRPr lang="zh-CN" altLang="en-US" dirty="0">
              <a:solidFill>
                <a:srgbClr val="A13F0B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75793C-FC5F-3BFF-9D38-A77C267A046E}"/>
              </a:ext>
            </a:extLst>
          </p:cNvPr>
          <p:cNvSpPr txBox="1"/>
          <p:nvPr/>
        </p:nvSpPr>
        <p:spPr>
          <a:xfrm>
            <a:off x="8377222" y="2232993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A13F0B"/>
                </a:solidFill>
              </a:rPr>
              <a:t>3,5</a:t>
            </a:r>
            <a:endParaRPr lang="zh-CN" altLang="en-US" dirty="0">
              <a:solidFill>
                <a:srgbClr val="A13F0B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381207A-ED15-7B1F-C3D5-FD97DF0A4A14}"/>
              </a:ext>
            </a:extLst>
          </p:cNvPr>
          <p:cNvSpPr txBox="1"/>
          <p:nvPr/>
        </p:nvSpPr>
        <p:spPr>
          <a:xfrm>
            <a:off x="8472601" y="307205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A13F0B"/>
                </a:solidFill>
              </a:rPr>
              <a:t>4</a:t>
            </a:r>
            <a:endParaRPr lang="zh-CN" altLang="en-US" dirty="0">
              <a:solidFill>
                <a:srgbClr val="A13F0B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0AC8445-07FE-FD27-F9E2-2980B11F252A}"/>
              </a:ext>
            </a:extLst>
          </p:cNvPr>
          <p:cNvSpPr txBox="1"/>
          <p:nvPr/>
        </p:nvSpPr>
        <p:spPr>
          <a:xfrm>
            <a:off x="7631088" y="383405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A13F0B"/>
                </a:solidFill>
              </a:rPr>
              <a:t>6</a:t>
            </a:r>
            <a:endParaRPr lang="zh-CN" altLang="en-US" dirty="0">
              <a:solidFill>
                <a:srgbClr val="A13F0B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DDBBB87-0222-3AE7-1B12-EC5519D4C30B}"/>
              </a:ext>
            </a:extLst>
          </p:cNvPr>
          <p:cNvSpPr txBox="1"/>
          <p:nvPr/>
        </p:nvSpPr>
        <p:spPr>
          <a:xfrm>
            <a:off x="9214221" y="3834056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A13F0B"/>
                </a:solidFill>
              </a:rPr>
              <a:t>10</a:t>
            </a:r>
            <a:endParaRPr lang="zh-CN" altLang="en-US" dirty="0">
              <a:solidFill>
                <a:srgbClr val="A13F0B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8647256-5880-EF86-6984-941AF837F0D4}"/>
              </a:ext>
            </a:extLst>
          </p:cNvPr>
          <p:cNvSpPr txBox="1"/>
          <p:nvPr/>
        </p:nvSpPr>
        <p:spPr>
          <a:xfrm>
            <a:off x="8887298" y="4405294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A13F0B"/>
                </a:solidFill>
              </a:rPr>
              <a:t>11</a:t>
            </a:r>
            <a:endParaRPr lang="zh-CN" altLang="en-US" dirty="0">
              <a:solidFill>
                <a:srgbClr val="A13F0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4917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C888EE62-795D-4B4E-A32A-3C2373FD4959}"/>
              </a:ext>
            </a:extLst>
          </p:cNvPr>
          <p:cNvSpPr txBox="1"/>
          <p:nvPr/>
        </p:nvSpPr>
        <p:spPr>
          <a:xfrm>
            <a:off x="1833795" y="2336758"/>
            <a:ext cx="85244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+mn-ea"/>
                <a:ea typeface="+mn-ea"/>
              </a:rPr>
              <a:t>谢谢观看</a:t>
            </a:r>
            <a:endParaRPr lang="en-US" altLang="zh-CN" sz="44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4400" dirty="0">
                <a:solidFill>
                  <a:schemeClr val="bg1"/>
                </a:solidFill>
                <a:latin typeface="+mn-ea"/>
                <a:ea typeface="+mn-ea"/>
              </a:rPr>
              <a:t>敬请各位老师批评指正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141CD5C-FFFA-4995-8EEA-070AB8DE8083}"/>
              </a:ext>
            </a:extLst>
          </p:cNvPr>
          <p:cNvSpPr txBox="1"/>
          <p:nvPr/>
        </p:nvSpPr>
        <p:spPr>
          <a:xfrm>
            <a:off x="5052591" y="4089237"/>
            <a:ext cx="2100625" cy="789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spc="1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小组成员</a:t>
            </a:r>
            <a:r>
              <a:rPr lang="en-US" altLang="zh-CN" sz="1200" spc="1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:</a:t>
            </a:r>
          </a:p>
          <a:p>
            <a:pPr algn="ctr">
              <a:lnSpc>
                <a:spcPct val="130000"/>
              </a:lnSpc>
            </a:pPr>
            <a:r>
              <a:rPr lang="zh-CN" altLang="en-US" sz="1200" spc="1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左逸龙</a:t>
            </a:r>
            <a:br>
              <a:rPr lang="en-US" altLang="zh-CN" sz="1200" spc="1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</a:br>
            <a:r>
              <a:rPr lang="zh-CN" altLang="en-US" sz="1200" spc="1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陈墨霏</a:t>
            </a:r>
          </a:p>
        </p:txBody>
      </p:sp>
    </p:spTree>
    <p:extLst>
      <p:ext uri="{BB962C8B-B14F-4D97-AF65-F5344CB8AC3E}">
        <p14:creationId xmlns:p14="http://schemas.microsoft.com/office/powerpoint/2010/main" val="3847178462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封2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519</Words>
  <Application>Microsoft Office PowerPoint</Application>
  <PresentationFormat>宽屏</PresentationFormat>
  <Paragraphs>59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等线</vt:lpstr>
      <vt:lpstr>等线 Light</vt:lpstr>
      <vt:lpstr>微软雅黑</vt:lpstr>
      <vt:lpstr>微软雅黑 Light</vt:lpstr>
      <vt:lpstr>Arial</vt:lpstr>
      <vt:lpstr>Century Gothic</vt:lpstr>
      <vt:lpstr>Wingdings</vt:lpstr>
      <vt:lpstr>Office 主题​​</vt:lpstr>
      <vt:lpstr>封2​​</vt:lpstr>
      <vt:lpstr>数字逻辑实验四 短跑计时器</vt:lpstr>
      <vt:lpstr>PowerPoint 演示文稿</vt:lpstr>
      <vt:lpstr>短跑计时器的功能分析</vt:lpstr>
      <vt:lpstr>状态机图转移逻辑分析</vt:lpstr>
      <vt:lpstr>上板验证的目的与方案设计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nuo lao</dc:creator>
  <cp:lastModifiedBy>nuo lao</cp:lastModifiedBy>
  <cp:revision>2</cp:revision>
  <dcterms:created xsi:type="dcterms:W3CDTF">2025-06-15T12:55:05Z</dcterms:created>
  <dcterms:modified xsi:type="dcterms:W3CDTF">2025-06-15T15:20:29Z</dcterms:modified>
</cp:coreProperties>
</file>