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</p:sldIdLst>
  <p:sldSz cx="9144000" cy="5143500" type="screen16x9"/>
  <p:notesSz cx="9144000" cy="51435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8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3085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40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8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67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83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96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30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9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21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0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8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0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395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81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890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623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597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397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362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302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4897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7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231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68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952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388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613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01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39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820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34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 Ankara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23825"/>
            <a:ext cx="7381875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best </a:t>
            </a:r>
            <a:r>
              <a:rPr lang="en-US" sz="2400" dirty="0" err="1">
                <a:solidFill>
                  <a:schemeClr val="tx1"/>
                </a:solidFill>
              </a:rPr>
              <a:t>restarants</a:t>
            </a:r>
            <a:r>
              <a:rPr lang="en-US" sz="2400" dirty="0">
                <a:solidFill>
                  <a:schemeClr val="tx1"/>
                </a:solidFill>
              </a:rPr>
              <a:t> are available in </a:t>
            </a:r>
            <a:r>
              <a:rPr lang="en-US" sz="2400" b="1" dirty="0" err="1">
                <a:solidFill>
                  <a:schemeClr val="tx1"/>
                </a:solidFill>
              </a:rPr>
              <a:t>Zevler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Dikmen</a:t>
            </a:r>
            <a:r>
              <a:rPr lang="en-US" sz="2400" b="1" dirty="0">
                <a:solidFill>
                  <a:schemeClr val="tx1"/>
                </a:solidFill>
              </a:rPr>
              <a:t> area.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worst </a:t>
            </a:r>
            <a:r>
              <a:rPr lang="en-US" sz="2400" dirty="0" err="1">
                <a:solidFill>
                  <a:schemeClr val="tx1"/>
                </a:solidFill>
              </a:rPr>
              <a:t>restarants</a:t>
            </a:r>
            <a:r>
              <a:rPr lang="en-US" sz="2400" dirty="0">
                <a:solidFill>
                  <a:schemeClr val="tx1"/>
                </a:solidFill>
              </a:rPr>
              <a:t> are available in </a:t>
            </a:r>
            <a:r>
              <a:rPr lang="en-US" sz="2400" b="1" dirty="0" err="1">
                <a:solidFill>
                  <a:schemeClr val="tx1"/>
                </a:solidFill>
              </a:rPr>
              <a:t>Emek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Balgat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Machunki</a:t>
            </a:r>
            <a:r>
              <a:rPr lang="en-US" sz="2400" dirty="0">
                <a:solidFill>
                  <a:schemeClr val="tx1"/>
                </a:solidFill>
              </a:rPr>
              <a:t> is best Turkish </a:t>
            </a:r>
            <a:r>
              <a:rPr lang="en-US" sz="2400" dirty="0" err="1">
                <a:solidFill>
                  <a:schemeClr val="tx1"/>
                </a:solidFill>
              </a:rPr>
              <a:t>resturants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25" y="1494438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Ankara is the one of the biggest city of Turkey.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We plan to move to Ankara to live there. And it's important for us to know where to eat in different parts of Ankara</a:t>
            </a:r>
          </a:p>
          <a:p>
            <a:r>
              <a:rPr lang="en-US" sz="2000" dirty="0">
                <a:solidFill>
                  <a:schemeClr val="tx1"/>
                </a:solidFill>
              </a:rPr>
              <a:t>With it’s diverse culture , comes diverse food items. There are many restaurants in Ankara, each belonging to different categories like Chinese , Italian , French etc.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 as part of this project , we will list and </a:t>
            </a:r>
            <a:r>
              <a:rPr lang="en-US" sz="2000" dirty="0" err="1">
                <a:solidFill>
                  <a:schemeClr val="tx1"/>
                </a:solidFill>
              </a:rPr>
              <a:t>visualise</a:t>
            </a:r>
            <a:r>
              <a:rPr lang="en-US" sz="2000" dirty="0">
                <a:solidFill>
                  <a:schemeClr val="tx1"/>
                </a:solidFill>
              </a:rPr>
              <a:t> all major parts of Ankara.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Questions that can be asked using the above mentioned datasets</a:t>
            </a:r>
            <a:endParaRPr dirty="0">
              <a:solidFill>
                <a:schemeClr val="tx1"/>
              </a:solidFill>
            </a:endParaRP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tx1"/>
                </a:solidFill>
                <a:sym typeface="Georgia"/>
              </a:rPr>
              <a:t>What is best location in Ankara for Chinese Cuisine 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tx1"/>
                </a:solidFill>
                <a:sym typeface="Georgia"/>
              </a:rPr>
              <a:t>Which areas have large number of Korean </a:t>
            </a:r>
            <a:r>
              <a:rPr lang="en-US" dirty="0" err="1">
                <a:solidFill>
                  <a:schemeClr val="tx1"/>
                </a:solidFill>
                <a:sym typeface="Georgia"/>
              </a:rPr>
              <a:t>Resturant</a:t>
            </a:r>
            <a:r>
              <a:rPr lang="en-US" dirty="0">
                <a:solidFill>
                  <a:schemeClr val="tx1"/>
                </a:solidFill>
                <a:sym typeface="Georgia"/>
              </a:rPr>
              <a:t> Market 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tx1"/>
                </a:solidFill>
                <a:sym typeface="Georgia"/>
              </a:rPr>
              <a:t>Which all areas have less number of </a:t>
            </a:r>
            <a:r>
              <a:rPr lang="en-US" dirty="0" err="1">
                <a:solidFill>
                  <a:schemeClr val="tx1"/>
                </a:solidFill>
                <a:sym typeface="Georgia"/>
              </a:rPr>
              <a:t>resturant</a:t>
            </a:r>
            <a:r>
              <a:rPr lang="en-US" dirty="0">
                <a:solidFill>
                  <a:schemeClr val="tx1"/>
                </a:solidFill>
                <a:sym typeface="Georgia"/>
              </a:rPr>
              <a:t> 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tx1"/>
                </a:solidFill>
                <a:sym typeface="Georgia"/>
              </a:rPr>
              <a:t>Which is the best place to stay if I prefer Chinese Cuisine ?</a:t>
            </a:r>
          </a:p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tx1"/>
                </a:solidFill>
                <a:sym typeface="Georgia"/>
              </a:rPr>
              <a:t>What places are have best restaurant in Ankara?</a:t>
            </a:r>
            <a:endParaRPr dirty="0">
              <a:solidFill>
                <a:schemeClr val="tx1"/>
              </a:solidFill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this project we need the following data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Ankara </a:t>
            </a:r>
            <a:r>
              <a:rPr lang="en-US" sz="2000" dirty="0" err="1">
                <a:solidFill>
                  <a:schemeClr val="tx1"/>
                </a:solidFill>
              </a:rPr>
              <a:t>Resturants</a:t>
            </a:r>
            <a:r>
              <a:rPr lang="en-US" sz="2000" dirty="0">
                <a:solidFill>
                  <a:schemeClr val="tx1"/>
                </a:solidFill>
              </a:rPr>
              <a:t> data that contains list Locality, </a:t>
            </a:r>
            <a:r>
              <a:rPr lang="en-US" sz="2000" dirty="0" err="1">
                <a:solidFill>
                  <a:schemeClr val="tx1"/>
                </a:solidFill>
              </a:rPr>
              <a:t>Resturant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name,Rating</a:t>
            </a:r>
            <a:r>
              <a:rPr lang="en-US" sz="2000" dirty="0">
                <a:solidFill>
                  <a:schemeClr val="tx1"/>
                </a:solidFill>
              </a:rPr>
              <a:t> along with their latitude and longitude.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Data source : </a:t>
            </a:r>
            <a:r>
              <a:rPr lang="en-US" sz="2000" u="sng" dirty="0" err="1">
                <a:solidFill>
                  <a:schemeClr val="tx1"/>
                </a:solidFill>
                <a:hlinkClick r:id="rId3"/>
              </a:rPr>
              <a:t>Zomato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sz="2000" u="sng" dirty="0" err="1">
                <a:solidFill>
                  <a:schemeClr val="tx1"/>
                </a:solidFill>
                <a:hlinkClick r:id="rId3"/>
              </a:rPr>
              <a:t>kaggel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 dataset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Description : This data set contains the required information. And we will use this data set to explore various locality of Ankara.</a:t>
            </a:r>
          </a:p>
          <a:p>
            <a:r>
              <a:rPr lang="en-US" sz="2000" dirty="0">
                <a:solidFill>
                  <a:schemeClr val="tx1"/>
                </a:solidFill>
              </a:rPr>
              <a:t>Nearby places in each locality of Ankara.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Data source : </a:t>
            </a:r>
            <a:r>
              <a:rPr lang="en-US" sz="2000" u="sng" dirty="0" err="1">
                <a:solidFill>
                  <a:schemeClr val="tx1"/>
                </a:solidFill>
                <a:hlinkClick r:id="rId4"/>
              </a:rPr>
              <a:t>Fousquare</a:t>
            </a:r>
            <a:r>
              <a:rPr lang="en-US" sz="2000" u="sng" dirty="0">
                <a:solidFill>
                  <a:schemeClr val="tx1"/>
                </a:solidFill>
                <a:hlinkClick r:id="rId4"/>
              </a:rPr>
              <a:t> API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Description : By using this </a:t>
            </a:r>
            <a:r>
              <a:rPr lang="en-US" sz="2000" dirty="0" err="1">
                <a:solidFill>
                  <a:schemeClr val="tx1"/>
                </a:solidFill>
              </a:rPr>
              <a:t>api</a:t>
            </a:r>
            <a:r>
              <a:rPr lang="en-US" sz="2000" dirty="0">
                <a:solidFill>
                  <a:schemeClr val="tx1"/>
                </a:solidFill>
              </a:rPr>
              <a:t> we will get all the venues in each neighborhood.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Collect the Ankara city data from </a:t>
            </a:r>
            <a:r>
              <a:rPr lang="en-US" sz="2000" u="sng" dirty="0" err="1">
                <a:solidFill>
                  <a:schemeClr val="tx1"/>
                </a:solidFill>
                <a:hlinkClick r:id="rId3"/>
              </a:rPr>
              <a:t>Zomato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 </a:t>
            </a:r>
            <a:r>
              <a:rPr lang="en-US" sz="2000" u="sng" dirty="0" err="1">
                <a:solidFill>
                  <a:schemeClr val="tx1"/>
                </a:solidFill>
                <a:hlinkClick r:id="rId3"/>
              </a:rPr>
              <a:t>kaggel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 dataset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 err="1">
                <a:solidFill>
                  <a:schemeClr val="tx1"/>
                </a:solidFill>
              </a:rPr>
              <a:t>FourSquare</a:t>
            </a:r>
            <a:r>
              <a:rPr lang="en-US" sz="2000" dirty="0">
                <a:solidFill>
                  <a:schemeClr val="tx1"/>
                </a:solidFill>
              </a:rPr>
              <a:t> API we will find all venues for each neighborhood.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Filter out all venues that are nearby by locality.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Using aggregative rating for each </a:t>
            </a:r>
            <a:r>
              <a:rPr lang="en-US" sz="2000" dirty="0" err="1">
                <a:solidFill>
                  <a:schemeClr val="tx1"/>
                </a:solidFill>
              </a:rPr>
              <a:t>resturant</a:t>
            </a:r>
            <a:r>
              <a:rPr lang="en-US" sz="2000" dirty="0">
                <a:solidFill>
                  <a:schemeClr val="tx1"/>
                </a:solidFill>
              </a:rPr>
              <a:t> to find the best places.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Visualize the Ranking of neighborhoods using folium library(python)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34883"/>
            <a:ext cx="6518492" cy="4932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39" y="668380"/>
            <a:ext cx="4417448" cy="36422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59" y="231646"/>
            <a:ext cx="6125032" cy="4797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201</Words>
  <Application>Microsoft Office PowerPoint</Application>
  <PresentationFormat>Экран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Roboto</vt:lpstr>
      <vt:lpstr>Wingdings 3</vt:lpstr>
      <vt:lpstr>Calibri</vt:lpstr>
      <vt:lpstr>Georgia</vt:lpstr>
      <vt:lpstr>Century Gothic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Laura Zhomartova</dc:creator>
  <cp:lastModifiedBy>Laura Zhomartova</cp:lastModifiedBy>
  <cp:revision>1</cp:revision>
  <dcterms:modified xsi:type="dcterms:W3CDTF">2021-02-23T12:54:18Z</dcterms:modified>
</cp:coreProperties>
</file>