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6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36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76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25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38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6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8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0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6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0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6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06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2A83-02A5-49BB-B49D-1C0BC2B64CE6}" type="datetimeFigureOut">
              <a:rPr lang="es-ES" smtClean="0"/>
              <a:t>04/02/2016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20F926-01F0-4703-98BD-E20104BB6F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5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31074"/>
            <a:ext cx="7766936" cy="1985555"/>
          </a:xfrm>
        </p:spPr>
        <p:txBody>
          <a:bodyPr/>
          <a:lstStyle/>
          <a:p>
            <a:pPr algn="ctr"/>
            <a:r>
              <a:rPr lang="es-ES" dirty="0" smtClean="0"/>
              <a:t>Telefonía Alámbrica VS Telefonía Inalámbrica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1127" y="2573384"/>
            <a:ext cx="7766936" cy="3331027"/>
          </a:xfrm>
        </p:spPr>
        <p:txBody>
          <a:bodyPr>
            <a:normAutofit/>
          </a:bodyPr>
          <a:lstStyle/>
          <a:p>
            <a:pPr algn="l"/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:</a:t>
            </a:r>
          </a:p>
          <a:p>
            <a:pPr algn="l"/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Contreras Rodríguez Abner Arie</a:t>
            </a:r>
          </a:p>
          <a:p>
            <a:pPr algn="l"/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 Martínez Ivan Alberto</a:t>
            </a:r>
            <a:endParaRPr lang="es-E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Telefonía</a:t>
            </a:r>
            <a:r>
              <a:rPr lang="en-US" dirty="0" smtClean="0"/>
              <a:t> </a:t>
            </a:r>
            <a:r>
              <a:rPr lang="en-US" dirty="0" err="1"/>
              <a:t>Alámbrica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telecomunicaciones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intercambio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bi-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direccional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tráfico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voz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real, entre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través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conmutación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Telefonía</a:t>
            </a:r>
            <a:r>
              <a:rPr lang="en-US" dirty="0"/>
              <a:t> </a:t>
            </a:r>
            <a:r>
              <a:rPr lang="en-US" dirty="0" err="1"/>
              <a:t>Alámbrica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establezca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telefónica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establecerse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comunicaciones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2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(A)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llamante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2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Telefonía</a:t>
            </a:r>
            <a:r>
              <a:rPr lang="en-US" dirty="0"/>
              <a:t> </a:t>
            </a:r>
            <a:r>
              <a:rPr lang="en-US" dirty="0" err="1"/>
              <a:t>Alámbrica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señalización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el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abonado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llama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levanta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auricular. Las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telefónicas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conmutación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constituyen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parte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establezca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 son las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encargadas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enrutar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llamadas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correspondientes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1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pPr algn="r"/>
            <a:r>
              <a:rPr lang="en-US" dirty="0" err="1"/>
              <a:t>Telefonía</a:t>
            </a:r>
            <a:r>
              <a:rPr lang="en-US" dirty="0"/>
              <a:t> </a:t>
            </a:r>
            <a:r>
              <a:rPr lang="en-US" dirty="0" err="1"/>
              <a:t>Alámbrica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telefónico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involucra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lang="en-US" sz="35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35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Primaria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Involucra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órganos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Central y de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Conmutación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Secundaria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Constituye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planta externa y la red de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cableado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Abonado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ultima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llega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directamente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pPr algn="r"/>
            <a:r>
              <a:rPr lang="en-US" dirty="0" err="1"/>
              <a:t>Telefonía</a:t>
            </a:r>
            <a:r>
              <a:rPr lang="en-US" dirty="0"/>
              <a:t> </a:t>
            </a:r>
            <a:r>
              <a:rPr lang="en-US" dirty="0" err="1"/>
              <a:t>Alámbrica</a:t>
            </a:r>
            <a:r>
              <a:rPr lang="en-US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89167"/>
            <a:ext cx="8596668" cy="4552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dependiendo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cobertura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son:</a:t>
            </a:r>
            <a:endParaRPr lang="es-E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Transito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Internacional</a:t>
            </a:r>
            <a:endParaRPr lang="es-ES" sz="3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27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142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Telefonía Alámbrica VS Telefonía Inalámbrica</vt:lpstr>
      <vt:lpstr>Telefonía Alámbrica:</vt:lpstr>
      <vt:lpstr>Telefonía Alámbrica:</vt:lpstr>
      <vt:lpstr>Telefonía Alámbrica:</vt:lpstr>
      <vt:lpstr>Telefonía Alámbrica:</vt:lpstr>
      <vt:lpstr>Telefonía Alámbrica: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Telefonía Alámbrica VS Telefonía Inalámbrica</dc:title>
  <dc:creator>ivan pc</dc:creator>
  <cp:lastModifiedBy>ivan pc</cp:lastModifiedBy>
  <cp:revision>3</cp:revision>
  <dcterms:created xsi:type="dcterms:W3CDTF">2016-02-04T18:45:25Z</dcterms:created>
  <dcterms:modified xsi:type="dcterms:W3CDTF">2016-02-04T19:05:39Z</dcterms:modified>
</cp:coreProperties>
</file>