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22"/>
  </p:normalViewPr>
  <p:slideViewPr>
    <p:cSldViewPr snapToGrid="0" snapToObjects="1">
      <p:cViewPr varScale="1">
        <p:scale>
          <a:sx n="156" d="100"/>
          <a:sy n="156" d="100"/>
        </p:scale>
        <p:origin x="2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01553"/>
            <a:ext cx="5201841" cy="213060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214319"/>
            <a:ext cx="4589860" cy="1477538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8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7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25823"/>
            <a:ext cx="1319585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25823"/>
            <a:ext cx="3882256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525705"/>
            <a:ext cx="5278339" cy="25456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095460"/>
            <a:ext cx="5278339" cy="133870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9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629117"/>
            <a:ext cx="2600921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629117"/>
            <a:ext cx="2600921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25825"/>
            <a:ext cx="5278339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00205"/>
            <a:ext cx="2588967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235432"/>
            <a:ext cx="2588967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00205"/>
            <a:ext cx="2601718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235432"/>
            <a:ext cx="2601718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8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881141"/>
            <a:ext cx="3098155" cy="434903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39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881141"/>
            <a:ext cx="3098155" cy="434903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25825"/>
            <a:ext cx="52783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629117"/>
            <a:ext cx="52783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5C47A-49DE-4741-BA2F-3C009A0247E6}" type="datetimeFigureOut">
              <a:rPr lang="en-US" smtClean="0"/>
              <a:t>12/18/19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672162"/>
            <a:ext cx="206543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683C1-65D6-1047-B380-193E8BA5E0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1BD54F-2D1B-C642-9090-8D3FB91003B4}"/>
              </a:ext>
            </a:extLst>
          </p:cNvPr>
          <p:cNvGrpSpPr/>
          <p:nvPr/>
        </p:nvGrpSpPr>
        <p:grpSpPr>
          <a:xfrm>
            <a:off x="89298" y="776270"/>
            <a:ext cx="5941215" cy="4567272"/>
            <a:chOff x="189114" y="1524972"/>
            <a:chExt cx="6291061" cy="483621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8C78F0C-B5D1-A94F-863B-7645D23E0E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21"/>
            <a:stretch/>
          </p:blipFill>
          <p:spPr>
            <a:xfrm>
              <a:off x="189114" y="1524972"/>
              <a:ext cx="5937426" cy="24975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B2F342-83E6-894B-BC4C-BB282FCB7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114" y="3931186"/>
              <a:ext cx="3240000" cy="2430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676CA-E5A1-A641-8FB9-DF9018D07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40175" y="3931186"/>
              <a:ext cx="3240000" cy="243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271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Xiuye Gu</dc:creator>
  <cp:lastModifiedBy>Xiuye Gu</cp:lastModifiedBy>
  <cp:revision>1</cp:revision>
  <dcterms:created xsi:type="dcterms:W3CDTF">2019-12-18T15:42:07Z</dcterms:created>
  <dcterms:modified xsi:type="dcterms:W3CDTF">2019-12-18T15:45:53Z</dcterms:modified>
</cp:coreProperties>
</file>