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39" d="100"/>
          <a:sy n="139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366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614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57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84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77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82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544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049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11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86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52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2BD5-0326-D541-A901-7770DA0DDF9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40BA-901D-874F-9F82-FD6751C0FB5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57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C2CDE-E6C1-5D41-A82E-EC12525C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8848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4A904C-F3F2-4542-98C3-5D011D4E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52" y="0"/>
            <a:ext cx="4498848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3DBE-A5D0-354D-8F32-A7F72487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6801"/>
            <a:ext cx="4498848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62BCA-E2E8-E142-992C-49C72BDF0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152" y="3606801"/>
            <a:ext cx="4498848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Xiuye Gu</dc:creator>
  <cp:lastModifiedBy>Xiuye Gu</cp:lastModifiedBy>
  <cp:revision>1</cp:revision>
  <dcterms:created xsi:type="dcterms:W3CDTF">2020-04-17T00:43:53Z</dcterms:created>
  <dcterms:modified xsi:type="dcterms:W3CDTF">2020-04-17T00:45:47Z</dcterms:modified>
</cp:coreProperties>
</file>