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2"/>
  </p:normalViewPr>
  <p:slideViewPr>
    <p:cSldViewPr snapToGrid="0" snapToObjects="1">
      <p:cViewPr varScale="1">
        <p:scale>
          <a:sx n="139" d="100"/>
          <a:sy n="139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2DBD-107F-9147-9899-4CFEEC17095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C5CE-0544-5D4D-9EA1-2CF71495E7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216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2DBD-107F-9147-9899-4CFEEC17095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C5CE-0544-5D4D-9EA1-2CF71495E7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09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2DBD-107F-9147-9899-4CFEEC17095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C5CE-0544-5D4D-9EA1-2CF71495E7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776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2DBD-107F-9147-9899-4CFEEC17095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C5CE-0544-5D4D-9EA1-2CF71495E7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939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2DBD-107F-9147-9899-4CFEEC17095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C5CE-0544-5D4D-9EA1-2CF71495E7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821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2DBD-107F-9147-9899-4CFEEC17095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C5CE-0544-5D4D-9EA1-2CF71495E7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086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2DBD-107F-9147-9899-4CFEEC17095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C5CE-0544-5D4D-9EA1-2CF71495E7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3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2DBD-107F-9147-9899-4CFEEC17095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C5CE-0544-5D4D-9EA1-2CF71495E7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65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2DBD-107F-9147-9899-4CFEEC17095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C5CE-0544-5D4D-9EA1-2CF71495E7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427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2DBD-107F-9147-9899-4CFEEC17095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C5CE-0544-5D4D-9EA1-2CF71495E7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690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2DBD-107F-9147-9899-4CFEEC17095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C5CE-0544-5D4D-9EA1-2CF71495E7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823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2DBD-107F-9147-9899-4CFEEC17095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6C5CE-0544-5D4D-9EA1-2CF71495E7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849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10CE0F-7822-A944-A2E2-58030C5A4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9144"/>
            <a:ext cx="9004300" cy="2234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079997-D99A-1E4D-B4AD-5CD0021F2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" y="4678680"/>
            <a:ext cx="90043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57728-B637-DC4F-BC59-B7E0C3C86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600" y="2464435"/>
            <a:ext cx="2844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01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Xiuye Gu</dc:creator>
  <cp:lastModifiedBy>Xiuye Gu</cp:lastModifiedBy>
  <cp:revision>1</cp:revision>
  <dcterms:created xsi:type="dcterms:W3CDTF">2020-04-17T00:58:24Z</dcterms:created>
  <dcterms:modified xsi:type="dcterms:W3CDTF">2020-04-17T01:00:12Z</dcterms:modified>
</cp:coreProperties>
</file>