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951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637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357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746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3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89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266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64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125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82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674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3B8D-97BF-6441-8699-89525BCDCDBB}" type="datetimeFigureOut">
              <a:rPr lang="en-CN" smtClean="0"/>
              <a:t>2020/4/16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5BB98-3B43-0C43-9186-3FCD026008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309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99D3C-6907-384B-BFB9-AA8E3AD4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099"/>
            <a:ext cx="9144000" cy="404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Xiuye Gu</dc:creator>
  <cp:lastModifiedBy>Xiuye Gu</cp:lastModifiedBy>
  <cp:revision>1</cp:revision>
  <dcterms:created xsi:type="dcterms:W3CDTF">2020-04-17T00:53:57Z</dcterms:created>
  <dcterms:modified xsi:type="dcterms:W3CDTF">2020-04-17T00:54:32Z</dcterms:modified>
</cp:coreProperties>
</file>