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4D744-6461-4B99-B369-62B52897F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05237-2BE4-4A28-83BF-C54FBBFE5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BCFB-199F-421C-8531-EA0DD67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E4D63-6068-46E5-BE3C-B51A63C5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3057A-6C9E-4BE3-B70B-D101874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E74EC-B5EC-4A28-91F0-29F41176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D58EB-49E3-4A0B-9730-41C2F1D50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E49A0-E516-437F-8DD9-951C0327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25548-69D6-491A-8460-A93609A3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AC537-74B2-4AD9-B133-6299B2E7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FD790-DED1-440B-B597-DA95C0036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A7653-1DD6-4232-99C4-FFEEEFF67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9B444-755E-41F0-ACCC-C6B18D31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9E682-4E34-4658-8329-8D3A24E1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4E62A-592E-4DA1-9BD0-2AD1C471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F1B8-A6CE-47EC-9888-84605CD3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77065-55A6-4117-B200-9DFF91B9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B6859-7AA2-4A74-8028-7B594689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CD5C6-2DCA-4936-B97D-FEC01E5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AC4D1-2D04-41EE-BDAF-63387C39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1A882-3890-4BEA-9922-5A89C721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D0C57-904C-4C1D-BCAF-EFCA6F3AC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4D0AA-D675-406E-B049-8FD037AD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4E5BF-A268-4607-A0F8-BF3DBC3F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BE7F1-576E-406E-8AC4-FBDE022B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9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5E383-15CD-427C-B071-D4BDE17B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8D39B-D1F5-4A33-AD31-DF26BACC9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2E998-3B64-4815-BD38-8785AC53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8500E-D1CE-46CA-9A34-A0D7A419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D85CD-505F-4465-B807-B56CB4FE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23087-0171-49D8-82AF-5AFF4CBA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5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4991-C8AE-42D4-9810-AC782D05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49944-A366-414D-AA9A-9B2CBC5B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4B1AC-FF8D-4A83-B7B6-2CAE5D7D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BA936-B016-40E9-9E45-971DAD722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9EEF3-564C-4FA8-886C-FF7BA86C0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8B521-4B5E-42BE-A794-0D58C2F7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70615A-1A8F-4E28-A2E6-C954857D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B49B5A-6037-4DDA-A0D5-DF25171A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A4F40-B9BA-4008-9391-B2F7DFE0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44B33D-333A-40CB-B980-736496BF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490120-7970-4755-A4FA-998E7386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478BB6-0296-436B-963A-8DCBC4DE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1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EE294-CFA5-4907-BC1C-B50E88C7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B4E5F3-BF50-4096-BF85-CE6AEA13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1A756-F88E-4917-A913-829CA7E7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7BA56-1131-4907-BE0A-27B48971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F4F28-930E-4972-B72D-0B407BB7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38E79-9589-48EA-A59A-A678D5907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91A50-0F80-4EB1-BC44-C7555158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DCBC9-559D-4548-A539-8A702827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910BA-5818-4E34-9DC7-20AF9092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02BC4-090D-4954-9165-7C95BE0C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0294F3-FD49-4927-AECC-CA9AB24C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A3272-D409-48B5-978A-401C71953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5CB17B-3483-4DE9-8D38-678C8D89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55EDB-5E1F-4A28-99EC-9CB39919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B6E7A-F817-4CAF-9E58-7CB290A5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9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E467B0-0B27-4565-B1AC-95C23137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6E2B9-D903-4B80-9D02-A45CD9BC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8CE84-FB03-489F-AD71-8CF783FEF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F4C0-739D-4C48-8394-0DF5D813DCC2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882FF-D894-4F78-85CC-9E94386FD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46EC5-7453-4F4D-916F-A95D442A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AFA1-2BFC-4051-AA04-63EBEED6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1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FAD3EB-B752-45E0-9EEE-3F7D3B781A3B}"/>
              </a:ext>
            </a:extLst>
          </p:cNvPr>
          <p:cNvSpPr/>
          <p:nvPr/>
        </p:nvSpPr>
        <p:spPr>
          <a:xfrm>
            <a:off x="4119006" y="201335"/>
            <a:ext cx="1235972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60CD78-B979-4CF8-B7A3-BE384C11BF2E}"/>
              </a:ext>
            </a:extLst>
          </p:cNvPr>
          <p:cNvSpPr/>
          <p:nvPr/>
        </p:nvSpPr>
        <p:spPr>
          <a:xfrm>
            <a:off x="4181638" y="1843480"/>
            <a:ext cx="1085528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div.App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93DF8D-04F3-4BC0-B748-2B7616EA9221}"/>
              </a:ext>
            </a:extLst>
          </p:cNvPr>
          <p:cNvSpPr/>
          <p:nvPr/>
        </p:nvSpPr>
        <p:spPr>
          <a:xfrm>
            <a:off x="6252600" y="1839285"/>
            <a:ext cx="1465276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AppSibling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D2BC51-DCE8-411E-BA64-2C4ABB5DB0B3}"/>
              </a:ext>
            </a:extLst>
          </p:cNvPr>
          <p:cNvSpPr/>
          <p:nvPr/>
        </p:nvSpPr>
        <p:spPr>
          <a:xfrm>
            <a:off x="205531" y="201335"/>
            <a:ext cx="2403444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FiberRootNode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94FF7-8E7D-4308-9C27-3CEDB016AEBD}"/>
              </a:ext>
            </a:extLst>
          </p:cNvPr>
          <p:cNvSpPr/>
          <p:nvPr/>
        </p:nvSpPr>
        <p:spPr>
          <a:xfrm>
            <a:off x="6308289" y="3354897"/>
            <a:ext cx="1465276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Child1:span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45485F-8A8C-4E69-AC30-1DECABC5A1A9}"/>
              </a:ext>
            </a:extLst>
          </p:cNvPr>
          <p:cNvSpPr/>
          <p:nvPr/>
        </p:nvSpPr>
        <p:spPr>
          <a:xfrm>
            <a:off x="8871360" y="3370977"/>
            <a:ext cx="1732324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8A25092-4F7D-41B1-8CE9-569404EAF38C}"/>
              </a:ext>
            </a:extLst>
          </p:cNvPr>
          <p:cNvSpPr/>
          <p:nvPr/>
        </p:nvSpPr>
        <p:spPr>
          <a:xfrm>
            <a:off x="8871360" y="4819288"/>
            <a:ext cx="1732324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button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56865E-5455-4A88-9661-ACCE8736ED8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608975" y="457199"/>
            <a:ext cx="1510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59C3CB1-0C16-4EF3-9450-AF06503A1A03}"/>
              </a:ext>
            </a:extLst>
          </p:cNvPr>
          <p:cNvSpPr txBox="1"/>
          <p:nvPr/>
        </p:nvSpPr>
        <p:spPr>
          <a:xfrm>
            <a:off x="2980885" y="87867"/>
            <a:ext cx="88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ED6BD7F-6573-4017-8B0D-61DF5AAC8AD9}"/>
              </a:ext>
            </a:extLst>
          </p:cNvPr>
          <p:cNvCxnSpPr>
            <a:cxnSpLocks/>
          </p:cNvCxnSpPr>
          <p:nvPr/>
        </p:nvCxnSpPr>
        <p:spPr>
          <a:xfrm>
            <a:off x="4940891" y="713063"/>
            <a:ext cx="0" cy="112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E68DDC1-C350-4860-B57D-9F187C4BB00C}"/>
              </a:ext>
            </a:extLst>
          </p:cNvPr>
          <p:cNvSpPr txBox="1"/>
          <p:nvPr/>
        </p:nvSpPr>
        <p:spPr>
          <a:xfrm rot="16200000">
            <a:off x="4707378" y="869761"/>
            <a:ext cx="9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child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4F5D520-3C53-4D6D-B4ED-C64B44894634}"/>
              </a:ext>
            </a:extLst>
          </p:cNvPr>
          <p:cNvGrpSpPr/>
          <p:nvPr/>
        </p:nvGrpSpPr>
        <p:grpSpPr>
          <a:xfrm>
            <a:off x="5267166" y="1700584"/>
            <a:ext cx="991699" cy="398760"/>
            <a:chOff x="5267166" y="2656930"/>
            <a:chExt cx="991699" cy="39876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8FA813-C376-42B9-9D0D-33C36F9FEC56}"/>
                </a:ext>
              </a:extLst>
            </p:cNvPr>
            <p:cNvSpPr txBox="1"/>
            <p:nvPr/>
          </p:nvSpPr>
          <p:spPr>
            <a:xfrm>
              <a:off x="5373547" y="2656930"/>
              <a:ext cx="88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6"/>
                  </a:solidFill>
                </a:rPr>
                <a:t>silbling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D9CEAAD-5DAB-4F16-B3B1-84818620833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5267166" y="3051495"/>
              <a:ext cx="985434" cy="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9FE2CE-F030-4486-A35B-0C2DDB4EC3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724402" y="713063"/>
            <a:ext cx="12590" cy="1130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967E010-A0BE-4985-BA33-86CA0C7AA109}"/>
              </a:ext>
            </a:extLst>
          </p:cNvPr>
          <p:cNvSpPr txBox="1"/>
          <p:nvPr/>
        </p:nvSpPr>
        <p:spPr>
          <a:xfrm rot="16200000">
            <a:off x="4133446" y="980354"/>
            <a:ext cx="9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return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37C1EEC-AE5B-4E53-8F3D-DF2AEF340D85}"/>
              </a:ext>
            </a:extLst>
          </p:cNvPr>
          <p:cNvGrpSpPr/>
          <p:nvPr/>
        </p:nvGrpSpPr>
        <p:grpSpPr>
          <a:xfrm>
            <a:off x="6580279" y="2253004"/>
            <a:ext cx="964116" cy="1055754"/>
            <a:chOff x="7175898" y="3209350"/>
            <a:chExt cx="964116" cy="1055754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70297D7-41C1-45D9-9593-B1BB39415E77}"/>
                </a:ext>
              </a:extLst>
            </p:cNvPr>
            <p:cNvCxnSpPr>
              <a:cxnSpLocks/>
            </p:cNvCxnSpPr>
            <p:nvPr/>
          </p:nvCxnSpPr>
          <p:spPr>
            <a:xfrm>
              <a:off x="7727437" y="3373774"/>
              <a:ext cx="0" cy="8913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308D8E5-8ACD-4B07-BB47-40431D789150}"/>
                </a:ext>
              </a:extLst>
            </p:cNvPr>
            <p:cNvSpPr txBox="1"/>
            <p:nvPr/>
          </p:nvSpPr>
          <p:spPr>
            <a:xfrm rot="16200000">
              <a:off x="7502204" y="3477828"/>
              <a:ext cx="90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child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154AC3-8A35-46FA-A9E4-06E2CED11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5278" y="3393562"/>
              <a:ext cx="0" cy="8715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3A5A6FF-2412-4FFD-A2EC-202934C97287}"/>
                </a:ext>
              </a:extLst>
            </p:cNvPr>
            <p:cNvSpPr txBox="1"/>
            <p:nvPr/>
          </p:nvSpPr>
          <p:spPr>
            <a:xfrm rot="16200000">
              <a:off x="6907420" y="3627294"/>
              <a:ext cx="90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return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3AF67B7-E292-45F6-9255-23A9C6A8F321}"/>
              </a:ext>
            </a:extLst>
          </p:cNvPr>
          <p:cNvGrpSpPr/>
          <p:nvPr/>
        </p:nvGrpSpPr>
        <p:grpSpPr>
          <a:xfrm>
            <a:off x="7857965" y="3264497"/>
            <a:ext cx="933035" cy="369332"/>
            <a:chOff x="5938286" y="2698941"/>
            <a:chExt cx="933035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32AD791-4BDC-419B-A0D8-688FCBF8D4B8}"/>
                </a:ext>
              </a:extLst>
            </p:cNvPr>
            <p:cNvSpPr txBox="1"/>
            <p:nvPr/>
          </p:nvSpPr>
          <p:spPr>
            <a:xfrm>
              <a:off x="5986003" y="2698941"/>
              <a:ext cx="88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6"/>
                  </a:solidFill>
                </a:rPr>
                <a:t>silbling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11E1EB3-596E-47CF-9E43-4E5395FF8036}"/>
                </a:ext>
              </a:extLst>
            </p:cNvPr>
            <p:cNvCxnSpPr/>
            <p:nvPr/>
          </p:nvCxnSpPr>
          <p:spPr>
            <a:xfrm flipV="1">
              <a:off x="5938286" y="3051495"/>
              <a:ext cx="909933" cy="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23830B0-C40D-4493-B6C0-A3FD2D143D91}"/>
              </a:ext>
            </a:extLst>
          </p:cNvPr>
          <p:cNvGrpSpPr/>
          <p:nvPr/>
        </p:nvGrpSpPr>
        <p:grpSpPr>
          <a:xfrm>
            <a:off x="9126190" y="3711156"/>
            <a:ext cx="955836" cy="1036666"/>
            <a:chOff x="7175898" y="3211660"/>
            <a:chExt cx="955836" cy="1036666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4AF2799-8BDD-4C9F-AAE1-2CA9FB534805}"/>
                </a:ext>
              </a:extLst>
            </p:cNvPr>
            <p:cNvCxnSpPr>
              <a:cxnSpLocks/>
            </p:cNvCxnSpPr>
            <p:nvPr/>
          </p:nvCxnSpPr>
          <p:spPr>
            <a:xfrm>
              <a:off x="7727437" y="3424108"/>
              <a:ext cx="0" cy="824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D91D560-D665-49CA-9A06-05F463B30BF3}"/>
                </a:ext>
              </a:extLst>
            </p:cNvPr>
            <p:cNvSpPr txBox="1"/>
            <p:nvPr/>
          </p:nvSpPr>
          <p:spPr>
            <a:xfrm rot="16200000">
              <a:off x="7493924" y="3480138"/>
              <a:ext cx="90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child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7CFDBCD7-266C-4C1B-B49C-4152FFA575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5278" y="3393561"/>
              <a:ext cx="4916" cy="8547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A7EF2D7-0974-4377-ABF9-619A00B32099}"/>
                </a:ext>
              </a:extLst>
            </p:cNvPr>
            <p:cNvSpPr txBox="1"/>
            <p:nvPr/>
          </p:nvSpPr>
          <p:spPr>
            <a:xfrm rot="16200000">
              <a:off x="6907420" y="3610516"/>
              <a:ext cx="90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return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C36F4C60-BBE4-4855-8142-002BDF370F8A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5479065" y="333112"/>
            <a:ext cx="1382086" cy="1630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77CC995-8017-4437-8227-5A710CE3F785}"/>
              </a:ext>
            </a:extLst>
          </p:cNvPr>
          <p:cNvSpPr txBox="1"/>
          <p:nvPr/>
        </p:nvSpPr>
        <p:spPr>
          <a:xfrm rot="16200000">
            <a:off x="6733001" y="994616"/>
            <a:ext cx="9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return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2424BA6-0341-4C68-9C60-DA6F1396FE7B}"/>
              </a:ext>
            </a:extLst>
          </p:cNvPr>
          <p:cNvCxnSpPr>
            <a:cxnSpLocks/>
          </p:cNvCxnSpPr>
          <p:nvPr/>
        </p:nvCxnSpPr>
        <p:spPr>
          <a:xfrm rot="10800000">
            <a:off x="7900083" y="2103642"/>
            <a:ext cx="1542856" cy="1148272"/>
          </a:xfrm>
          <a:prstGeom prst="bentConnector3">
            <a:avLst>
              <a:gd name="adj1" fmla="val 106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E0C517F-3FD3-40DE-B02B-04A97D45CBB1}"/>
              </a:ext>
            </a:extLst>
          </p:cNvPr>
          <p:cNvSpPr txBox="1"/>
          <p:nvPr/>
        </p:nvSpPr>
        <p:spPr>
          <a:xfrm rot="16200000">
            <a:off x="9238407" y="2536134"/>
            <a:ext cx="9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return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1042D2E-98D3-40E3-A055-360D1B48F1C8}"/>
              </a:ext>
            </a:extLst>
          </p:cNvPr>
          <p:cNvSpPr/>
          <p:nvPr/>
        </p:nvSpPr>
        <p:spPr>
          <a:xfrm>
            <a:off x="8911764" y="6305190"/>
            <a:ext cx="1732324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77AE68F-E98D-4C49-B97C-2D67A0D3CF49}"/>
              </a:ext>
            </a:extLst>
          </p:cNvPr>
          <p:cNvCxnSpPr>
            <a:cxnSpLocks/>
          </p:cNvCxnSpPr>
          <p:nvPr/>
        </p:nvCxnSpPr>
        <p:spPr>
          <a:xfrm>
            <a:off x="9695905" y="5401466"/>
            <a:ext cx="0" cy="82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F775FB01-32C6-404D-AE7D-AA7112EC9F4A}"/>
              </a:ext>
            </a:extLst>
          </p:cNvPr>
          <p:cNvSpPr txBox="1"/>
          <p:nvPr/>
        </p:nvSpPr>
        <p:spPr>
          <a:xfrm rot="16200000">
            <a:off x="9462392" y="5457496"/>
            <a:ext cx="9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child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C01BFCD-9F9D-4FE8-973E-F9B8A25095CD}"/>
              </a:ext>
            </a:extLst>
          </p:cNvPr>
          <p:cNvCxnSpPr>
            <a:cxnSpLocks/>
          </p:cNvCxnSpPr>
          <p:nvPr/>
        </p:nvCxnSpPr>
        <p:spPr>
          <a:xfrm flipH="1" flipV="1">
            <a:off x="9543746" y="5370919"/>
            <a:ext cx="4916" cy="854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E5DCFC67-812F-445A-A73C-25E6AE65235D}"/>
              </a:ext>
            </a:extLst>
          </p:cNvPr>
          <p:cNvSpPr txBox="1"/>
          <p:nvPr/>
        </p:nvSpPr>
        <p:spPr>
          <a:xfrm rot="16200000">
            <a:off x="8875888" y="5587874"/>
            <a:ext cx="9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return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3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D3C6AF-E7E7-4B1C-A70C-79424F556085}"/>
              </a:ext>
            </a:extLst>
          </p:cNvPr>
          <p:cNvSpPr txBox="1"/>
          <p:nvPr/>
        </p:nvSpPr>
        <p:spPr>
          <a:xfrm>
            <a:off x="1174458" y="880843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returnFiber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B4C2C63-F833-46B3-B173-C8EDBFCFA868}"/>
              </a:ext>
            </a:extLst>
          </p:cNvPr>
          <p:cNvSpPr txBox="1"/>
          <p:nvPr/>
        </p:nvSpPr>
        <p:spPr>
          <a:xfrm>
            <a:off x="3145871" y="87664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firstEffect</a:t>
            </a:r>
            <a:endParaRPr lang="zh-CN" altLang="en-US" dirty="0"/>
          </a:p>
        </p:txBody>
      </p:sp>
      <p:sp>
        <p:nvSpPr>
          <p:cNvPr id="45" name="文本框 2">
            <a:extLst>
              <a:ext uri="{FF2B5EF4-FFF2-40B4-BE49-F238E27FC236}">
                <a16:creationId xmlns:a16="http://schemas.microsoft.com/office/drawing/2014/main" id="{C4D3C6AF-E7E7-4B1C-A70C-79424F556085}"/>
              </a:ext>
            </a:extLst>
          </p:cNvPr>
          <p:cNvSpPr txBox="1"/>
          <p:nvPr/>
        </p:nvSpPr>
        <p:spPr>
          <a:xfrm>
            <a:off x="7207728" y="876649"/>
            <a:ext cx="110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lastEffect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ECF8F8-FCF9-4AD6-B9CA-9D8598F3C2AE}"/>
              </a:ext>
            </a:extLst>
          </p:cNvPr>
          <p:cNvSpPr txBox="1"/>
          <p:nvPr/>
        </p:nvSpPr>
        <p:spPr>
          <a:xfrm>
            <a:off x="689295" y="3159855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completedWork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8AF31FB-31E7-4042-BEF8-EEF6CEE3DA7C}"/>
              </a:ext>
            </a:extLst>
          </p:cNvPr>
          <p:cNvSpPr txBox="1"/>
          <p:nvPr/>
        </p:nvSpPr>
        <p:spPr>
          <a:xfrm>
            <a:off x="3164047" y="3159855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firstEffect</a:t>
            </a:r>
            <a:endParaRPr lang="zh-CN" altLang="en-US" dirty="0"/>
          </a:p>
        </p:txBody>
      </p:sp>
      <p:sp>
        <p:nvSpPr>
          <p:cNvPr id="58" name="文本框 2">
            <a:extLst>
              <a:ext uri="{FF2B5EF4-FFF2-40B4-BE49-F238E27FC236}">
                <a16:creationId xmlns:a16="http://schemas.microsoft.com/office/drawing/2014/main" id="{86417CC8-851D-44B5-A57C-CDB3461C2705}"/>
              </a:ext>
            </a:extLst>
          </p:cNvPr>
          <p:cNvSpPr txBox="1"/>
          <p:nvPr/>
        </p:nvSpPr>
        <p:spPr>
          <a:xfrm>
            <a:off x="7225904" y="3159855"/>
            <a:ext cx="110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lastEffect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4C7877-11DA-47F6-BEA0-BF11A57A0AC4}"/>
              </a:ext>
            </a:extLst>
          </p:cNvPr>
          <p:cNvSpPr/>
          <p:nvPr/>
        </p:nvSpPr>
        <p:spPr>
          <a:xfrm>
            <a:off x="3389152" y="4085439"/>
            <a:ext cx="704676" cy="704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A0AA72-3CF0-422B-94E8-17DEB731630C}"/>
              </a:ext>
            </a:extLst>
          </p:cNvPr>
          <p:cNvCxnSpPr/>
          <p:nvPr/>
        </p:nvCxnSpPr>
        <p:spPr>
          <a:xfrm>
            <a:off x="3632433" y="1476462"/>
            <a:ext cx="0" cy="155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E12BA9C5-C917-4062-9E23-8E1F94456CCF}"/>
              </a:ext>
            </a:extLst>
          </p:cNvPr>
          <p:cNvSpPr/>
          <p:nvPr/>
        </p:nvSpPr>
        <p:spPr>
          <a:xfrm>
            <a:off x="7408877" y="4085439"/>
            <a:ext cx="704676" cy="704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5A99037-D09F-460D-9FB9-C62CCF3FE829}"/>
              </a:ext>
            </a:extLst>
          </p:cNvPr>
          <p:cNvSpPr/>
          <p:nvPr/>
        </p:nvSpPr>
        <p:spPr>
          <a:xfrm>
            <a:off x="7427053" y="1449895"/>
            <a:ext cx="704676" cy="704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2">
            <a:extLst>
              <a:ext uri="{FF2B5EF4-FFF2-40B4-BE49-F238E27FC236}">
                <a16:creationId xmlns:a16="http://schemas.microsoft.com/office/drawing/2014/main" id="{3FCF0C38-464C-462F-A83D-87826DD94C66}"/>
              </a:ext>
            </a:extLst>
          </p:cNvPr>
          <p:cNvSpPr txBox="1"/>
          <p:nvPr/>
        </p:nvSpPr>
        <p:spPr>
          <a:xfrm>
            <a:off x="9791726" y="853690"/>
            <a:ext cx="122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nextEffect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2541E0B-E830-4D80-9129-7115385CF533}"/>
              </a:ext>
            </a:extLst>
          </p:cNvPr>
          <p:cNvCxnSpPr>
            <a:cxnSpLocks/>
          </p:cNvCxnSpPr>
          <p:nvPr/>
        </p:nvCxnSpPr>
        <p:spPr>
          <a:xfrm flipH="1">
            <a:off x="4429387" y="1377410"/>
            <a:ext cx="5679347" cy="19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3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32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Zhou</dc:creator>
  <cp:lastModifiedBy>Haitao Zhou</cp:lastModifiedBy>
  <cp:revision>10</cp:revision>
  <dcterms:created xsi:type="dcterms:W3CDTF">2020-07-25T04:18:12Z</dcterms:created>
  <dcterms:modified xsi:type="dcterms:W3CDTF">2020-07-25T09:34:33Z</dcterms:modified>
</cp:coreProperties>
</file>