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764" autoAdjust="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C97E11-EC30-464B-8B05-CD8D017211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8568" y="445249"/>
            <a:ext cx="1225232" cy="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5AA19D-DA11-433B-8813-C3F144091554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建立纹理对象：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pattern=context.createPattern(image,"repeat|repeat-x|repeat-y|no-repeat");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为着色样式赋值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pattern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013FF3-BC02-4768-9228-6187378AA811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383D54-6FC3-45A3-BCA1-1F6A0ADCE1D6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697F58-C3D3-44BF-AB2F-DAC1EDC3F961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E9FF66-DEE1-4A52-91B2-FB2CF7FB9C9B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1D13026-5481-4D03-AAA4-6EDAAEB49B99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494949"/>
                </a:solidFill>
              </a:rPr>
              <a:t>miter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550075-E82F-44A9-9FC0-1D32626A90A9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4BF71AA-E1D8-461B-9BBA-94AD3ADC4672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3B79416-C4A8-4D43-9A6F-8EC09BDD0180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F9847A-D912-4C74-9A85-989815AC77E0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位置：</a:t>
            </a:r>
            <a:endParaRPr lang="en-US" altLang="zh-CN">
              <a:solidFill>
                <a:srgbClr val="494949"/>
              </a:solidFill>
            </a:endParaRPr>
          </a:p>
          <a:p>
            <a:pPr lvl="1"/>
            <a:r>
              <a:rPr lang="en-US" altLang="zh-CN">
                <a:solidFill>
                  <a:srgbClr val="494949"/>
                </a:solidFill>
              </a:rPr>
              <a:t>shadowOffsetX = float</a:t>
            </a:r>
          </a:p>
          <a:p>
            <a:pPr lvl="1"/>
            <a:r>
              <a:rPr lang="en-US" altLang="zh-CN">
                <a:solidFill>
                  <a:srgbClr val="494949"/>
                </a:solidFill>
              </a:rPr>
              <a:t>shadowOffsetY = float</a:t>
            </a:r>
          </a:p>
          <a:p>
            <a:r>
              <a:rPr lang="zh-CN" altLang="en-US">
                <a:solidFill>
                  <a:srgbClr val="494949"/>
                </a:solidFill>
              </a:rPr>
              <a:t>模糊度： </a:t>
            </a:r>
            <a:r>
              <a:rPr lang="en-US" altLang="zh-CN">
                <a:solidFill>
                  <a:srgbClr val="494949"/>
                </a:solidFill>
              </a:rPr>
              <a:t>shadowBlur = float</a:t>
            </a:r>
          </a:p>
          <a:p>
            <a:r>
              <a:rPr lang="zh-CN" altLang="en-US">
                <a:solidFill>
                  <a:srgbClr val="494949"/>
                </a:solidFill>
              </a:rPr>
              <a:t>颜色：</a:t>
            </a:r>
            <a:r>
              <a:rPr lang="en-US" altLang="zh-CN">
                <a:solidFill>
                  <a:srgbClr val="494949"/>
                </a:solidFill>
              </a:rPr>
              <a:t>shadowColor = color</a:t>
            </a: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DB5360-CA60-46B1-A288-4CFD3BB057A9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所提供的样式接口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5CD64-7EA4-4217-9DF9-712C23B8AFBC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96F5CC-2486-495A-8BCE-83833F833AD4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在绘制描边图形和填充图形的时候，都需要执行相应的方法，比如路径的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而绘制投影时，则不需要任何方法，只要设置相应属性即可，这样在之后绘制图形的时候都会自带投影，无论这个图形是描边图形还是填充图形。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18827-8562-4669-B51A-B8F6A76E0ADA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100D93-B42E-4B1B-A601-D6DA1CF192AE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5C4ED8-7000-4C87-806E-175A0FD9C89E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2C48B4-57EB-4C60-8C5D-4FB3983BF490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F2B4E6-98E4-43EC-8133-766FFF685940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1446C6-ED27-4336-817C-BA058BBB7A90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gradient=createLinearGradient(x1,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gradient=createRadialGradient(x1,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gradient.addColorStop(position,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685214-80F0-45BC-89C4-6453F27A0E56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linerGradient=ctx.createLinearGradient(x1,y1,x2,y2);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linerGradient.addColorStop(0,'red');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linerGradient.addColorStop(.5,'yellow');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linerGradient.addColorStop(1,'green');</a:t>
            </a:r>
            <a:endParaRPr lang="zh-CN" altLang="en-US" sz="1600">
              <a:sym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266ACC-00F2-4E65-8E4B-2BF48244679C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linerGradient=ctx.createLinearGradient(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linerGradient.addColorStop(0,'red');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linerGradient.addColorStop(.5,'yellow');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linerGradient.addColorStop(1,'green');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99F0E4-44ED-4CF5-8792-30989971E1C6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4563</TotalTime>
  <Words>680</Words>
  <Application>Microsoft Office PowerPoint</Application>
  <PresentationFormat>宽屏</PresentationFormat>
  <Paragraphs>111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Helvetica Neue</vt:lpstr>
      <vt:lpstr>等线</vt:lpstr>
      <vt:lpstr>微软雅黑</vt:lpstr>
      <vt:lpstr>微软雅黑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292</cp:revision>
  <dcterms:created xsi:type="dcterms:W3CDTF">2019-05-19T07:46:27Z</dcterms:created>
  <dcterms:modified xsi:type="dcterms:W3CDTF">2020-01-02T12:20:48Z</dcterms:modified>
</cp:coreProperties>
</file>