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0" r:id="rId4"/>
    <p:sldId id="272" r:id="rId5"/>
    <p:sldId id="280" r:id="rId6"/>
    <p:sldId id="296" r:id="rId7"/>
    <p:sldId id="297" r:id="rId8"/>
    <p:sldId id="298" r:id="rId9"/>
    <p:sldId id="282" r:id="rId10"/>
    <p:sldId id="303" r:id="rId11"/>
    <p:sldId id="299" r:id="rId12"/>
    <p:sldId id="302" r:id="rId13"/>
    <p:sldId id="300" r:id="rId14"/>
    <p:sldId id="301" r:id="rId15"/>
    <p:sldId id="2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文本的属性" id="{4C832947-2092-B242-8FF3-4D96B6007803}">
          <p14:sldIdLst>
            <p14:sldId id="272"/>
            <p14:sldId id="280"/>
            <p14:sldId id="296"/>
            <p14:sldId id="297"/>
            <p14:sldId id="298"/>
          </p14:sldIdLst>
        </p14:section>
        <p14:section name="2-文本的绘制方法" id="{4EC0B3B2-9CD5-4B62-900E-63FB86AB8168}">
          <p14:sldIdLst>
            <p14:sldId id="282"/>
            <p14:sldId id="303"/>
          </p14:sldIdLst>
        </p14:section>
        <p14:section name="案例" id="{1E00EAB9-A32C-44B7-84CD-1E36D4A77792}">
          <p14:sldIdLst>
            <p14:sldId id="299"/>
          </p14:sldIdLst>
        </p14:section>
        <p14:section name="总结" id="{95B7A67C-5F04-4D9A-B556-78368390D574}">
          <p14:sldIdLst>
            <p14:sldId id="302"/>
          </p14:sldIdLst>
        </p14:section>
        <p14:section name="扩展" id="{AE3B4469-8CBD-4D65-BF6E-BC8E1AA2C949}">
          <p14:sldIdLst>
            <p14:sldId id="300"/>
            <p14:sldId id="301"/>
            <p14:sldId id="295"/>
          </p14:sldIdLst>
        </p14:section>
        <p14:section name="案例" id="{53B9D617-9879-4947-A1DB-073DC7B477F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A76"/>
    <a:srgbClr val="D4C29A"/>
    <a:srgbClr val="D3B589"/>
    <a:srgbClr val="C9B58D"/>
    <a:srgbClr val="FFFF00"/>
    <a:srgbClr val="4D0907"/>
    <a:srgbClr val="FAEBD7"/>
    <a:srgbClr val="ED7D31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100" d="100"/>
          <a:sy n="100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3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5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7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1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AA942D-B0E9-4DB7-8BAB-A7884AA09EF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659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文本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获取文字宽度的方法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ctx.measureText(text)</a:t>
            </a:r>
          </a:p>
          <a:p>
            <a:pPr marL="0" indent="0">
              <a:buNone/>
            </a:pPr>
            <a:r>
              <a:rPr lang="zh-CN" altLang="en-US"/>
              <a:t>此方法可以让某些元素随文字宽度的变化而变化；也可以让文字达到某种宽度的时候，发生某种变化。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2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布艺文字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09"/>
            <a:ext cx="10515600" cy="537243"/>
          </a:xfrm>
        </p:spPr>
        <p:txBody>
          <a:bodyPr/>
          <a:lstStyle/>
          <a:p>
            <a:r>
              <a:rPr lang="zh-CN" altLang="en-US"/>
              <a:t>要点：</a:t>
            </a:r>
            <a:r>
              <a:rPr lang="en-US" altLang="zh-CN"/>
              <a:t>fillText(), strokeText(), setLineDash(), shadowColor, shadowBlur, shadowOffsetY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7028F-2652-4EF5-A21D-72C0AE2C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1" y="1665464"/>
            <a:ext cx="7670118" cy="48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文字特效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结合</a:t>
            </a:r>
            <a:r>
              <a:rPr lang="en-US" altLang="zh-CN"/>
              <a:t>canvas </a:t>
            </a:r>
            <a:r>
              <a:rPr lang="zh-CN" altLang="en-US"/>
              <a:t>所提供的样式，可以制作许多丰富多彩的文字。</a:t>
            </a:r>
          </a:p>
        </p:txBody>
      </p:sp>
    </p:spTree>
    <p:extLst>
      <p:ext uri="{BB962C8B-B14F-4D97-AF65-F5344CB8AC3E}">
        <p14:creationId xmlns:p14="http://schemas.microsoft.com/office/powerpoint/2010/main" val="397999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1D2C77-211E-4A6F-BB38-B6AF40C65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31861"/>
            <a:ext cx="9144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E85CB-9B1E-48D2-A647-791A3CEEB4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153"/>
            <a:ext cx="10515600" cy="22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7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A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DDA203-966F-48CA-9821-550F177FB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9821"/>
            <a:ext cx="10515600" cy="37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理解文本的属性和绘制方法。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可以灵活熟练的绘制文本。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文本的属性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文本的绘制方法</a:t>
            </a: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文本的属性有</a:t>
            </a:r>
            <a:r>
              <a:rPr lang="en-US" altLang="zh-CN"/>
              <a:t>3 </a:t>
            </a:r>
            <a:r>
              <a:rPr lang="zh-CN" altLang="en-US"/>
              <a:t>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字体：</a:t>
            </a:r>
            <a:r>
              <a:rPr lang="en-US" altLang="zh-CN"/>
              <a:t>font</a:t>
            </a:r>
          </a:p>
          <a:p>
            <a:r>
              <a:rPr lang="zh-CN" altLang="en-US"/>
              <a:t>水平对齐： </a:t>
            </a:r>
            <a:r>
              <a:rPr lang="en-US" altLang="zh-CN"/>
              <a:t>textAlign</a:t>
            </a:r>
          </a:p>
          <a:p>
            <a:r>
              <a:rPr lang="zh-CN" altLang="en-US"/>
              <a:t>垂直对齐：</a:t>
            </a:r>
            <a:r>
              <a:rPr lang="en-US" altLang="zh-CN"/>
              <a:t>textBaseline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font </a:t>
            </a:r>
            <a:r>
              <a:rPr lang="zh-CN" altLang="en-US"/>
              <a:t>字体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en-US" altLang="zh-CN"/>
              <a:t>font</a:t>
            </a:r>
            <a:r>
              <a:rPr lang="zh-CN" altLang="en-US"/>
              <a:t> 属性和</a:t>
            </a:r>
            <a:r>
              <a:rPr lang="en-US" altLang="zh-CN"/>
              <a:t>css </a:t>
            </a:r>
            <a:r>
              <a:rPr lang="zh-CN" altLang="en-US"/>
              <a:t>的</a:t>
            </a:r>
            <a:r>
              <a:rPr lang="en-US" altLang="zh-CN"/>
              <a:t>font </a:t>
            </a:r>
            <a:r>
              <a:rPr lang="zh-CN" altLang="en-US"/>
              <a:t>属性是一样的，它可以设置文本的粗细、字号、字体等。如：</a:t>
            </a:r>
          </a:p>
          <a:p>
            <a:r>
              <a:rPr lang="en-US" altLang="zh-CN"/>
              <a:t>css </a:t>
            </a:r>
            <a:r>
              <a:rPr lang="zh-CN" altLang="en-US"/>
              <a:t>设置字体：</a:t>
            </a:r>
            <a:r>
              <a:rPr lang="en-US" altLang="zh-CN"/>
              <a:t>p{font:bold 15px  arial;}</a:t>
            </a:r>
          </a:p>
          <a:p>
            <a:r>
              <a:rPr lang="en-US" altLang="zh-CN"/>
              <a:t>canvas </a:t>
            </a:r>
            <a:r>
              <a:rPr lang="zh-CN" altLang="en-US"/>
              <a:t>设置字体：</a:t>
            </a:r>
            <a:r>
              <a:rPr lang="en-US" altLang="zh-CN"/>
              <a:t>ctx.font=‘bold 15px  arial’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textAlign </a:t>
            </a:r>
            <a:r>
              <a:rPr lang="zh-CN" altLang="en-US"/>
              <a:t>水平对齐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D47030-91A8-4074-9FDC-10772CFF0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2" y="1685827"/>
            <a:ext cx="4283676" cy="31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6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注意：</a:t>
            </a:r>
            <a:r>
              <a:rPr lang="en-US" altLang="zh-CN"/>
              <a:t>start </a:t>
            </a:r>
            <a:r>
              <a:rPr lang="zh-CN" altLang="en-US"/>
              <a:t>和</a:t>
            </a:r>
            <a:r>
              <a:rPr lang="en-US" altLang="zh-CN"/>
              <a:t>end </a:t>
            </a:r>
            <a:r>
              <a:rPr lang="zh-CN" altLang="en-US"/>
              <a:t>会受</a:t>
            </a:r>
            <a:r>
              <a:rPr lang="en-US" altLang="zh-CN"/>
              <a:t>html </a:t>
            </a:r>
            <a:r>
              <a:rPr lang="zh-CN" altLang="en-US"/>
              <a:t>的</a:t>
            </a:r>
            <a:r>
              <a:rPr lang="en-US" altLang="zh-CN"/>
              <a:t>dir </a:t>
            </a:r>
            <a:r>
              <a:rPr lang="zh-CN" altLang="en-US"/>
              <a:t>属性影响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263B21-6D27-440B-B4EA-46E1D9B9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48" y="1820838"/>
            <a:ext cx="3302954" cy="24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路径跟随的应用">
            <a:extLst>
              <a:ext uri="{FF2B5EF4-FFF2-40B4-BE49-F238E27FC236}">
                <a16:creationId xmlns:a16="http://schemas.microsoft.com/office/drawing/2014/main" id="{7B838307-6C6D-45E7-82FE-ECE4CBD78834}"/>
              </a:ext>
            </a:extLst>
          </p:cNvPr>
          <p:cNvSpPr txBox="1"/>
          <p:nvPr/>
        </p:nvSpPr>
        <p:spPr>
          <a:xfrm>
            <a:off x="2640028" y="4683727"/>
            <a:ext cx="234615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默认情况：</a:t>
            </a:r>
            <a:r>
              <a:rPr lang="en-US" altLang="zh-CN" sz="1400"/>
              <a:t>&lt;html dir='ltr'&gt;</a:t>
            </a:r>
            <a:endParaRPr sz="140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863F038-CC00-463F-8E91-FA22794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02" y="1866558"/>
            <a:ext cx="3011855" cy="22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路径跟随的应用">
            <a:extLst>
              <a:ext uri="{FF2B5EF4-FFF2-40B4-BE49-F238E27FC236}">
                <a16:creationId xmlns:a16="http://schemas.microsoft.com/office/drawing/2014/main" id="{570C8131-6961-4028-ADF4-408820913540}"/>
              </a:ext>
            </a:extLst>
          </p:cNvPr>
          <p:cNvSpPr txBox="1"/>
          <p:nvPr/>
        </p:nvSpPr>
        <p:spPr>
          <a:xfrm>
            <a:off x="7417768" y="4683726"/>
            <a:ext cx="1581519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400"/>
              <a:t>&lt;html dir=‘rtl'&gt;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28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textBaseline </a:t>
            </a:r>
            <a:r>
              <a:rPr lang="zh-CN" altLang="en-US"/>
              <a:t>垂直对齐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E069A-43CF-4C14-9F24-D3DE82569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0515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8E893A-4783-438C-8F97-918AA5C20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5292"/>
              </p:ext>
            </p:extLst>
          </p:nvPr>
        </p:nvGraphicFramePr>
        <p:xfrm>
          <a:off x="1068860" y="3772535"/>
          <a:ext cx="10192264" cy="2446020"/>
        </p:xfrm>
        <a:graphic>
          <a:graphicData uri="http://schemas.openxmlformats.org/drawingml/2006/table">
            <a:tbl>
              <a:tblPr/>
              <a:tblGrid>
                <a:gridCol w="5096132">
                  <a:extLst>
                    <a:ext uri="{9D8B030D-6E8A-4147-A177-3AD203B41FA5}">
                      <a16:colId xmlns:a16="http://schemas.microsoft.com/office/drawing/2014/main" val="1866939387"/>
                    </a:ext>
                  </a:extLst>
                </a:gridCol>
                <a:gridCol w="5096132">
                  <a:extLst>
                    <a:ext uri="{9D8B030D-6E8A-4147-A177-3AD203B41FA5}">
                      <a16:colId xmlns:a16="http://schemas.microsoft.com/office/drawing/2014/main" val="425958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alphabetic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默认。标准字母基线对齐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2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top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上对齐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0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hanging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悬挂基线对齐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middle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垂直居中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ideographic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表意基线对齐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5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bottom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下对齐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文本的绘制方法有</a:t>
            </a:r>
            <a:r>
              <a:rPr lang="en-US" altLang="zh-CN"/>
              <a:t>2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填充文字 </a:t>
            </a:r>
            <a:r>
              <a:rPr lang="en-US" altLang="zh-CN"/>
              <a:t>fillText(text, x, y , maxWidth)</a:t>
            </a:r>
          </a:p>
          <a:p>
            <a:r>
              <a:rPr lang="zh-CN" altLang="en-US"/>
              <a:t>描边文字 </a:t>
            </a:r>
            <a:r>
              <a:rPr lang="en-US" altLang="zh-CN"/>
              <a:t>strokeText(text, x, y , maxWidth)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4682</TotalTime>
  <Words>295</Words>
  <Application>Microsoft Office PowerPoint</Application>
  <PresentationFormat>宽屏</PresentationFormat>
  <Paragraphs>56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微软雅黑</vt:lpstr>
      <vt:lpstr>微软雅黑</vt:lpstr>
      <vt:lpstr>Arial</vt:lpstr>
      <vt:lpstr>主题1</vt:lpstr>
      <vt:lpstr>canvas 文本</vt:lpstr>
      <vt:lpstr>课堂目标</vt:lpstr>
      <vt:lpstr>知识点综述</vt:lpstr>
      <vt:lpstr>文本的属性有3 种</vt:lpstr>
      <vt:lpstr>font 字体</vt:lpstr>
      <vt:lpstr>textAlign 水平对齐</vt:lpstr>
      <vt:lpstr>注意：start 和end 会受html 的dir 属性影响</vt:lpstr>
      <vt:lpstr>textBaseline 垂直对齐</vt:lpstr>
      <vt:lpstr>文本的绘制方法有2种</vt:lpstr>
      <vt:lpstr>扩展 - 获取文字宽度的方法</vt:lpstr>
      <vt:lpstr>布艺文字</vt:lpstr>
      <vt:lpstr>文字特效</vt:lpstr>
      <vt:lpstr>用canvas 实现丰富多彩的文字效果</vt:lpstr>
      <vt:lpstr>用canvas 实现丰富多彩的文字效果</vt:lpstr>
      <vt:lpstr>用canvas 实现丰富多彩的文字效果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298</cp:revision>
  <dcterms:created xsi:type="dcterms:W3CDTF">2019-05-19T07:46:27Z</dcterms:created>
  <dcterms:modified xsi:type="dcterms:W3CDTF">2020-01-04T11:53:06Z</dcterms:modified>
</cp:coreProperties>
</file>