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02" r:id="rId6"/>
    <p:sldId id="312" r:id="rId7"/>
    <p:sldId id="309" r:id="rId8"/>
    <p:sldId id="280" r:id="rId9"/>
    <p:sldId id="313" r:id="rId10"/>
    <p:sldId id="314" r:id="rId11"/>
    <p:sldId id="315" r:id="rId12"/>
    <p:sldId id="306" r:id="rId13"/>
    <p:sldId id="3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上下文对象的状态管理" id="{4C832947-2092-B242-8FF3-4D96B6007803}">
          <p14:sldIdLst>
            <p14:sldId id="272"/>
            <p14:sldId id="30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上下文对象的状态是什么？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管理上下文状态的方法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保存当前状态：</a:t>
            </a:r>
            <a:r>
              <a:rPr lang="en-US" altLang="zh-CN"/>
              <a:t>save()</a:t>
            </a:r>
          </a:p>
          <a:p>
            <a:r>
              <a:rPr lang="zh-CN" altLang="en-US"/>
              <a:t>恢复上一次保存的状态：</a:t>
            </a:r>
            <a:r>
              <a:rPr lang="en-US" altLang="zh-CN"/>
              <a:t>restore()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将其包裹起来。这是为了避免当前的图形样式影响以后的图形样式。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b - save()</a:t>
            </a:r>
          </a:p>
          <a:p>
            <a:pPr marL="0" indent="0">
              <a:buNone/>
            </a:pPr>
            <a:r>
              <a:rPr lang="en-US" altLang="zh-CN"/>
              <a:t>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translate(x,y)</a:t>
            </a:r>
          </a:p>
          <a:p>
            <a:r>
              <a:rPr lang="zh-CN" altLang="en-US"/>
              <a:t>旋转：</a:t>
            </a:r>
            <a:r>
              <a:rPr lang="en-US" altLang="zh-CN"/>
              <a:t> rotate(angle)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scale(x,y)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4790</TotalTime>
  <Words>354</Words>
  <Application>Microsoft Office PowerPoint</Application>
  <PresentationFormat>宽屏</PresentationFormat>
  <Paragraphs>59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上下文对象的状态是什么？</vt:lpstr>
      <vt:lpstr>管理上下文状态的方法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313</cp:revision>
  <dcterms:created xsi:type="dcterms:W3CDTF">2019-05-19T07:46:27Z</dcterms:created>
  <dcterms:modified xsi:type="dcterms:W3CDTF">2020-01-04T09:03:34Z</dcterms:modified>
</cp:coreProperties>
</file>