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</p:sldIdLst>
  <p:sldSz cy="36576000" cx="27432000"/>
  <p:notesSz cx="7019925" cy="9305925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1520">
          <p15:clr>
            <a:srgbClr val="A4A3A4"/>
          </p15:clr>
        </p15:guide>
        <p15:guide id="2" pos="864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7" roundtripDataSignature="AMtx7mj45hQuKqA/JFqTRowVLRaZ55ZDe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1520" orient="horz"/>
        <p:guide pos="86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041968" cy="465296"/>
          </a:xfrm>
          <a:prstGeom prst="rect">
            <a:avLst/>
          </a:prstGeom>
          <a:noFill/>
          <a:ln>
            <a:noFill/>
          </a:ln>
        </p:spPr>
        <p:txBody>
          <a:bodyPr anchorCtr="0" anchor="t" bIns="46625" lIns="93275" spcFirstLastPara="1" rIns="93275" wrap="square" tIns="466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976333" y="0"/>
            <a:ext cx="3041968" cy="465296"/>
          </a:xfrm>
          <a:prstGeom prst="rect">
            <a:avLst/>
          </a:prstGeom>
          <a:noFill/>
          <a:ln>
            <a:noFill/>
          </a:ln>
        </p:spPr>
        <p:txBody>
          <a:bodyPr anchorCtr="0" anchor="t" bIns="46625" lIns="93275" spcFirstLastPara="1" rIns="93275" wrap="square" tIns="4662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2201863" y="698500"/>
            <a:ext cx="2616200" cy="34893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01993" y="4420315"/>
            <a:ext cx="5615940" cy="4187666"/>
          </a:xfrm>
          <a:prstGeom prst="rect">
            <a:avLst/>
          </a:prstGeom>
          <a:noFill/>
          <a:ln>
            <a:noFill/>
          </a:ln>
        </p:spPr>
        <p:txBody>
          <a:bodyPr anchorCtr="0" anchor="t" bIns="46625" lIns="93275" spcFirstLastPara="1" rIns="93275" wrap="square" tIns="466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839014"/>
            <a:ext cx="3041968" cy="465296"/>
          </a:xfrm>
          <a:prstGeom prst="rect">
            <a:avLst/>
          </a:prstGeom>
          <a:noFill/>
          <a:ln>
            <a:noFill/>
          </a:ln>
        </p:spPr>
        <p:txBody>
          <a:bodyPr anchorCtr="0" anchor="b" bIns="46625" lIns="93275" spcFirstLastPara="1" rIns="93275" wrap="square" tIns="466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976333" y="8839014"/>
            <a:ext cx="3041968" cy="465296"/>
          </a:xfrm>
          <a:prstGeom prst="rect">
            <a:avLst/>
          </a:prstGeom>
          <a:noFill/>
          <a:ln>
            <a:noFill/>
          </a:ln>
        </p:spPr>
        <p:txBody>
          <a:bodyPr anchorCtr="0" anchor="b" bIns="46625" lIns="93275" spcFirstLastPara="1" rIns="93275" wrap="square" tIns="466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2201863" y="698500"/>
            <a:ext cx="2616200" cy="34893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701993" y="4420315"/>
            <a:ext cx="5615940" cy="4187666"/>
          </a:xfrm>
          <a:prstGeom prst="rect">
            <a:avLst/>
          </a:prstGeom>
          <a:noFill/>
          <a:ln>
            <a:noFill/>
          </a:ln>
        </p:spPr>
        <p:txBody>
          <a:bodyPr anchorCtr="0" anchor="t" bIns="46625" lIns="93275" spcFirstLastPara="1" rIns="93275" wrap="square" tIns="466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 txBox="1"/>
          <p:nvPr>
            <p:ph idx="12" type="sldNum"/>
          </p:nvPr>
        </p:nvSpPr>
        <p:spPr>
          <a:xfrm>
            <a:off x="3976333" y="8839014"/>
            <a:ext cx="3041968" cy="465296"/>
          </a:xfrm>
          <a:prstGeom prst="rect">
            <a:avLst/>
          </a:prstGeom>
          <a:noFill/>
          <a:ln>
            <a:noFill/>
          </a:ln>
        </p:spPr>
        <p:txBody>
          <a:bodyPr anchorCtr="0" anchor="b" bIns="46625" lIns="93275" spcFirstLastPara="1" rIns="93275" wrap="square" tIns="466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ctrTitle"/>
          </p:nvPr>
        </p:nvSpPr>
        <p:spPr>
          <a:xfrm>
            <a:off x="2057400" y="11362270"/>
            <a:ext cx="23317200" cy="7840133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75" lIns="365750" spcFirstLastPara="1" rIns="365750" wrap="square" tIns="18287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4114800" y="20726400"/>
            <a:ext cx="19202401" cy="93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75" lIns="365750" spcFirstLastPara="1" rIns="365750" wrap="square" tIns="182875">
            <a:normAutofit/>
          </a:bodyPr>
          <a:lstStyle>
            <a:lvl1pPr lvl="0" algn="ctr">
              <a:spcBef>
                <a:spcPts val="2560"/>
              </a:spcBef>
              <a:spcAft>
                <a:spcPts val="0"/>
              </a:spcAft>
              <a:buClr>
                <a:srgbClr val="888888"/>
              </a:buClr>
              <a:buSzPts val="128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2240"/>
              </a:spcBef>
              <a:spcAft>
                <a:spcPts val="0"/>
              </a:spcAft>
              <a:buClr>
                <a:srgbClr val="888888"/>
              </a:buClr>
              <a:buSzPts val="112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920"/>
              </a:spcBef>
              <a:spcAft>
                <a:spcPts val="0"/>
              </a:spcAft>
              <a:buClr>
                <a:srgbClr val="888888"/>
              </a:buClr>
              <a:buSzPts val="96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8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8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8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8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8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8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0" type="dt"/>
          </p:nvPr>
        </p:nvSpPr>
        <p:spPr>
          <a:xfrm>
            <a:off x="1371600" y="33900538"/>
            <a:ext cx="6400800" cy="1947333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75" lIns="365750" spcFirstLastPara="1" rIns="365750" wrap="square" tIns="1828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1" type="ftr"/>
          </p:nvPr>
        </p:nvSpPr>
        <p:spPr>
          <a:xfrm>
            <a:off x="9372600" y="33900538"/>
            <a:ext cx="8686800" cy="1947333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75" lIns="365750" spcFirstLastPara="1" rIns="365750" wrap="square" tIns="1828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19659600" y="33900538"/>
            <a:ext cx="6400800" cy="1947333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75" lIns="365750" spcFirstLastPara="1" rIns="365750" wrap="square" tIns="1828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 txBox="1"/>
          <p:nvPr>
            <p:ph type="title"/>
          </p:nvPr>
        </p:nvSpPr>
        <p:spPr>
          <a:xfrm>
            <a:off x="1371600" y="1464736"/>
            <a:ext cx="24688800" cy="60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75" lIns="365750" spcFirstLastPara="1" rIns="365750" wrap="square" tIns="18287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2"/>
          <p:cNvSpPr txBox="1"/>
          <p:nvPr>
            <p:ph idx="1" type="body"/>
          </p:nvPr>
        </p:nvSpPr>
        <p:spPr>
          <a:xfrm rot="5400000">
            <a:off x="1646766" y="8259237"/>
            <a:ext cx="24138468" cy="246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75" lIns="365750" spcFirstLastPara="1" rIns="365750" wrap="square" tIns="182875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2"/>
          <p:cNvSpPr txBox="1"/>
          <p:nvPr>
            <p:ph idx="10" type="dt"/>
          </p:nvPr>
        </p:nvSpPr>
        <p:spPr>
          <a:xfrm>
            <a:off x="1371600" y="33900538"/>
            <a:ext cx="6400800" cy="1947333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75" lIns="365750" spcFirstLastPara="1" rIns="365750" wrap="square" tIns="1828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1" type="ftr"/>
          </p:nvPr>
        </p:nvSpPr>
        <p:spPr>
          <a:xfrm>
            <a:off x="9372600" y="33900538"/>
            <a:ext cx="8686800" cy="1947333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75" lIns="365750" spcFirstLastPara="1" rIns="365750" wrap="square" tIns="1828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2" type="sldNum"/>
          </p:nvPr>
        </p:nvSpPr>
        <p:spPr>
          <a:xfrm>
            <a:off x="19659600" y="33900538"/>
            <a:ext cx="6400800" cy="1947333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75" lIns="365750" spcFirstLastPara="1" rIns="365750" wrap="square" tIns="1828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 txBox="1"/>
          <p:nvPr>
            <p:ph type="title"/>
          </p:nvPr>
        </p:nvSpPr>
        <p:spPr>
          <a:xfrm rot="5400000">
            <a:off x="7370234" y="13982705"/>
            <a:ext cx="31208133" cy="617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75" lIns="365750" spcFirstLastPara="1" rIns="365750" wrap="square" tIns="18287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3"/>
          <p:cNvSpPr txBox="1"/>
          <p:nvPr>
            <p:ph idx="1" type="body"/>
          </p:nvPr>
        </p:nvSpPr>
        <p:spPr>
          <a:xfrm rot="5400000">
            <a:off x="-5202767" y="8039105"/>
            <a:ext cx="31208133" cy="18059401"/>
          </a:xfrm>
          <a:prstGeom prst="rect">
            <a:avLst/>
          </a:prstGeom>
          <a:noFill/>
          <a:ln>
            <a:noFill/>
          </a:ln>
        </p:spPr>
        <p:txBody>
          <a:bodyPr anchorCtr="0" anchor="t" bIns="182875" lIns="365750" spcFirstLastPara="1" rIns="365750" wrap="square" tIns="182875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3"/>
          <p:cNvSpPr txBox="1"/>
          <p:nvPr>
            <p:ph idx="10" type="dt"/>
          </p:nvPr>
        </p:nvSpPr>
        <p:spPr>
          <a:xfrm>
            <a:off x="1371600" y="33900538"/>
            <a:ext cx="6400800" cy="1947333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75" lIns="365750" spcFirstLastPara="1" rIns="365750" wrap="square" tIns="1828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3"/>
          <p:cNvSpPr txBox="1"/>
          <p:nvPr>
            <p:ph idx="11" type="ftr"/>
          </p:nvPr>
        </p:nvSpPr>
        <p:spPr>
          <a:xfrm>
            <a:off x="9372600" y="33900538"/>
            <a:ext cx="8686800" cy="1947333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75" lIns="365750" spcFirstLastPara="1" rIns="365750" wrap="square" tIns="1828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3"/>
          <p:cNvSpPr txBox="1"/>
          <p:nvPr>
            <p:ph idx="12" type="sldNum"/>
          </p:nvPr>
        </p:nvSpPr>
        <p:spPr>
          <a:xfrm>
            <a:off x="19659600" y="33900538"/>
            <a:ext cx="6400800" cy="1947333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75" lIns="365750" spcFirstLastPara="1" rIns="365750" wrap="square" tIns="1828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1371600" y="1464736"/>
            <a:ext cx="24688800" cy="60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75" lIns="365750" spcFirstLastPara="1" rIns="365750" wrap="square" tIns="18287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1371600" y="8534403"/>
            <a:ext cx="24688800" cy="24138468"/>
          </a:xfrm>
          <a:prstGeom prst="rect">
            <a:avLst/>
          </a:prstGeom>
          <a:noFill/>
          <a:ln>
            <a:noFill/>
          </a:ln>
        </p:spPr>
        <p:txBody>
          <a:bodyPr anchorCtr="0" anchor="t" bIns="182875" lIns="365750" spcFirstLastPara="1" rIns="365750" wrap="square" tIns="182875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0" type="dt"/>
          </p:nvPr>
        </p:nvSpPr>
        <p:spPr>
          <a:xfrm>
            <a:off x="1371600" y="33900538"/>
            <a:ext cx="6400800" cy="1947333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75" lIns="365750" spcFirstLastPara="1" rIns="365750" wrap="square" tIns="1828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9372600" y="33900538"/>
            <a:ext cx="8686800" cy="1947333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75" lIns="365750" spcFirstLastPara="1" rIns="365750" wrap="square" tIns="1828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19659600" y="33900538"/>
            <a:ext cx="6400800" cy="1947333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75" lIns="365750" spcFirstLastPara="1" rIns="365750" wrap="square" tIns="1828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2166939" y="23503469"/>
            <a:ext cx="23317200" cy="72644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75" lIns="365750" spcFirstLastPara="1" rIns="365750" wrap="square" tIns="18287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0"/>
              <a:buFont typeface="Calibri"/>
              <a:buNone/>
              <a:defRPr b="1" sz="16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2166939" y="15502472"/>
            <a:ext cx="23317200" cy="8000997"/>
          </a:xfrm>
          <a:prstGeom prst="rect">
            <a:avLst/>
          </a:prstGeom>
          <a:noFill/>
          <a:ln>
            <a:noFill/>
          </a:ln>
        </p:spPr>
        <p:txBody>
          <a:bodyPr anchorCtr="0" anchor="b" bIns="182875" lIns="365750" spcFirstLastPara="1" rIns="365750" wrap="square" tIns="182875">
            <a:normAutofit/>
          </a:bodyPr>
          <a:lstStyle>
            <a:lvl1pPr indent="-228600" lvl="0" marL="457200" algn="l"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8000"/>
              <a:buNone/>
              <a:defRPr sz="8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1440"/>
              </a:spcBef>
              <a:spcAft>
                <a:spcPts val="0"/>
              </a:spcAft>
              <a:buClr>
                <a:srgbClr val="888888"/>
              </a:buClr>
              <a:buSzPts val="7200"/>
              <a:buNone/>
              <a:defRPr sz="72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280"/>
              </a:spcBef>
              <a:spcAft>
                <a:spcPts val="0"/>
              </a:spcAft>
              <a:buClr>
                <a:srgbClr val="888888"/>
              </a:buClr>
              <a:buSzPts val="6400"/>
              <a:buNone/>
              <a:defRPr sz="64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120"/>
              </a:spcBef>
              <a:spcAft>
                <a:spcPts val="0"/>
              </a:spcAft>
              <a:buClr>
                <a:srgbClr val="888888"/>
              </a:buClr>
              <a:buSzPts val="5600"/>
              <a:buNone/>
              <a:defRPr sz="56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120"/>
              </a:spcBef>
              <a:spcAft>
                <a:spcPts val="0"/>
              </a:spcAft>
              <a:buClr>
                <a:srgbClr val="888888"/>
              </a:buClr>
              <a:buSzPts val="5600"/>
              <a:buNone/>
              <a:defRPr sz="56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120"/>
              </a:spcBef>
              <a:spcAft>
                <a:spcPts val="0"/>
              </a:spcAft>
              <a:buClr>
                <a:srgbClr val="888888"/>
              </a:buClr>
              <a:buSzPts val="5600"/>
              <a:buNone/>
              <a:defRPr sz="56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120"/>
              </a:spcBef>
              <a:spcAft>
                <a:spcPts val="0"/>
              </a:spcAft>
              <a:buClr>
                <a:srgbClr val="888888"/>
              </a:buClr>
              <a:buSzPts val="5600"/>
              <a:buNone/>
              <a:defRPr sz="56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120"/>
              </a:spcBef>
              <a:spcAft>
                <a:spcPts val="0"/>
              </a:spcAft>
              <a:buClr>
                <a:srgbClr val="888888"/>
              </a:buClr>
              <a:buSzPts val="5600"/>
              <a:buNone/>
              <a:defRPr sz="56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120"/>
              </a:spcBef>
              <a:spcAft>
                <a:spcPts val="0"/>
              </a:spcAft>
              <a:buClr>
                <a:srgbClr val="888888"/>
              </a:buClr>
              <a:buSzPts val="5600"/>
              <a:buNone/>
              <a:defRPr sz="5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1371600" y="33900538"/>
            <a:ext cx="6400800" cy="1947333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75" lIns="365750" spcFirstLastPara="1" rIns="365750" wrap="square" tIns="1828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9372600" y="33900538"/>
            <a:ext cx="8686800" cy="1947333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75" lIns="365750" spcFirstLastPara="1" rIns="365750" wrap="square" tIns="1828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19659600" y="33900538"/>
            <a:ext cx="6400800" cy="1947333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75" lIns="365750" spcFirstLastPara="1" rIns="365750" wrap="square" tIns="1828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1371600" y="1464736"/>
            <a:ext cx="24688800" cy="60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75" lIns="365750" spcFirstLastPara="1" rIns="365750" wrap="square" tIns="18287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1371600" y="8534403"/>
            <a:ext cx="12115800" cy="24138468"/>
          </a:xfrm>
          <a:prstGeom prst="rect">
            <a:avLst/>
          </a:prstGeom>
          <a:noFill/>
          <a:ln>
            <a:noFill/>
          </a:ln>
        </p:spPr>
        <p:txBody>
          <a:bodyPr anchorCtr="0" anchor="t" bIns="182875" lIns="365750" spcFirstLastPara="1" rIns="365750" wrap="square" tIns="182875">
            <a:normAutofit/>
          </a:bodyPr>
          <a:lstStyle>
            <a:lvl1pPr indent="-939800" lvl="0" marL="457200" algn="l">
              <a:spcBef>
                <a:spcPts val="2240"/>
              </a:spcBef>
              <a:spcAft>
                <a:spcPts val="0"/>
              </a:spcAft>
              <a:buClr>
                <a:schemeClr val="dk1"/>
              </a:buClr>
              <a:buSzPts val="11200"/>
              <a:buChar char="•"/>
              <a:defRPr sz="11200"/>
            </a:lvl1pPr>
            <a:lvl2pPr indent="-838200" lvl="1" marL="914400" algn="l"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9600"/>
              <a:buChar char="–"/>
              <a:defRPr sz="9600"/>
            </a:lvl2pPr>
            <a:lvl3pPr indent="-736600" lvl="2" marL="137160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000"/>
              <a:buChar char="•"/>
              <a:defRPr sz="8000"/>
            </a:lvl3pPr>
            <a:lvl4pPr indent="-685800" lvl="3" marL="1828800" algn="l">
              <a:spcBef>
                <a:spcPts val="1440"/>
              </a:spcBef>
              <a:spcAft>
                <a:spcPts val="0"/>
              </a:spcAft>
              <a:buClr>
                <a:schemeClr val="dk1"/>
              </a:buClr>
              <a:buSzPts val="7200"/>
              <a:buChar char="–"/>
              <a:defRPr sz="7200"/>
            </a:lvl4pPr>
            <a:lvl5pPr indent="-685800" lvl="4" marL="2286000" algn="l">
              <a:spcBef>
                <a:spcPts val="1440"/>
              </a:spcBef>
              <a:spcAft>
                <a:spcPts val="0"/>
              </a:spcAft>
              <a:buClr>
                <a:schemeClr val="dk1"/>
              </a:buClr>
              <a:buSzPts val="7200"/>
              <a:buChar char="»"/>
              <a:defRPr sz="7200"/>
            </a:lvl5pPr>
            <a:lvl6pPr indent="-685800" lvl="5" marL="2743200" algn="l">
              <a:spcBef>
                <a:spcPts val="1440"/>
              </a:spcBef>
              <a:spcAft>
                <a:spcPts val="0"/>
              </a:spcAft>
              <a:buClr>
                <a:schemeClr val="dk1"/>
              </a:buClr>
              <a:buSzPts val="7200"/>
              <a:buChar char="•"/>
              <a:defRPr sz="7200"/>
            </a:lvl6pPr>
            <a:lvl7pPr indent="-685800" lvl="6" marL="3200400" algn="l">
              <a:spcBef>
                <a:spcPts val="1440"/>
              </a:spcBef>
              <a:spcAft>
                <a:spcPts val="0"/>
              </a:spcAft>
              <a:buClr>
                <a:schemeClr val="dk1"/>
              </a:buClr>
              <a:buSzPts val="7200"/>
              <a:buChar char="•"/>
              <a:defRPr sz="7200"/>
            </a:lvl7pPr>
            <a:lvl8pPr indent="-685800" lvl="7" marL="3657600" algn="l">
              <a:spcBef>
                <a:spcPts val="1440"/>
              </a:spcBef>
              <a:spcAft>
                <a:spcPts val="0"/>
              </a:spcAft>
              <a:buClr>
                <a:schemeClr val="dk1"/>
              </a:buClr>
              <a:buSzPts val="7200"/>
              <a:buChar char="•"/>
              <a:defRPr sz="7200"/>
            </a:lvl8pPr>
            <a:lvl9pPr indent="-685800" lvl="8" marL="4114800" algn="l">
              <a:spcBef>
                <a:spcPts val="1440"/>
              </a:spcBef>
              <a:spcAft>
                <a:spcPts val="0"/>
              </a:spcAft>
              <a:buClr>
                <a:schemeClr val="dk1"/>
              </a:buClr>
              <a:buSzPts val="7200"/>
              <a:buChar char="•"/>
              <a:defRPr sz="7200"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13944600" y="8534403"/>
            <a:ext cx="12115800" cy="24138468"/>
          </a:xfrm>
          <a:prstGeom prst="rect">
            <a:avLst/>
          </a:prstGeom>
          <a:noFill/>
          <a:ln>
            <a:noFill/>
          </a:ln>
        </p:spPr>
        <p:txBody>
          <a:bodyPr anchorCtr="0" anchor="t" bIns="182875" lIns="365750" spcFirstLastPara="1" rIns="365750" wrap="square" tIns="182875">
            <a:normAutofit/>
          </a:bodyPr>
          <a:lstStyle>
            <a:lvl1pPr indent="-939800" lvl="0" marL="457200" algn="l">
              <a:spcBef>
                <a:spcPts val="2240"/>
              </a:spcBef>
              <a:spcAft>
                <a:spcPts val="0"/>
              </a:spcAft>
              <a:buClr>
                <a:schemeClr val="dk1"/>
              </a:buClr>
              <a:buSzPts val="11200"/>
              <a:buChar char="•"/>
              <a:defRPr sz="11200"/>
            </a:lvl1pPr>
            <a:lvl2pPr indent="-838200" lvl="1" marL="914400" algn="l"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9600"/>
              <a:buChar char="–"/>
              <a:defRPr sz="9600"/>
            </a:lvl2pPr>
            <a:lvl3pPr indent="-736600" lvl="2" marL="137160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000"/>
              <a:buChar char="•"/>
              <a:defRPr sz="8000"/>
            </a:lvl3pPr>
            <a:lvl4pPr indent="-685800" lvl="3" marL="1828800" algn="l">
              <a:spcBef>
                <a:spcPts val="1440"/>
              </a:spcBef>
              <a:spcAft>
                <a:spcPts val="0"/>
              </a:spcAft>
              <a:buClr>
                <a:schemeClr val="dk1"/>
              </a:buClr>
              <a:buSzPts val="7200"/>
              <a:buChar char="–"/>
              <a:defRPr sz="7200"/>
            </a:lvl4pPr>
            <a:lvl5pPr indent="-685800" lvl="4" marL="2286000" algn="l">
              <a:spcBef>
                <a:spcPts val="1440"/>
              </a:spcBef>
              <a:spcAft>
                <a:spcPts val="0"/>
              </a:spcAft>
              <a:buClr>
                <a:schemeClr val="dk1"/>
              </a:buClr>
              <a:buSzPts val="7200"/>
              <a:buChar char="»"/>
              <a:defRPr sz="7200"/>
            </a:lvl5pPr>
            <a:lvl6pPr indent="-685800" lvl="5" marL="2743200" algn="l">
              <a:spcBef>
                <a:spcPts val="1440"/>
              </a:spcBef>
              <a:spcAft>
                <a:spcPts val="0"/>
              </a:spcAft>
              <a:buClr>
                <a:schemeClr val="dk1"/>
              </a:buClr>
              <a:buSzPts val="7200"/>
              <a:buChar char="•"/>
              <a:defRPr sz="7200"/>
            </a:lvl6pPr>
            <a:lvl7pPr indent="-685800" lvl="6" marL="3200400" algn="l">
              <a:spcBef>
                <a:spcPts val="1440"/>
              </a:spcBef>
              <a:spcAft>
                <a:spcPts val="0"/>
              </a:spcAft>
              <a:buClr>
                <a:schemeClr val="dk1"/>
              </a:buClr>
              <a:buSzPts val="7200"/>
              <a:buChar char="•"/>
              <a:defRPr sz="7200"/>
            </a:lvl7pPr>
            <a:lvl8pPr indent="-685800" lvl="7" marL="3657600" algn="l">
              <a:spcBef>
                <a:spcPts val="1440"/>
              </a:spcBef>
              <a:spcAft>
                <a:spcPts val="0"/>
              </a:spcAft>
              <a:buClr>
                <a:schemeClr val="dk1"/>
              </a:buClr>
              <a:buSzPts val="7200"/>
              <a:buChar char="•"/>
              <a:defRPr sz="7200"/>
            </a:lvl8pPr>
            <a:lvl9pPr indent="-685800" lvl="8" marL="4114800" algn="l">
              <a:spcBef>
                <a:spcPts val="1440"/>
              </a:spcBef>
              <a:spcAft>
                <a:spcPts val="0"/>
              </a:spcAft>
              <a:buClr>
                <a:schemeClr val="dk1"/>
              </a:buClr>
              <a:buSzPts val="7200"/>
              <a:buChar char="•"/>
              <a:defRPr sz="7200"/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1371600" y="33900538"/>
            <a:ext cx="6400800" cy="1947333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75" lIns="365750" spcFirstLastPara="1" rIns="365750" wrap="square" tIns="1828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9372600" y="33900538"/>
            <a:ext cx="8686800" cy="1947333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75" lIns="365750" spcFirstLastPara="1" rIns="365750" wrap="square" tIns="1828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19659600" y="33900538"/>
            <a:ext cx="6400800" cy="1947333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75" lIns="365750" spcFirstLastPara="1" rIns="365750" wrap="square" tIns="1828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1371600" y="1464736"/>
            <a:ext cx="24688800" cy="60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75" lIns="365750" spcFirstLastPara="1" rIns="365750" wrap="square" tIns="18287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6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1371600" y="8187269"/>
            <a:ext cx="12120564" cy="3412064"/>
          </a:xfrm>
          <a:prstGeom prst="rect">
            <a:avLst/>
          </a:prstGeom>
          <a:noFill/>
          <a:ln>
            <a:noFill/>
          </a:ln>
        </p:spPr>
        <p:txBody>
          <a:bodyPr anchorCtr="0" anchor="b" bIns="182875" lIns="365750" spcFirstLastPara="1" rIns="365750" wrap="square" tIns="182875">
            <a:normAutofit/>
          </a:bodyPr>
          <a:lstStyle>
            <a:lvl1pPr indent="-228600" lvl="0" marL="457200" algn="l"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9600"/>
              <a:buNone/>
              <a:defRPr b="1" sz="9600"/>
            </a:lvl1pPr>
            <a:lvl2pPr indent="-228600" lvl="1" marL="91440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/>
            </a:lvl2pPr>
            <a:lvl3pPr indent="-228600" lvl="2" marL="1371600" algn="l">
              <a:spcBef>
                <a:spcPts val="144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b="1" sz="7200"/>
            </a:lvl3pPr>
            <a:lvl4pPr indent="-228600" lvl="3" marL="1828800" algn="l"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6400"/>
              <a:buNone/>
              <a:defRPr b="1" sz="6400"/>
            </a:lvl4pPr>
            <a:lvl5pPr indent="-228600" lvl="4" marL="2286000" algn="l"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6400"/>
              <a:buNone/>
              <a:defRPr b="1" sz="6400"/>
            </a:lvl5pPr>
            <a:lvl6pPr indent="-228600" lvl="5" marL="2743200" algn="l"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6400"/>
              <a:buNone/>
              <a:defRPr b="1" sz="6400"/>
            </a:lvl6pPr>
            <a:lvl7pPr indent="-228600" lvl="6" marL="3200400" algn="l"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6400"/>
              <a:buNone/>
              <a:defRPr b="1" sz="6400"/>
            </a:lvl7pPr>
            <a:lvl8pPr indent="-228600" lvl="7" marL="3657600" algn="l"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6400"/>
              <a:buNone/>
              <a:defRPr b="1" sz="6400"/>
            </a:lvl8pPr>
            <a:lvl9pPr indent="-228600" lvl="8" marL="4114800" algn="l"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6400"/>
              <a:buNone/>
              <a:defRPr b="1" sz="6400"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1371600" y="11599333"/>
            <a:ext cx="12120564" cy="21073535"/>
          </a:xfrm>
          <a:prstGeom prst="rect">
            <a:avLst/>
          </a:prstGeom>
          <a:noFill/>
          <a:ln>
            <a:noFill/>
          </a:ln>
        </p:spPr>
        <p:txBody>
          <a:bodyPr anchorCtr="0" anchor="t" bIns="182875" lIns="365750" spcFirstLastPara="1" rIns="365750" wrap="square" tIns="182875">
            <a:normAutofit/>
          </a:bodyPr>
          <a:lstStyle>
            <a:lvl1pPr indent="-838200" lvl="0" marL="457200" algn="l"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9600"/>
              <a:buChar char="•"/>
              <a:defRPr sz="9600"/>
            </a:lvl1pPr>
            <a:lvl2pPr indent="-736600" lvl="1" marL="91440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000"/>
              <a:buChar char="–"/>
              <a:defRPr sz="8000"/>
            </a:lvl2pPr>
            <a:lvl3pPr indent="-685800" lvl="2" marL="1371600" algn="l">
              <a:spcBef>
                <a:spcPts val="1440"/>
              </a:spcBef>
              <a:spcAft>
                <a:spcPts val="0"/>
              </a:spcAft>
              <a:buClr>
                <a:schemeClr val="dk1"/>
              </a:buClr>
              <a:buSzPts val="7200"/>
              <a:buChar char="•"/>
              <a:defRPr sz="7200"/>
            </a:lvl3pPr>
            <a:lvl4pPr indent="-635000" lvl="3" marL="1828800" algn="l"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6400"/>
              <a:buChar char="–"/>
              <a:defRPr sz="6400"/>
            </a:lvl4pPr>
            <a:lvl5pPr indent="-635000" lvl="4" marL="2286000" algn="l"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6400"/>
              <a:buChar char="»"/>
              <a:defRPr sz="6400"/>
            </a:lvl5pPr>
            <a:lvl6pPr indent="-635000" lvl="5" marL="2743200" algn="l"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6400"/>
              <a:buChar char="•"/>
              <a:defRPr sz="6400"/>
            </a:lvl6pPr>
            <a:lvl7pPr indent="-635000" lvl="6" marL="3200400" algn="l"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6400"/>
              <a:buChar char="•"/>
              <a:defRPr sz="6400"/>
            </a:lvl7pPr>
            <a:lvl8pPr indent="-635000" lvl="7" marL="3657600" algn="l"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6400"/>
              <a:buChar char="•"/>
              <a:defRPr sz="6400"/>
            </a:lvl8pPr>
            <a:lvl9pPr indent="-635000" lvl="8" marL="4114800" algn="l"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6400"/>
              <a:buChar char="•"/>
              <a:defRPr sz="6400"/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13935077" y="8187269"/>
            <a:ext cx="12125326" cy="3412064"/>
          </a:xfrm>
          <a:prstGeom prst="rect">
            <a:avLst/>
          </a:prstGeom>
          <a:noFill/>
          <a:ln>
            <a:noFill/>
          </a:ln>
        </p:spPr>
        <p:txBody>
          <a:bodyPr anchorCtr="0" anchor="b" bIns="182875" lIns="365750" spcFirstLastPara="1" rIns="365750" wrap="square" tIns="182875">
            <a:normAutofit/>
          </a:bodyPr>
          <a:lstStyle>
            <a:lvl1pPr indent="-228600" lvl="0" marL="457200" algn="l"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9600"/>
              <a:buNone/>
              <a:defRPr b="1" sz="9600"/>
            </a:lvl1pPr>
            <a:lvl2pPr indent="-228600" lvl="1" marL="91440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/>
            </a:lvl2pPr>
            <a:lvl3pPr indent="-228600" lvl="2" marL="1371600" algn="l">
              <a:spcBef>
                <a:spcPts val="144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b="1" sz="7200"/>
            </a:lvl3pPr>
            <a:lvl4pPr indent="-228600" lvl="3" marL="1828800" algn="l"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6400"/>
              <a:buNone/>
              <a:defRPr b="1" sz="6400"/>
            </a:lvl4pPr>
            <a:lvl5pPr indent="-228600" lvl="4" marL="2286000" algn="l"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6400"/>
              <a:buNone/>
              <a:defRPr b="1" sz="6400"/>
            </a:lvl5pPr>
            <a:lvl6pPr indent="-228600" lvl="5" marL="2743200" algn="l"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6400"/>
              <a:buNone/>
              <a:defRPr b="1" sz="6400"/>
            </a:lvl6pPr>
            <a:lvl7pPr indent="-228600" lvl="6" marL="3200400" algn="l"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6400"/>
              <a:buNone/>
              <a:defRPr b="1" sz="6400"/>
            </a:lvl7pPr>
            <a:lvl8pPr indent="-228600" lvl="7" marL="3657600" algn="l"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6400"/>
              <a:buNone/>
              <a:defRPr b="1" sz="6400"/>
            </a:lvl8pPr>
            <a:lvl9pPr indent="-228600" lvl="8" marL="4114800" algn="l"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6400"/>
              <a:buNone/>
              <a:defRPr b="1" sz="6400"/>
            </a:lvl9pPr>
          </a:lstStyle>
          <a:p/>
        </p:txBody>
      </p:sp>
      <p:sp>
        <p:nvSpPr>
          <p:cNvPr id="45" name="Google Shape;45;p7"/>
          <p:cNvSpPr txBox="1"/>
          <p:nvPr>
            <p:ph idx="4" type="body"/>
          </p:nvPr>
        </p:nvSpPr>
        <p:spPr>
          <a:xfrm>
            <a:off x="13935077" y="11599333"/>
            <a:ext cx="12125326" cy="21073535"/>
          </a:xfrm>
          <a:prstGeom prst="rect">
            <a:avLst/>
          </a:prstGeom>
          <a:noFill/>
          <a:ln>
            <a:noFill/>
          </a:ln>
        </p:spPr>
        <p:txBody>
          <a:bodyPr anchorCtr="0" anchor="t" bIns="182875" lIns="365750" spcFirstLastPara="1" rIns="365750" wrap="square" tIns="182875">
            <a:normAutofit/>
          </a:bodyPr>
          <a:lstStyle>
            <a:lvl1pPr indent="-838200" lvl="0" marL="457200" algn="l"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9600"/>
              <a:buChar char="•"/>
              <a:defRPr sz="9600"/>
            </a:lvl1pPr>
            <a:lvl2pPr indent="-736600" lvl="1" marL="91440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000"/>
              <a:buChar char="–"/>
              <a:defRPr sz="8000"/>
            </a:lvl2pPr>
            <a:lvl3pPr indent="-685800" lvl="2" marL="1371600" algn="l">
              <a:spcBef>
                <a:spcPts val="1440"/>
              </a:spcBef>
              <a:spcAft>
                <a:spcPts val="0"/>
              </a:spcAft>
              <a:buClr>
                <a:schemeClr val="dk1"/>
              </a:buClr>
              <a:buSzPts val="7200"/>
              <a:buChar char="•"/>
              <a:defRPr sz="7200"/>
            </a:lvl3pPr>
            <a:lvl4pPr indent="-635000" lvl="3" marL="1828800" algn="l"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6400"/>
              <a:buChar char="–"/>
              <a:defRPr sz="6400"/>
            </a:lvl4pPr>
            <a:lvl5pPr indent="-635000" lvl="4" marL="2286000" algn="l"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6400"/>
              <a:buChar char="»"/>
              <a:defRPr sz="6400"/>
            </a:lvl5pPr>
            <a:lvl6pPr indent="-635000" lvl="5" marL="2743200" algn="l"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6400"/>
              <a:buChar char="•"/>
              <a:defRPr sz="6400"/>
            </a:lvl6pPr>
            <a:lvl7pPr indent="-635000" lvl="6" marL="3200400" algn="l"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6400"/>
              <a:buChar char="•"/>
              <a:defRPr sz="6400"/>
            </a:lvl7pPr>
            <a:lvl8pPr indent="-635000" lvl="7" marL="3657600" algn="l"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6400"/>
              <a:buChar char="•"/>
              <a:defRPr sz="6400"/>
            </a:lvl8pPr>
            <a:lvl9pPr indent="-635000" lvl="8" marL="4114800" algn="l"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6400"/>
              <a:buChar char="•"/>
              <a:defRPr sz="6400"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1371600" y="33900538"/>
            <a:ext cx="6400800" cy="1947333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75" lIns="365750" spcFirstLastPara="1" rIns="365750" wrap="square" tIns="1828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9372600" y="33900538"/>
            <a:ext cx="8686800" cy="1947333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75" lIns="365750" spcFirstLastPara="1" rIns="365750" wrap="square" tIns="1828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19659600" y="33900538"/>
            <a:ext cx="6400800" cy="1947333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75" lIns="365750" spcFirstLastPara="1" rIns="365750" wrap="square" tIns="1828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1371600" y="1464736"/>
            <a:ext cx="24688800" cy="60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75" lIns="365750" spcFirstLastPara="1" rIns="365750" wrap="square" tIns="18287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1371600" y="33900538"/>
            <a:ext cx="6400800" cy="1947333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75" lIns="365750" spcFirstLastPara="1" rIns="365750" wrap="square" tIns="1828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9372600" y="33900538"/>
            <a:ext cx="8686800" cy="1947333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75" lIns="365750" spcFirstLastPara="1" rIns="365750" wrap="square" tIns="1828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19659600" y="33900538"/>
            <a:ext cx="6400800" cy="1947333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75" lIns="365750" spcFirstLastPara="1" rIns="365750" wrap="square" tIns="1828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idx="10" type="dt"/>
          </p:nvPr>
        </p:nvSpPr>
        <p:spPr>
          <a:xfrm>
            <a:off x="1371600" y="33900538"/>
            <a:ext cx="6400800" cy="1947333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75" lIns="365750" spcFirstLastPara="1" rIns="365750" wrap="square" tIns="1828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1" type="ftr"/>
          </p:nvPr>
        </p:nvSpPr>
        <p:spPr>
          <a:xfrm>
            <a:off x="9372600" y="33900538"/>
            <a:ext cx="8686800" cy="1947333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75" lIns="365750" spcFirstLastPara="1" rIns="365750" wrap="square" tIns="1828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9"/>
          <p:cNvSpPr txBox="1"/>
          <p:nvPr>
            <p:ph idx="12" type="sldNum"/>
          </p:nvPr>
        </p:nvSpPr>
        <p:spPr>
          <a:xfrm>
            <a:off x="19659600" y="33900538"/>
            <a:ext cx="6400800" cy="1947333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75" lIns="365750" spcFirstLastPara="1" rIns="365750" wrap="square" tIns="1828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"/>
          <p:cNvSpPr txBox="1"/>
          <p:nvPr>
            <p:ph type="title"/>
          </p:nvPr>
        </p:nvSpPr>
        <p:spPr>
          <a:xfrm>
            <a:off x="1371602" y="1456267"/>
            <a:ext cx="9024939" cy="6197600"/>
          </a:xfrm>
          <a:prstGeom prst="rect">
            <a:avLst/>
          </a:prstGeom>
          <a:noFill/>
          <a:ln>
            <a:noFill/>
          </a:ln>
        </p:spPr>
        <p:txBody>
          <a:bodyPr anchorCtr="0" anchor="b" bIns="182875" lIns="365750" spcFirstLastPara="1" rIns="365750" wrap="square" tIns="18287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alibri"/>
              <a:buNone/>
              <a:defRPr b="1" sz="8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0"/>
          <p:cNvSpPr txBox="1"/>
          <p:nvPr>
            <p:ph idx="1" type="body"/>
          </p:nvPr>
        </p:nvSpPr>
        <p:spPr>
          <a:xfrm>
            <a:off x="10725150" y="1456269"/>
            <a:ext cx="15335250" cy="31216604"/>
          </a:xfrm>
          <a:prstGeom prst="rect">
            <a:avLst/>
          </a:prstGeom>
          <a:noFill/>
          <a:ln>
            <a:noFill/>
          </a:ln>
        </p:spPr>
        <p:txBody>
          <a:bodyPr anchorCtr="0" anchor="t" bIns="182875" lIns="365750" spcFirstLastPara="1" rIns="365750" wrap="square" tIns="182875">
            <a:normAutofit/>
          </a:bodyPr>
          <a:lstStyle>
            <a:lvl1pPr indent="-1041400" lvl="0" marL="457200" algn="l">
              <a:spcBef>
                <a:spcPts val="2560"/>
              </a:spcBef>
              <a:spcAft>
                <a:spcPts val="0"/>
              </a:spcAft>
              <a:buClr>
                <a:schemeClr val="dk1"/>
              </a:buClr>
              <a:buSzPts val="12800"/>
              <a:buChar char="•"/>
              <a:defRPr sz="12800"/>
            </a:lvl1pPr>
            <a:lvl2pPr indent="-939800" lvl="1" marL="914400" algn="l">
              <a:spcBef>
                <a:spcPts val="2240"/>
              </a:spcBef>
              <a:spcAft>
                <a:spcPts val="0"/>
              </a:spcAft>
              <a:buClr>
                <a:schemeClr val="dk1"/>
              </a:buClr>
              <a:buSzPts val="11200"/>
              <a:buChar char="–"/>
              <a:defRPr sz="11200"/>
            </a:lvl2pPr>
            <a:lvl3pPr indent="-838200" lvl="2" marL="1371600" algn="l"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9600"/>
              <a:buChar char="•"/>
              <a:defRPr sz="9600"/>
            </a:lvl3pPr>
            <a:lvl4pPr indent="-736600" lvl="3" marL="182880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000"/>
              <a:buChar char="–"/>
              <a:defRPr sz="8000"/>
            </a:lvl4pPr>
            <a:lvl5pPr indent="-736600" lvl="4" marL="228600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000"/>
              <a:buChar char="»"/>
              <a:defRPr sz="8000"/>
            </a:lvl5pPr>
            <a:lvl6pPr indent="-736600" lvl="5" marL="274320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000"/>
              <a:buChar char="•"/>
              <a:defRPr sz="8000"/>
            </a:lvl6pPr>
            <a:lvl7pPr indent="-736600" lvl="6" marL="320040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000"/>
              <a:buChar char="•"/>
              <a:defRPr sz="8000"/>
            </a:lvl7pPr>
            <a:lvl8pPr indent="-736600" lvl="7" marL="365760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000"/>
              <a:buChar char="•"/>
              <a:defRPr sz="8000"/>
            </a:lvl8pPr>
            <a:lvl9pPr indent="-736600" lvl="8" marL="411480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000"/>
              <a:buChar char="•"/>
              <a:defRPr sz="8000"/>
            </a:lvl9pPr>
          </a:lstStyle>
          <a:p/>
        </p:txBody>
      </p:sp>
      <p:sp>
        <p:nvSpPr>
          <p:cNvPr id="61" name="Google Shape;61;p10"/>
          <p:cNvSpPr txBox="1"/>
          <p:nvPr>
            <p:ph idx="2" type="body"/>
          </p:nvPr>
        </p:nvSpPr>
        <p:spPr>
          <a:xfrm>
            <a:off x="1371602" y="7653869"/>
            <a:ext cx="9024939" cy="25019002"/>
          </a:xfrm>
          <a:prstGeom prst="rect">
            <a:avLst/>
          </a:prstGeom>
          <a:noFill/>
          <a:ln>
            <a:noFill/>
          </a:ln>
        </p:spPr>
        <p:txBody>
          <a:bodyPr anchorCtr="0" anchor="t" bIns="182875" lIns="365750" spcFirstLastPara="1" rIns="365750" wrap="square" tIns="182875">
            <a:normAutofit/>
          </a:bodyPr>
          <a:lstStyle>
            <a:lvl1pPr indent="-228600" lvl="0" marL="457200" algn="l">
              <a:spcBef>
                <a:spcPts val="112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/>
            </a:lvl1pPr>
            <a:lvl2pPr indent="-228600" lvl="1" marL="914400" algn="l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/>
            </a:lvl3pPr>
            <a:lvl4pPr indent="-228600" lvl="3" marL="182880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4pPr>
            <a:lvl5pPr indent="-228600" lvl="4" marL="228600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5pPr>
            <a:lvl6pPr indent="-228600" lvl="5" marL="274320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6pPr>
            <a:lvl7pPr indent="-228600" lvl="6" marL="320040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7pPr>
            <a:lvl8pPr indent="-228600" lvl="7" marL="365760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8pPr>
            <a:lvl9pPr indent="-228600" lvl="8" marL="411480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9pPr>
          </a:lstStyle>
          <a:p/>
        </p:txBody>
      </p:sp>
      <p:sp>
        <p:nvSpPr>
          <p:cNvPr id="62" name="Google Shape;62;p10"/>
          <p:cNvSpPr txBox="1"/>
          <p:nvPr>
            <p:ph idx="10" type="dt"/>
          </p:nvPr>
        </p:nvSpPr>
        <p:spPr>
          <a:xfrm>
            <a:off x="1371600" y="33900538"/>
            <a:ext cx="6400800" cy="1947333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75" lIns="365750" spcFirstLastPara="1" rIns="365750" wrap="square" tIns="1828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 txBox="1"/>
          <p:nvPr>
            <p:ph idx="11" type="ftr"/>
          </p:nvPr>
        </p:nvSpPr>
        <p:spPr>
          <a:xfrm>
            <a:off x="9372600" y="33900538"/>
            <a:ext cx="8686800" cy="1947333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75" lIns="365750" spcFirstLastPara="1" rIns="365750" wrap="square" tIns="1828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0"/>
          <p:cNvSpPr txBox="1"/>
          <p:nvPr>
            <p:ph idx="12" type="sldNum"/>
          </p:nvPr>
        </p:nvSpPr>
        <p:spPr>
          <a:xfrm>
            <a:off x="19659600" y="33900538"/>
            <a:ext cx="6400800" cy="1947333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75" lIns="365750" spcFirstLastPara="1" rIns="365750" wrap="square" tIns="1828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/>
          <p:nvPr>
            <p:ph type="title"/>
          </p:nvPr>
        </p:nvSpPr>
        <p:spPr>
          <a:xfrm>
            <a:off x="5376864" y="25603200"/>
            <a:ext cx="16459200" cy="3022603"/>
          </a:xfrm>
          <a:prstGeom prst="rect">
            <a:avLst/>
          </a:prstGeom>
          <a:noFill/>
          <a:ln>
            <a:noFill/>
          </a:ln>
        </p:spPr>
        <p:txBody>
          <a:bodyPr anchorCtr="0" anchor="b" bIns="182875" lIns="365750" spcFirstLastPara="1" rIns="365750" wrap="square" tIns="18287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alibri"/>
              <a:buNone/>
              <a:defRPr b="1" sz="8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1"/>
          <p:cNvSpPr/>
          <p:nvPr>
            <p:ph idx="2" type="pic"/>
          </p:nvPr>
        </p:nvSpPr>
        <p:spPr>
          <a:xfrm>
            <a:off x="5376864" y="3268133"/>
            <a:ext cx="16459200" cy="219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75" lIns="365750" spcFirstLastPara="1" rIns="365750" wrap="square" tIns="182875">
            <a:normAutofit/>
          </a:bodyPr>
          <a:lstStyle>
            <a:lvl1pPr lvl="0" marR="0" rtl="0" algn="l">
              <a:spcBef>
                <a:spcPts val="256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Arial"/>
              <a:buNone/>
              <a:defRPr b="0" i="0" sz="1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2240"/>
              </a:spcBef>
              <a:spcAft>
                <a:spcPts val="0"/>
              </a:spcAft>
              <a:buClr>
                <a:schemeClr val="dk1"/>
              </a:buClr>
              <a:buSzPts val="11200"/>
              <a:buFont typeface="Arial"/>
              <a:buNone/>
              <a:defRPr b="0" i="0" sz="1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None/>
              <a:defRPr b="0" i="0" sz="9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rial"/>
              <a:buNone/>
              <a:defRPr b="0" i="0" sz="8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rial"/>
              <a:buNone/>
              <a:defRPr b="0" i="0" sz="8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rial"/>
              <a:buNone/>
              <a:defRPr b="0" i="0" sz="8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rial"/>
              <a:buNone/>
              <a:defRPr b="0" i="0" sz="8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rial"/>
              <a:buNone/>
              <a:defRPr b="0" i="0" sz="8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rial"/>
              <a:buNone/>
              <a:defRPr b="0" i="0" sz="8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1"/>
          <p:cNvSpPr txBox="1"/>
          <p:nvPr>
            <p:ph idx="1" type="body"/>
          </p:nvPr>
        </p:nvSpPr>
        <p:spPr>
          <a:xfrm>
            <a:off x="5376864" y="28625803"/>
            <a:ext cx="16459200" cy="4292597"/>
          </a:xfrm>
          <a:prstGeom prst="rect">
            <a:avLst/>
          </a:prstGeom>
          <a:noFill/>
          <a:ln>
            <a:noFill/>
          </a:ln>
        </p:spPr>
        <p:txBody>
          <a:bodyPr anchorCtr="0" anchor="t" bIns="182875" lIns="365750" spcFirstLastPara="1" rIns="365750" wrap="square" tIns="182875">
            <a:normAutofit/>
          </a:bodyPr>
          <a:lstStyle>
            <a:lvl1pPr indent="-228600" lvl="0" marL="457200" algn="l">
              <a:spcBef>
                <a:spcPts val="112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/>
            </a:lvl1pPr>
            <a:lvl2pPr indent="-228600" lvl="1" marL="914400" algn="l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/>
            </a:lvl3pPr>
            <a:lvl4pPr indent="-228600" lvl="3" marL="182880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4pPr>
            <a:lvl5pPr indent="-228600" lvl="4" marL="228600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5pPr>
            <a:lvl6pPr indent="-228600" lvl="5" marL="274320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6pPr>
            <a:lvl7pPr indent="-228600" lvl="6" marL="320040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7pPr>
            <a:lvl8pPr indent="-228600" lvl="7" marL="365760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8pPr>
            <a:lvl9pPr indent="-228600" lvl="8" marL="411480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9pPr>
          </a:lstStyle>
          <a:p/>
        </p:txBody>
      </p:sp>
      <p:sp>
        <p:nvSpPr>
          <p:cNvPr id="69" name="Google Shape;69;p11"/>
          <p:cNvSpPr txBox="1"/>
          <p:nvPr>
            <p:ph idx="10" type="dt"/>
          </p:nvPr>
        </p:nvSpPr>
        <p:spPr>
          <a:xfrm>
            <a:off x="1371600" y="33900538"/>
            <a:ext cx="6400800" cy="1947333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75" lIns="365750" spcFirstLastPara="1" rIns="365750" wrap="square" tIns="1828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1" type="ftr"/>
          </p:nvPr>
        </p:nvSpPr>
        <p:spPr>
          <a:xfrm>
            <a:off x="9372600" y="33900538"/>
            <a:ext cx="8686800" cy="1947333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75" lIns="365750" spcFirstLastPara="1" rIns="365750" wrap="square" tIns="1828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2" type="sldNum"/>
          </p:nvPr>
        </p:nvSpPr>
        <p:spPr>
          <a:xfrm>
            <a:off x="19659600" y="33900538"/>
            <a:ext cx="6400800" cy="1947333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75" lIns="365750" spcFirstLastPara="1" rIns="365750" wrap="square" tIns="1828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title"/>
          </p:nvPr>
        </p:nvSpPr>
        <p:spPr>
          <a:xfrm>
            <a:off x="1371600" y="1464736"/>
            <a:ext cx="24688800" cy="60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75" lIns="365750" spcFirstLastPara="1" rIns="365750" wrap="square" tIns="182875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600"/>
              <a:buFont typeface="Calibri"/>
              <a:buNone/>
              <a:defRPr b="0" i="0" sz="17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2"/>
          <p:cNvSpPr txBox="1"/>
          <p:nvPr>
            <p:ph idx="1" type="body"/>
          </p:nvPr>
        </p:nvSpPr>
        <p:spPr>
          <a:xfrm>
            <a:off x="1371600" y="8534403"/>
            <a:ext cx="24688800" cy="24138468"/>
          </a:xfrm>
          <a:prstGeom prst="rect">
            <a:avLst/>
          </a:prstGeom>
          <a:noFill/>
          <a:ln>
            <a:noFill/>
          </a:ln>
        </p:spPr>
        <p:txBody>
          <a:bodyPr anchorCtr="0" anchor="t" bIns="182875" lIns="365750" spcFirstLastPara="1" rIns="365750" wrap="square" tIns="182875">
            <a:normAutofit/>
          </a:bodyPr>
          <a:lstStyle>
            <a:lvl1pPr indent="-1041400" lvl="0" marL="457200" marR="0" rtl="0" algn="l">
              <a:spcBef>
                <a:spcPts val="256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Arial"/>
              <a:buChar char="•"/>
              <a:defRPr b="0" i="0" sz="1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939800" lvl="1" marL="914400" marR="0" rtl="0" algn="l">
              <a:spcBef>
                <a:spcPts val="2240"/>
              </a:spcBef>
              <a:spcAft>
                <a:spcPts val="0"/>
              </a:spcAft>
              <a:buClr>
                <a:schemeClr val="dk1"/>
              </a:buClr>
              <a:buSzPts val="11200"/>
              <a:buFont typeface="Arial"/>
              <a:buChar char="–"/>
              <a:defRPr b="0" i="0" sz="1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38200" lvl="2" marL="1371600" marR="0" rtl="0" algn="l"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Char char="•"/>
              <a:defRPr b="0" i="0" sz="9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736600" lvl="3" marL="18288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rial"/>
              <a:buChar char="–"/>
              <a:defRPr b="0" i="0" sz="8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736600" lvl="4" marL="22860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rial"/>
              <a:buChar char="»"/>
              <a:defRPr b="0" i="0" sz="8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736600" lvl="5" marL="27432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rial"/>
              <a:buChar char="•"/>
              <a:defRPr b="0" i="0" sz="8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736600" lvl="6" marL="32004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rial"/>
              <a:buChar char="•"/>
              <a:defRPr b="0" i="0" sz="8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736600" lvl="7" marL="36576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rial"/>
              <a:buChar char="•"/>
              <a:defRPr b="0" i="0" sz="8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736600" lvl="8" marL="41148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rial"/>
              <a:buChar char="•"/>
              <a:defRPr b="0" i="0" sz="8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0" type="dt"/>
          </p:nvPr>
        </p:nvSpPr>
        <p:spPr>
          <a:xfrm>
            <a:off x="1371600" y="33900538"/>
            <a:ext cx="6400800" cy="1947333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75" lIns="365750" spcFirstLastPara="1" rIns="365750" wrap="square" tIns="1828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1" type="ftr"/>
          </p:nvPr>
        </p:nvSpPr>
        <p:spPr>
          <a:xfrm>
            <a:off x="9372600" y="33900538"/>
            <a:ext cx="8686800" cy="1947333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75" lIns="365750" spcFirstLastPara="1" rIns="365750" wrap="square" tIns="1828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19659600" y="33900538"/>
            <a:ext cx="6400800" cy="1947333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75" lIns="365750" spcFirstLastPara="1" rIns="365750" wrap="square" tIns="1828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4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4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4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4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4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4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4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4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4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1" Type="http://schemas.openxmlformats.org/officeDocument/2006/relationships/image" Target="../media/image6.png"/><Relationship Id="rId10" Type="http://schemas.openxmlformats.org/officeDocument/2006/relationships/image" Target="../media/image8.png"/><Relationship Id="rId13" Type="http://schemas.openxmlformats.org/officeDocument/2006/relationships/image" Target="../media/image10.png"/><Relationship Id="rId1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9" Type="http://schemas.openxmlformats.org/officeDocument/2006/relationships/image" Target="../media/image3.png"/><Relationship Id="rId15" Type="http://schemas.openxmlformats.org/officeDocument/2006/relationships/image" Target="../media/image12.png"/><Relationship Id="rId14" Type="http://schemas.openxmlformats.org/officeDocument/2006/relationships/image" Target="../media/image13.png"/><Relationship Id="rId16" Type="http://schemas.openxmlformats.org/officeDocument/2006/relationships/image" Target="../media/image14.png"/><Relationship Id="rId5" Type="http://schemas.openxmlformats.org/officeDocument/2006/relationships/image" Target="../media/image11.png"/><Relationship Id="rId6" Type="http://schemas.openxmlformats.org/officeDocument/2006/relationships/image" Target="../media/image7.png"/><Relationship Id="rId7" Type="http://schemas.openxmlformats.org/officeDocument/2006/relationships/image" Target="../media/image9.png"/><Relationship Id="rId8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/>
          <p:nvPr/>
        </p:nvSpPr>
        <p:spPr>
          <a:xfrm rot="10800000">
            <a:off x="18233851" y="3993850"/>
            <a:ext cx="8058000" cy="105648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"/>
          <p:cNvSpPr/>
          <p:nvPr/>
        </p:nvSpPr>
        <p:spPr>
          <a:xfrm>
            <a:off x="26517600" y="0"/>
            <a:ext cx="914400" cy="36576001"/>
          </a:xfrm>
          <a:prstGeom prst="rect">
            <a:avLst/>
          </a:prstGeom>
          <a:solidFill>
            <a:srgbClr val="500000"/>
          </a:solidFill>
          <a:ln>
            <a:noFill/>
          </a:ln>
        </p:spPr>
        <p:txBody>
          <a:bodyPr anchorCtr="0" anchor="t" bIns="45700" lIns="91425" spcFirstLastPara="1" rIns="91425" wrap="square" tIns="182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 b="0" i="0" sz="4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"/>
          <p:cNvSpPr/>
          <p:nvPr/>
        </p:nvSpPr>
        <p:spPr>
          <a:xfrm>
            <a:off x="1" y="0"/>
            <a:ext cx="914400" cy="36576001"/>
          </a:xfrm>
          <a:prstGeom prst="rect">
            <a:avLst/>
          </a:prstGeom>
          <a:solidFill>
            <a:srgbClr val="500000"/>
          </a:solidFill>
          <a:ln>
            <a:noFill/>
          </a:ln>
        </p:spPr>
        <p:txBody>
          <a:bodyPr anchorCtr="0" anchor="t" bIns="45700" lIns="91425" spcFirstLastPara="1" rIns="91425" wrap="square" tIns="182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 b="0" i="0" sz="4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"/>
          <p:cNvSpPr/>
          <p:nvPr/>
        </p:nvSpPr>
        <p:spPr>
          <a:xfrm>
            <a:off x="0" y="2"/>
            <a:ext cx="27353428" cy="2538304"/>
          </a:xfrm>
          <a:prstGeom prst="rect">
            <a:avLst/>
          </a:prstGeom>
          <a:solidFill>
            <a:srgbClr val="500000"/>
          </a:solidFill>
          <a:ln>
            <a:noFill/>
          </a:ln>
        </p:spPr>
        <p:txBody>
          <a:bodyPr anchorCtr="0" anchor="t" bIns="274300" lIns="91425" spcFirstLastPara="1" rIns="91425" wrap="square" tIns="2743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Team TensorFlow - Biology Games 2 </a:t>
            </a:r>
            <a:endParaRPr/>
          </a:p>
          <a:p>
            <a:pPr indent="0" lvl="0" marL="0" marR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Lu Zhang, Jiateng Sun, Jinjin Jiang, Zhenlei Song, Zhihao Li, Tzu-Shen Wang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CSCE606</a:t>
            </a:r>
            <a:endParaRPr b="1" i="0" sz="3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 b="0" i="0" sz="4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"/>
          <p:cNvSpPr/>
          <p:nvPr/>
        </p:nvSpPr>
        <p:spPr>
          <a:xfrm>
            <a:off x="0" y="12155"/>
            <a:ext cx="210766" cy="1167180"/>
          </a:xfrm>
          <a:prstGeom prst="rect">
            <a:avLst/>
          </a:prstGeom>
          <a:noFill/>
          <a:ln>
            <a:noFill/>
          </a:ln>
        </p:spPr>
        <p:txBody>
          <a:bodyPr anchorCtr="0" anchor="ctr" bIns="52150" lIns="104325" spcFirstLastPara="1" rIns="104325" wrap="square" tIns="521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"/>
          <p:cNvSpPr/>
          <p:nvPr/>
        </p:nvSpPr>
        <p:spPr>
          <a:xfrm>
            <a:off x="1" y="35844481"/>
            <a:ext cx="27433333" cy="731520"/>
          </a:xfrm>
          <a:prstGeom prst="rect">
            <a:avLst/>
          </a:prstGeom>
          <a:solidFill>
            <a:srgbClr val="500000"/>
          </a:solidFill>
          <a:ln>
            <a:noFill/>
          </a:ln>
        </p:spPr>
        <p:txBody>
          <a:bodyPr anchorCtr="0" anchor="t" bIns="45700" lIns="91425" spcFirstLastPara="1" rIns="91425" wrap="square" tIns="182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 b="0" i="0" sz="4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"/>
          <p:cNvSpPr/>
          <p:nvPr/>
        </p:nvSpPr>
        <p:spPr>
          <a:xfrm>
            <a:off x="2146503" y="2769350"/>
            <a:ext cx="7112100" cy="8046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5D427D"/>
              </a:gs>
              <a:gs pos="80000">
                <a:srgbClr val="7A57A5"/>
              </a:gs>
              <a:gs pos="100000">
                <a:srgbClr val="7A56A7"/>
              </a:gs>
            </a:gsLst>
            <a:lin ang="16200000" scaled="0"/>
          </a:gradFill>
          <a:ln cap="flat" cmpd="sng" w="9525">
            <a:solidFill>
              <a:srgbClr val="7C5F9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52150" lIns="104325" spcFirstLastPara="1" rIns="104325" wrap="square" tIns="52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Introduction </a:t>
            </a:r>
            <a:endParaRPr/>
          </a:p>
        </p:txBody>
      </p:sp>
      <p:sp>
        <p:nvSpPr>
          <p:cNvPr id="96" name="Google Shape;96;p1"/>
          <p:cNvSpPr txBox="1"/>
          <p:nvPr/>
        </p:nvSpPr>
        <p:spPr>
          <a:xfrm>
            <a:off x="984150" y="3777175"/>
            <a:ext cx="9436800" cy="28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700" lIns="93425" spcFirstLastPara="1" rIns="93425" wrap="square" tIns="46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rPr b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this project, </a:t>
            </a:r>
            <a:r>
              <a:rPr lang="en-US" sz="2600">
                <a:solidFill>
                  <a:schemeClr val="dk1"/>
                </a:solidFill>
              </a:rPr>
              <a:t>our goals were to deploy games on website</a:t>
            </a:r>
            <a:r>
              <a:rPr lang="en-US" sz="2600">
                <a:solidFill>
                  <a:schemeClr val="dk1"/>
                </a:solidFill>
              </a:rPr>
              <a:t>s</a:t>
            </a:r>
            <a:r>
              <a:rPr lang="en-US" sz="2600">
                <a:solidFill>
                  <a:schemeClr val="dk1"/>
                </a:solidFill>
              </a:rPr>
              <a:t> </a:t>
            </a:r>
            <a:r>
              <a:rPr lang="en-US" sz="2600">
                <a:solidFill>
                  <a:schemeClr val="dk1"/>
                </a:solidFill>
              </a:rPr>
              <a:t>instead</a:t>
            </a:r>
            <a:r>
              <a:rPr lang="en-US" sz="2600">
                <a:solidFill>
                  <a:schemeClr val="dk1"/>
                </a:solidFill>
              </a:rPr>
              <a:t> of StepStone environment and to develop new games. </a:t>
            </a:r>
            <a:endParaRPr sz="1200"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rPr lang="en-US" sz="2600">
                <a:solidFill>
                  <a:srgbClr val="020202"/>
                </a:solidFill>
              </a:rPr>
              <a:t>At the end of out </a:t>
            </a:r>
            <a:r>
              <a:rPr b="0" i="0" lang="en-US" sz="2600" u="none" strike="noStrike">
                <a:solidFill>
                  <a:srgbClr val="020202"/>
                </a:solidFill>
                <a:latin typeface="Arial"/>
                <a:ea typeface="Arial"/>
                <a:cs typeface="Arial"/>
                <a:sym typeface="Arial"/>
              </a:rPr>
              <a:t>project</a:t>
            </a:r>
            <a:r>
              <a:rPr b="0" i="0" lang="en-US" sz="2600" u="none" strike="noStrike">
                <a:solidFill>
                  <a:srgbClr val="020202"/>
                </a:solidFill>
                <a:latin typeface="Arial"/>
                <a:ea typeface="Arial"/>
                <a:cs typeface="Arial"/>
                <a:sym typeface="Arial"/>
              </a:rPr>
              <a:t>, we deployed all games across modules</a:t>
            </a:r>
            <a:r>
              <a:rPr lang="en-US" sz="2600">
                <a:solidFill>
                  <a:srgbClr val="020202"/>
                </a:solidFill>
              </a:rPr>
              <a:t> on </a:t>
            </a:r>
            <a:r>
              <a:rPr b="0" i="0" lang="en-US" sz="2600" u="none" strike="noStrike">
                <a:solidFill>
                  <a:srgbClr val="020202"/>
                </a:solidFill>
                <a:latin typeface="Arial"/>
                <a:ea typeface="Arial"/>
                <a:cs typeface="Arial"/>
                <a:sym typeface="Arial"/>
              </a:rPr>
              <a:t>WordPress </a:t>
            </a:r>
            <a:r>
              <a:rPr lang="en-US" sz="2600">
                <a:solidFill>
                  <a:srgbClr val="020202"/>
                </a:solidFill>
              </a:rPr>
              <a:t>sites by using a plugin</a:t>
            </a:r>
            <a:r>
              <a:rPr b="0" i="0" lang="en-US" sz="2600" u="none" strike="noStrike">
                <a:solidFill>
                  <a:srgbClr val="02020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600">
                <a:solidFill>
                  <a:srgbClr val="020202"/>
                </a:solidFill>
              </a:rPr>
              <a:t>that features easy deployment on the customer’s </a:t>
            </a:r>
            <a:r>
              <a:rPr b="0" i="0" lang="en-US" sz="2600" u="none" strike="noStrike">
                <a:solidFill>
                  <a:srgbClr val="020202"/>
                </a:solidFill>
                <a:latin typeface="Arial"/>
                <a:ea typeface="Arial"/>
                <a:cs typeface="Arial"/>
                <a:sym typeface="Arial"/>
              </a:rPr>
              <a:t>end. We</a:t>
            </a:r>
            <a:r>
              <a:rPr lang="en-US" sz="2600">
                <a:solidFill>
                  <a:srgbClr val="020202"/>
                </a:solidFill>
              </a:rPr>
              <a:t> </a:t>
            </a:r>
            <a:r>
              <a:rPr b="0" i="0" lang="en-US" sz="2600" u="none" strike="noStrike">
                <a:solidFill>
                  <a:srgbClr val="020202"/>
                </a:solidFill>
                <a:latin typeface="Arial"/>
                <a:ea typeface="Arial"/>
                <a:cs typeface="Arial"/>
                <a:sym typeface="Arial"/>
              </a:rPr>
              <a:t>also successfully developed</a:t>
            </a:r>
            <a:r>
              <a:rPr lang="en-US" sz="2600">
                <a:solidFill>
                  <a:srgbClr val="020202"/>
                </a:solidFill>
              </a:rPr>
              <a:t> </a:t>
            </a:r>
            <a:r>
              <a:rPr b="0" i="0" lang="en-US" sz="2600" u="none" strike="noStrike">
                <a:solidFill>
                  <a:srgbClr val="020202"/>
                </a:solidFill>
                <a:latin typeface="Arial"/>
                <a:ea typeface="Arial"/>
                <a:cs typeface="Arial"/>
                <a:sym typeface="Arial"/>
              </a:rPr>
              <a:t>the Gravity Game, which can help students memorize biology terminologies and their spellings. </a:t>
            </a:r>
            <a:endParaRPr b="0" i="1" sz="2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"/>
          <p:cNvSpPr/>
          <p:nvPr/>
        </p:nvSpPr>
        <p:spPr>
          <a:xfrm>
            <a:off x="11045325" y="2769350"/>
            <a:ext cx="6475800" cy="8151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5D427D"/>
              </a:gs>
              <a:gs pos="80000">
                <a:srgbClr val="7A57A5"/>
              </a:gs>
              <a:gs pos="100000">
                <a:srgbClr val="7A56A7"/>
              </a:gs>
            </a:gsLst>
            <a:lin ang="16200000" scaled="0"/>
          </a:gradFill>
          <a:ln cap="flat" cmpd="sng" w="9525">
            <a:solidFill>
              <a:srgbClr val="7C5F9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52150" lIns="104325" spcFirstLastPara="1" rIns="104325" wrap="square" tIns="52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Design Diagram</a:t>
            </a:r>
            <a:endParaRPr/>
          </a:p>
        </p:txBody>
      </p:sp>
      <p:sp>
        <p:nvSpPr>
          <p:cNvPr id="98" name="Google Shape;98;p1"/>
          <p:cNvSpPr/>
          <p:nvPr/>
        </p:nvSpPr>
        <p:spPr>
          <a:xfrm rot="-5400000">
            <a:off x="13190636" y="2345335"/>
            <a:ext cx="792030" cy="26751769"/>
          </a:xfrm>
          <a:prstGeom prst="rect">
            <a:avLst/>
          </a:prstGeom>
          <a:solidFill>
            <a:srgbClr val="500000"/>
          </a:solidFill>
          <a:ln>
            <a:noFill/>
          </a:ln>
        </p:spPr>
        <p:txBody>
          <a:bodyPr anchorCtr="0" anchor="t" bIns="45700" lIns="91425" spcFirstLastPara="1" rIns="91425" wrap="square" tIns="182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 b="0" i="0" sz="4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"/>
          <p:cNvSpPr/>
          <p:nvPr/>
        </p:nvSpPr>
        <p:spPr>
          <a:xfrm>
            <a:off x="18254450" y="2740075"/>
            <a:ext cx="8058000" cy="8046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5D427D"/>
              </a:gs>
              <a:gs pos="80000">
                <a:srgbClr val="7A57A5"/>
              </a:gs>
              <a:gs pos="100000">
                <a:srgbClr val="7A56A7"/>
              </a:gs>
            </a:gsLst>
            <a:lin ang="16200000" scaled="0"/>
          </a:gradFill>
          <a:ln cap="flat" cmpd="sng" w="9525">
            <a:solidFill>
              <a:srgbClr val="7C5F9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52150" lIns="104325" spcFirstLastPara="1" rIns="104325" wrap="square" tIns="52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User Story</a:t>
            </a:r>
            <a:endParaRPr/>
          </a:p>
        </p:txBody>
      </p:sp>
      <p:sp>
        <p:nvSpPr>
          <p:cNvPr id="100" name="Google Shape;100;p1"/>
          <p:cNvSpPr/>
          <p:nvPr/>
        </p:nvSpPr>
        <p:spPr>
          <a:xfrm>
            <a:off x="1154097" y="16378800"/>
            <a:ext cx="17856300" cy="8151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5D427D"/>
              </a:gs>
              <a:gs pos="80000">
                <a:srgbClr val="7A57A5"/>
              </a:gs>
              <a:gs pos="100000">
                <a:srgbClr val="7A56A7"/>
              </a:gs>
            </a:gsLst>
            <a:lin ang="16200000" scaled="0"/>
          </a:gradFill>
          <a:ln cap="flat" cmpd="sng" w="9525">
            <a:solidFill>
              <a:srgbClr val="7C5F9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52150" lIns="104325" spcFirstLastPara="1" rIns="104325" wrap="square" tIns="52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Screenshots</a:t>
            </a:r>
            <a:endParaRPr/>
          </a:p>
        </p:txBody>
      </p:sp>
      <p:pic>
        <p:nvPicPr>
          <p:cNvPr id="101" name="Google Shape;101;p1"/>
          <p:cNvPicPr preferRelativeResize="0"/>
          <p:nvPr/>
        </p:nvPicPr>
        <p:blipFill rotWithShape="1">
          <a:blip r:embed="rId3">
            <a:alphaModFix/>
          </a:blip>
          <a:srcRect b="3235" l="21689" r="16277" t="1668"/>
          <a:stretch/>
        </p:blipFill>
        <p:spPr>
          <a:xfrm>
            <a:off x="11104725" y="3815502"/>
            <a:ext cx="7112100" cy="107431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"/>
          <p:cNvPicPr preferRelativeResize="0"/>
          <p:nvPr/>
        </p:nvPicPr>
        <p:blipFill rotWithShape="1">
          <a:blip r:embed="rId4">
            <a:alphaModFix/>
          </a:blip>
          <a:srcRect b="73500" l="4590" r="1539" t="3229"/>
          <a:stretch/>
        </p:blipFill>
        <p:spPr>
          <a:xfrm>
            <a:off x="18547078" y="4124225"/>
            <a:ext cx="7472711" cy="11504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"/>
          <p:cNvPicPr preferRelativeResize="0"/>
          <p:nvPr/>
        </p:nvPicPr>
        <p:blipFill rotWithShape="1">
          <a:blip r:embed="rId5">
            <a:alphaModFix/>
          </a:blip>
          <a:srcRect b="73633" l="2507" r="2526" t="4496"/>
          <a:stretch/>
        </p:blipFill>
        <p:spPr>
          <a:xfrm>
            <a:off x="18503361" y="5724771"/>
            <a:ext cx="7560167" cy="1070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"/>
          <p:cNvPicPr preferRelativeResize="0"/>
          <p:nvPr/>
        </p:nvPicPr>
        <p:blipFill rotWithShape="1">
          <a:blip r:embed="rId6">
            <a:alphaModFix/>
          </a:blip>
          <a:srcRect b="73263" l="8424" r="4094" t="5221"/>
          <a:stretch/>
        </p:blipFill>
        <p:spPr>
          <a:xfrm>
            <a:off x="18785237" y="7313908"/>
            <a:ext cx="6996414" cy="10701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"/>
          <p:cNvPicPr preferRelativeResize="0"/>
          <p:nvPr/>
        </p:nvPicPr>
        <p:blipFill rotWithShape="1">
          <a:blip r:embed="rId7">
            <a:alphaModFix/>
          </a:blip>
          <a:srcRect b="74522" l="4833" r="4815" t="5408"/>
          <a:stretch/>
        </p:blipFill>
        <p:spPr>
          <a:xfrm>
            <a:off x="18616111" y="8871876"/>
            <a:ext cx="7177359" cy="9922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"/>
          <p:cNvPicPr preferRelativeResize="0"/>
          <p:nvPr/>
        </p:nvPicPr>
        <p:blipFill rotWithShape="1">
          <a:blip r:embed="rId8">
            <a:alphaModFix/>
          </a:blip>
          <a:srcRect b="74169" l="6323" r="5972" t="4193"/>
          <a:stretch/>
        </p:blipFill>
        <p:spPr>
          <a:xfrm>
            <a:off x="18785237" y="10210936"/>
            <a:ext cx="6996412" cy="10701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"/>
          <p:cNvPicPr preferRelativeResize="0"/>
          <p:nvPr/>
        </p:nvPicPr>
        <p:blipFill rotWithShape="1">
          <a:blip r:embed="rId9">
            <a:alphaModFix/>
          </a:blip>
          <a:srcRect b="73130" l="3099" r="3556" t="5513"/>
          <a:stretch/>
        </p:blipFill>
        <p:spPr>
          <a:xfrm>
            <a:off x="18503361" y="11833180"/>
            <a:ext cx="7560167" cy="1070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"/>
          <p:cNvPicPr preferRelativeResize="0"/>
          <p:nvPr/>
        </p:nvPicPr>
        <p:blipFill rotWithShape="1">
          <a:blip r:embed="rId10">
            <a:alphaModFix/>
          </a:blip>
          <a:srcRect b="72526" l="4723" r="1932" t="4563"/>
          <a:stretch/>
        </p:blipFill>
        <p:spPr>
          <a:xfrm>
            <a:off x="18503361" y="13247027"/>
            <a:ext cx="7560168" cy="1150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"/>
          <p:cNvPicPr preferRelativeResize="0"/>
          <p:nvPr/>
        </p:nvPicPr>
        <p:blipFill rotWithShape="1">
          <a:blip r:embed="rId11">
            <a:alphaModFix/>
          </a:blip>
          <a:srcRect b="27256" l="19067" r="19067" t="0"/>
          <a:stretch/>
        </p:blipFill>
        <p:spPr>
          <a:xfrm>
            <a:off x="10574288" y="29988250"/>
            <a:ext cx="8330635" cy="4652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"/>
          <p:cNvPicPr preferRelativeResize="0"/>
          <p:nvPr/>
        </p:nvPicPr>
        <p:blipFill rotWithShape="1">
          <a:blip r:embed="rId12">
            <a:alphaModFix/>
          </a:blip>
          <a:srcRect b="80081" l="34943" r="34737" t="1"/>
          <a:stretch/>
        </p:blipFill>
        <p:spPr>
          <a:xfrm>
            <a:off x="1323800" y="17558700"/>
            <a:ext cx="8757499" cy="449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"/>
          <p:cNvPicPr preferRelativeResize="0"/>
          <p:nvPr/>
        </p:nvPicPr>
        <p:blipFill rotWithShape="1">
          <a:blip r:embed="rId13">
            <a:alphaModFix/>
          </a:blip>
          <a:srcRect b="61250" l="33966" r="33550" t="0"/>
          <a:stretch/>
        </p:blipFill>
        <p:spPr>
          <a:xfrm>
            <a:off x="1154100" y="29998750"/>
            <a:ext cx="8098202" cy="4652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"/>
          <p:cNvPicPr preferRelativeResize="0"/>
          <p:nvPr/>
        </p:nvPicPr>
        <p:blipFill rotWithShape="1">
          <a:blip r:embed="rId14">
            <a:alphaModFix/>
          </a:blip>
          <a:srcRect b="21525" l="28190" r="30558" t="35275"/>
          <a:stretch/>
        </p:blipFill>
        <p:spPr>
          <a:xfrm>
            <a:off x="10202764" y="23294438"/>
            <a:ext cx="8940974" cy="465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"/>
          <p:cNvPicPr preferRelativeResize="0"/>
          <p:nvPr/>
        </p:nvPicPr>
        <p:blipFill rotWithShape="1">
          <a:blip r:embed="rId15">
            <a:alphaModFix/>
          </a:blip>
          <a:srcRect b="19187" l="30834" r="31460" t="38698"/>
          <a:stretch/>
        </p:blipFill>
        <p:spPr>
          <a:xfrm>
            <a:off x="1154100" y="23605825"/>
            <a:ext cx="8098200" cy="4494447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"/>
          <p:cNvSpPr txBox="1"/>
          <p:nvPr/>
        </p:nvSpPr>
        <p:spPr>
          <a:xfrm>
            <a:off x="1444006" y="34685850"/>
            <a:ext cx="8058000" cy="5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700" lIns="93425" spcFirstLastPara="1" rIns="93425" wrap="square" tIns="46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rPr i="1" lang="en-US" sz="2800">
                <a:solidFill>
                  <a:schemeClr val="dk1"/>
                </a:solidFill>
              </a:rPr>
              <a:t>Fig.5 </a:t>
            </a:r>
            <a:r>
              <a:rPr b="0" i="1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Time-up Notification</a:t>
            </a:r>
            <a:endParaRPr/>
          </a:p>
        </p:txBody>
      </p:sp>
      <p:sp>
        <p:nvSpPr>
          <p:cNvPr id="115" name="Google Shape;115;p1"/>
          <p:cNvSpPr txBox="1"/>
          <p:nvPr/>
        </p:nvSpPr>
        <p:spPr>
          <a:xfrm>
            <a:off x="1174208" y="28329538"/>
            <a:ext cx="8058000" cy="5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700" lIns="93425" spcFirstLastPara="1" rIns="93425" wrap="square" tIns="46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rPr i="1" lang="en-US" sz="2800">
                <a:solidFill>
                  <a:schemeClr val="dk1"/>
                </a:solidFill>
              </a:rPr>
              <a:t>Fig.3 </a:t>
            </a:r>
            <a:r>
              <a:rPr b="0" i="1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Wrong Answer Notification</a:t>
            </a:r>
            <a:endParaRPr/>
          </a:p>
        </p:txBody>
      </p:sp>
      <p:sp>
        <p:nvSpPr>
          <p:cNvPr id="116" name="Google Shape;116;p1"/>
          <p:cNvSpPr txBox="1"/>
          <p:nvPr/>
        </p:nvSpPr>
        <p:spPr>
          <a:xfrm>
            <a:off x="10267624" y="28298025"/>
            <a:ext cx="8637300" cy="5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700" lIns="93425" spcFirstLastPara="1" rIns="93425" wrap="square" tIns="46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rPr i="1" lang="en-US" sz="2800">
                <a:solidFill>
                  <a:schemeClr val="dk1"/>
                </a:solidFill>
              </a:rPr>
              <a:t>Fig.4 </a:t>
            </a:r>
            <a:r>
              <a:rPr b="0" i="1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Correct Answer Notification</a:t>
            </a:r>
            <a:endParaRPr/>
          </a:p>
        </p:txBody>
      </p:sp>
      <p:sp>
        <p:nvSpPr>
          <p:cNvPr id="117" name="Google Shape;117;p1"/>
          <p:cNvSpPr txBox="1"/>
          <p:nvPr/>
        </p:nvSpPr>
        <p:spPr>
          <a:xfrm>
            <a:off x="11045326" y="34685850"/>
            <a:ext cx="8330700" cy="5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700" lIns="93425" spcFirstLastPara="1" rIns="93425" wrap="square" tIns="46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rPr i="1" lang="en-US" sz="2800">
                <a:solidFill>
                  <a:schemeClr val="dk1"/>
                </a:solidFill>
              </a:rPr>
              <a:t>Fig.6 </a:t>
            </a:r>
            <a:r>
              <a:rPr b="0" i="1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End Of Quiz Interface</a:t>
            </a:r>
            <a:endParaRPr/>
          </a:p>
        </p:txBody>
      </p:sp>
      <p:sp>
        <p:nvSpPr>
          <p:cNvPr id="118" name="Google Shape;118;p1"/>
          <p:cNvSpPr/>
          <p:nvPr/>
        </p:nvSpPr>
        <p:spPr>
          <a:xfrm>
            <a:off x="19647322" y="16351788"/>
            <a:ext cx="6610500" cy="8046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5D427D"/>
              </a:gs>
              <a:gs pos="80000">
                <a:srgbClr val="7A57A5"/>
              </a:gs>
              <a:gs pos="100000">
                <a:srgbClr val="7A56A7"/>
              </a:gs>
            </a:gsLst>
            <a:lin ang="16200000" scaled="0"/>
          </a:gradFill>
          <a:ln cap="flat" cmpd="sng" w="9525">
            <a:solidFill>
              <a:srgbClr val="7C5F9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52150" lIns="104325" spcFirstLastPara="1" rIns="104325" wrap="square" tIns="52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Challenges</a:t>
            </a:r>
            <a:endParaRPr/>
          </a:p>
        </p:txBody>
      </p:sp>
      <p:sp>
        <p:nvSpPr>
          <p:cNvPr id="119" name="Google Shape;119;p1"/>
          <p:cNvSpPr txBox="1"/>
          <p:nvPr/>
        </p:nvSpPr>
        <p:spPr>
          <a:xfrm>
            <a:off x="19525426" y="17240303"/>
            <a:ext cx="6610500" cy="113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6700" lIns="93425" spcFirstLastPara="1" rIns="93425" wrap="square" tIns="46700">
            <a:spAutoFit/>
          </a:bodyPr>
          <a:lstStyle/>
          <a:p>
            <a:pPr indent="-368300" lvl="0" marL="342900" marR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AutoNum type="arabicPeriod"/>
            </a:pPr>
            <a:r>
              <a:rPr b="0" i="0" lang="en-US" sz="2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Lack of enough information:</a:t>
            </a:r>
            <a:endParaRPr sz="2800"/>
          </a:p>
          <a:p>
            <a:pPr indent="-368300" lvl="0" marL="457200" marR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⮚"/>
            </a:pPr>
            <a:r>
              <a:rPr b="0" i="0" lang="en-US" sz="2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 knowing what to develop, especially when the start of project.</a:t>
            </a:r>
            <a:endParaRPr b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8300" lvl="0" marL="457200" marR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⮚"/>
            </a:pPr>
            <a:r>
              <a:rPr b="0" i="0" lang="en-US" sz="2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Bypassed by communicating with customers, and try to build high-level ideas first then confirm it with the customer.      </a:t>
            </a:r>
            <a:endParaRPr b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8300" lvl="0" marL="342900" marR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AutoNum type="arabicPeriod" startAt="2"/>
            </a:pPr>
            <a:r>
              <a:rPr b="0" i="0" lang="en-US" sz="2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Lack of professional developers</a:t>
            </a:r>
            <a:endParaRPr sz="2800"/>
          </a:p>
          <a:p>
            <a:pPr indent="-368300" lvl="0" marL="457200" marR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⮚"/>
            </a:pPr>
            <a:r>
              <a:rPr b="0" i="0" lang="en-US" sz="2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Hard to make decisions when developing.</a:t>
            </a:r>
            <a:endParaRPr b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8300" lvl="0" marL="457200" marR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⮚"/>
            </a:pPr>
            <a:r>
              <a:rPr b="0" i="0" lang="en-US" sz="2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Bypassed by more communications within the team to make sure we stay on the right track</a:t>
            </a:r>
            <a:endParaRPr b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8300" lvl="0" marL="342900" marR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AutoNum type="arabicPeriod" startAt="3"/>
            </a:pPr>
            <a:r>
              <a:rPr b="0" i="0" lang="en-US" sz="2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Size of user stories is too large(the user story of developing new game)</a:t>
            </a:r>
            <a:endParaRPr sz="2800"/>
          </a:p>
          <a:p>
            <a:pPr indent="-368300" lvl="0" marL="457200" marR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⮚"/>
            </a:pPr>
            <a:r>
              <a:rPr b="0" i="0" lang="en-US" sz="2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Hard to implement efficiently</a:t>
            </a:r>
            <a:endParaRPr b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8300" lvl="0" marL="457200" marR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⮚"/>
            </a:pPr>
            <a:r>
              <a:rPr b="0" i="0" lang="en-US" sz="2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Bypassed by cutting them to smaller user stories, enable us to build them more efficiently</a:t>
            </a:r>
            <a:endParaRPr b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8300" lvl="0" marL="342900" marR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AutoNum type="arabicPeriod" startAt="4"/>
            </a:pPr>
            <a:r>
              <a:rPr b="0" i="0" lang="en-US" sz="2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Lack of precise role for team members</a:t>
            </a:r>
            <a:endParaRPr sz="2800"/>
          </a:p>
          <a:p>
            <a:pPr indent="-368300" lvl="0" marL="457200" marR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⮚"/>
            </a:pPr>
            <a:r>
              <a:rPr b="0" i="0" lang="en-US" sz="2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Hard for each team member to know that to do from time to time</a:t>
            </a:r>
            <a:endParaRPr b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8300" lvl="0" marL="457200" marR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⮚"/>
            </a:pPr>
            <a:r>
              <a:rPr b="0" i="0" lang="en-US" sz="2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Bypassed the same way as “Lack of professional developers”: more communication within the team</a:t>
            </a:r>
            <a:br>
              <a:rPr b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1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"/>
          <p:cNvSpPr/>
          <p:nvPr/>
        </p:nvSpPr>
        <p:spPr>
          <a:xfrm>
            <a:off x="2146500" y="6876300"/>
            <a:ext cx="7112100" cy="8934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5D427D"/>
              </a:gs>
              <a:gs pos="80000">
                <a:srgbClr val="7A57A5"/>
              </a:gs>
              <a:gs pos="100000">
                <a:srgbClr val="7A56A7"/>
              </a:gs>
            </a:gsLst>
            <a:lin ang="16200000" scaled="0"/>
          </a:gradFill>
          <a:ln cap="flat" cmpd="sng" w="9525">
            <a:solidFill>
              <a:srgbClr val="7C5F9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52150" lIns="104325" spcFirstLastPara="1" rIns="104325" wrap="square" tIns="52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Iteration Summary</a:t>
            </a:r>
            <a:endParaRPr/>
          </a:p>
        </p:txBody>
      </p:sp>
      <p:sp>
        <p:nvSpPr>
          <p:cNvPr id="121" name="Google Shape;121;p1"/>
          <p:cNvSpPr txBox="1"/>
          <p:nvPr/>
        </p:nvSpPr>
        <p:spPr>
          <a:xfrm>
            <a:off x="984150" y="7751438"/>
            <a:ext cx="9436800" cy="769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700" lIns="93425" spcFirstLastPara="1" rIns="93425" wrap="square" tIns="46700">
            <a:spAutoFit/>
          </a:bodyPr>
          <a:lstStyle/>
          <a:p>
            <a:pPr indent="-304800" lvl="0" marL="342900" marR="0" rtl="0" algn="just">
              <a:spcBef>
                <a:spcPts val="0"/>
              </a:spcBef>
              <a:spcAft>
                <a:spcPts val="0"/>
              </a:spcAft>
              <a:buClr>
                <a:srgbClr val="020202"/>
              </a:buClr>
              <a:buSzPts val="2600"/>
              <a:buFont typeface="Arial"/>
              <a:buChar char="•"/>
            </a:pPr>
            <a:r>
              <a:rPr b="1" i="0" lang="en-US" sz="2600" u="none" strike="noStrike">
                <a:solidFill>
                  <a:srgbClr val="020202"/>
                </a:solidFill>
                <a:latin typeface="Arial"/>
                <a:ea typeface="Arial"/>
                <a:cs typeface="Arial"/>
                <a:sym typeface="Arial"/>
              </a:rPr>
              <a:t>Iteration 0:</a:t>
            </a:r>
            <a:endParaRPr sz="2600"/>
          </a:p>
          <a:p>
            <a:pPr indent="-247650" lvl="1" marL="742950" marR="0" rtl="0" algn="l">
              <a:spcBef>
                <a:spcPts val="0"/>
              </a:spcBef>
              <a:spcAft>
                <a:spcPts val="0"/>
              </a:spcAft>
              <a:buClr>
                <a:srgbClr val="020202"/>
              </a:buClr>
              <a:buSzPts val="2600"/>
              <a:buFont typeface="Arial"/>
              <a:buChar char="•"/>
            </a:pPr>
            <a:r>
              <a:rPr b="0" i="0" lang="en-US" sz="2600" u="none" cap="none" strike="noStrike">
                <a:solidFill>
                  <a:srgbClr val="020202"/>
                </a:solidFill>
                <a:latin typeface="Arial"/>
                <a:ea typeface="Arial"/>
                <a:cs typeface="Arial"/>
                <a:sym typeface="Arial"/>
              </a:rPr>
              <a:t>The team focused on understanding the legacy code and communicating with the customers to create user stories. We created 4 user stories.</a:t>
            </a:r>
            <a:endParaRPr sz="2600"/>
          </a:p>
          <a:p>
            <a:pPr indent="-304800" lvl="0" marL="342900" marR="0" rtl="0" algn="just">
              <a:spcBef>
                <a:spcPts val="0"/>
              </a:spcBef>
              <a:spcAft>
                <a:spcPts val="0"/>
              </a:spcAft>
              <a:buClr>
                <a:srgbClr val="020202"/>
              </a:buClr>
              <a:buSzPts val="2600"/>
              <a:buFont typeface="Arial"/>
              <a:buChar char="•"/>
            </a:pPr>
            <a:r>
              <a:rPr b="1" i="0" lang="en-US" sz="2600" u="none" strike="noStrike">
                <a:solidFill>
                  <a:srgbClr val="020202"/>
                </a:solidFill>
                <a:latin typeface="Arial"/>
                <a:ea typeface="Arial"/>
                <a:cs typeface="Arial"/>
                <a:sym typeface="Arial"/>
              </a:rPr>
              <a:t>Iteration 1:</a:t>
            </a:r>
            <a:endParaRPr sz="2600"/>
          </a:p>
          <a:p>
            <a:pPr indent="-247650" lvl="1" marL="742950" marR="0" rtl="0" algn="l">
              <a:spcBef>
                <a:spcPts val="0"/>
              </a:spcBef>
              <a:spcAft>
                <a:spcPts val="0"/>
              </a:spcAft>
              <a:buClr>
                <a:srgbClr val="020202"/>
              </a:buClr>
              <a:buSzPts val="2600"/>
              <a:buFont typeface="Arial"/>
              <a:buChar char="•"/>
            </a:pPr>
            <a:r>
              <a:rPr b="0" i="0" lang="en-US" sz="2600" u="none" cap="none" strike="noStrike">
                <a:solidFill>
                  <a:srgbClr val="020202"/>
                </a:solidFill>
                <a:latin typeface="Arial"/>
                <a:ea typeface="Arial"/>
                <a:cs typeface="Arial"/>
                <a:sym typeface="Arial"/>
              </a:rPr>
              <a:t>The team focused on deploying the existing code to WordPress instead of using StepStone. We did not use shortcodes, instead we changed to “wp-file-manager” because we can simply download the local wordpress server and the plugin, and then upload the code files to the plugin. </a:t>
            </a:r>
            <a:endParaRPr sz="2600"/>
          </a:p>
          <a:p>
            <a:pPr indent="-304800" lvl="0" marL="342900" marR="0" rtl="0" algn="just">
              <a:spcBef>
                <a:spcPts val="0"/>
              </a:spcBef>
              <a:spcAft>
                <a:spcPts val="0"/>
              </a:spcAft>
              <a:buClr>
                <a:srgbClr val="020202"/>
              </a:buClr>
              <a:buSzPts val="2600"/>
              <a:buFont typeface="Arial"/>
              <a:buChar char="•"/>
            </a:pPr>
            <a:r>
              <a:rPr b="1" i="0" lang="en-US" sz="2600" u="none" strike="noStrike">
                <a:solidFill>
                  <a:srgbClr val="020202"/>
                </a:solidFill>
                <a:latin typeface="Arial"/>
                <a:ea typeface="Arial"/>
                <a:cs typeface="Arial"/>
                <a:sym typeface="Arial"/>
              </a:rPr>
              <a:t>Iteration 2:</a:t>
            </a:r>
            <a:endParaRPr sz="2600"/>
          </a:p>
          <a:p>
            <a:pPr indent="-247650" lvl="1" marL="742950" marR="0" rtl="0" algn="l">
              <a:spcBef>
                <a:spcPts val="0"/>
              </a:spcBef>
              <a:spcAft>
                <a:spcPts val="0"/>
              </a:spcAft>
              <a:buClr>
                <a:srgbClr val="020202"/>
              </a:buClr>
              <a:buSzPts val="2600"/>
              <a:buFont typeface="Arial"/>
              <a:buChar char="•"/>
            </a:pPr>
            <a:r>
              <a:rPr lang="en-US" sz="2600">
                <a:solidFill>
                  <a:srgbClr val="020202"/>
                </a:solidFill>
              </a:rPr>
              <a:t>Th</a:t>
            </a:r>
            <a:r>
              <a:rPr b="0" i="0" lang="en-US" sz="2600" u="none" cap="none" strike="noStrike">
                <a:solidFill>
                  <a:srgbClr val="020202"/>
                </a:solidFill>
                <a:latin typeface="Arial"/>
                <a:ea typeface="Arial"/>
                <a:cs typeface="Arial"/>
                <a:sym typeface="Arial"/>
              </a:rPr>
              <a:t>e team implemented a new word game, the Gravity Game. We were able to complete 4 user stories. We implemented a timer </a:t>
            </a:r>
            <a:r>
              <a:rPr lang="en-US" sz="2600">
                <a:solidFill>
                  <a:srgbClr val="020202"/>
                </a:solidFill>
              </a:rPr>
              <a:t>using </a:t>
            </a:r>
            <a:r>
              <a:rPr b="0" i="0" lang="en-US" sz="2600" u="none" cap="none" strike="noStrike">
                <a:solidFill>
                  <a:srgbClr val="020202"/>
                </a:solidFill>
                <a:latin typeface="Arial"/>
                <a:ea typeface="Arial"/>
                <a:cs typeface="Arial"/>
                <a:sym typeface="Arial"/>
              </a:rPr>
              <a:t> a </a:t>
            </a:r>
            <a:r>
              <a:rPr lang="en-US" sz="2600">
                <a:solidFill>
                  <a:srgbClr val="020202"/>
                </a:solidFill>
              </a:rPr>
              <a:t>falling </a:t>
            </a:r>
            <a:r>
              <a:rPr b="0" i="0" lang="en-US" sz="2600" u="none" cap="none" strike="noStrike">
                <a:solidFill>
                  <a:srgbClr val="020202"/>
                </a:solidFill>
                <a:latin typeface="Arial"/>
                <a:ea typeface="Arial"/>
                <a:cs typeface="Arial"/>
                <a:sym typeface="Arial"/>
              </a:rPr>
              <a:t>red rectangle, and indicated time is up with a popup window when the red rectangle hits the bottom of the game area. We implemented the basic user interface and created multiple test cases.</a:t>
            </a:r>
            <a:endParaRPr sz="2600"/>
          </a:p>
        </p:txBody>
      </p:sp>
      <p:sp>
        <p:nvSpPr>
          <p:cNvPr id="122" name="Google Shape;122;p1"/>
          <p:cNvSpPr/>
          <p:nvPr/>
        </p:nvSpPr>
        <p:spPr>
          <a:xfrm>
            <a:off x="19548973" y="28706825"/>
            <a:ext cx="6610500" cy="8046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5D427D"/>
              </a:gs>
              <a:gs pos="80000">
                <a:srgbClr val="7A57A5"/>
              </a:gs>
              <a:gs pos="100000">
                <a:srgbClr val="7A56A7"/>
              </a:gs>
            </a:gsLst>
            <a:lin ang="16200000" scaled="0"/>
          </a:gradFill>
          <a:ln cap="flat" cmpd="sng" w="9525">
            <a:solidFill>
              <a:srgbClr val="7C5F9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52150" lIns="104325" spcFirstLastPara="1" rIns="104325" wrap="square" tIns="52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Lesson Learned</a:t>
            </a:r>
            <a:endParaRPr b="1" sz="3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1"/>
          <p:cNvSpPr txBox="1"/>
          <p:nvPr/>
        </p:nvSpPr>
        <p:spPr>
          <a:xfrm>
            <a:off x="19762449" y="29843631"/>
            <a:ext cx="6610500" cy="39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700" lIns="93425" spcFirstLastPara="1" rIns="93425" wrap="square" tIns="46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None/>
            </a:pPr>
            <a:r>
              <a:rPr b="0" i="0" lang="en-US" sz="2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Communication within team members is quite important to make decisions and getting precise role of each team member. </a:t>
            </a:r>
            <a:endParaRPr sz="2800"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None/>
            </a:pPr>
            <a:r>
              <a:rPr b="0" i="0" lang="en-US" sz="2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And it is also quite important to come up with some high-level ideas to have efficient communication with customers to quickly reach consensus on the goal of each iteration.</a:t>
            </a:r>
            <a:endParaRPr sz="2800"/>
          </a:p>
        </p:txBody>
      </p:sp>
      <p:cxnSp>
        <p:nvCxnSpPr>
          <p:cNvPr id="124" name="Google Shape;124;p1"/>
          <p:cNvCxnSpPr/>
          <p:nvPr/>
        </p:nvCxnSpPr>
        <p:spPr>
          <a:xfrm flipH="1" rot="10800000">
            <a:off x="18216825" y="5283015"/>
            <a:ext cx="8098200" cy="56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5" name="Google Shape;125;p1"/>
          <p:cNvCxnSpPr/>
          <p:nvPr/>
        </p:nvCxnSpPr>
        <p:spPr>
          <a:xfrm flipH="1" rot="10800000">
            <a:off x="18234201" y="10064548"/>
            <a:ext cx="8098200" cy="56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6" name="Google Shape;126;p1"/>
          <p:cNvCxnSpPr/>
          <p:nvPr/>
        </p:nvCxnSpPr>
        <p:spPr>
          <a:xfrm flipH="1" rot="10800000">
            <a:off x="18234201" y="7077480"/>
            <a:ext cx="8098200" cy="56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7" name="Google Shape;127;p1"/>
          <p:cNvCxnSpPr/>
          <p:nvPr/>
        </p:nvCxnSpPr>
        <p:spPr>
          <a:xfrm flipH="1" rot="10800000">
            <a:off x="18234201" y="8599975"/>
            <a:ext cx="8098200" cy="56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8" name="Google Shape;128;p1"/>
          <p:cNvCxnSpPr/>
          <p:nvPr/>
        </p:nvCxnSpPr>
        <p:spPr>
          <a:xfrm flipH="1" rot="10800000">
            <a:off x="18234201" y="11529146"/>
            <a:ext cx="8098200" cy="56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" name="Google Shape;129;p1"/>
          <p:cNvCxnSpPr/>
          <p:nvPr/>
        </p:nvCxnSpPr>
        <p:spPr>
          <a:xfrm flipH="1" rot="10800000">
            <a:off x="18234201" y="13137727"/>
            <a:ext cx="8098200" cy="56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30" name="Google Shape;130;p1"/>
          <p:cNvPicPr preferRelativeResize="0"/>
          <p:nvPr/>
        </p:nvPicPr>
        <p:blipFill rotWithShape="1">
          <a:blip r:embed="rId16">
            <a:alphaModFix/>
          </a:blip>
          <a:srcRect b="29991" l="16635" r="16635" t="0"/>
          <a:stretch/>
        </p:blipFill>
        <p:spPr>
          <a:xfrm>
            <a:off x="10064633" y="17577900"/>
            <a:ext cx="8648443" cy="449445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"/>
          <p:cNvSpPr txBox="1"/>
          <p:nvPr/>
        </p:nvSpPr>
        <p:spPr>
          <a:xfrm>
            <a:off x="1305010" y="22417963"/>
            <a:ext cx="7796400" cy="5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700" lIns="93425" spcFirstLastPara="1" rIns="93425" wrap="square" tIns="46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rPr i="1" lang="en-US" sz="2800">
                <a:solidFill>
                  <a:schemeClr val="dk1"/>
                </a:solidFill>
              </a:rPr>
              <a:t>Fig.1 </a:t>
            </a:r>
            <a:r>
              <a:rPr b="0" i="1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Difficulty Selection</a:t>
            </a:r>
            <a:endParaRPr/>
          </a:p>
        </p:txBody>
      </p:sp>
      <p:sp>
        <p:nvSpPr>
          <p:cNvPr id="132" name="Google Shape;132;p1"/>
          <p:cNvSpPr txBox="1"/>
          <p:nvPr/>
        </p:nvSpPr>
        <p:spPr>
          <a:xfrm>
            <a:off x="10688072" y="22417963"/>
            <a:ext cx="7796400" cy="5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700" lIns="93425" spcFirstLastPara="1" rIns="93425" wrap="square" tIns="46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rPr i="1" lang="en-US" sz="2800">
                <a:solidFill>
                  <a:schemeClr val="dk1"/>
                </a:solidFill>
              </a:rPr>
              <a:t>Fig.2 Game Area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  <dc:creator>Teng (Tengteng) Zhang</dc:creator>
</cp:coreProperties>
</file>