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68" autoAdjust="0"/>
  </p:normalViewPr>
  <p:slideViewPr>
    <p:cSldViewPr snapToGrid="0" snapToObjects="1">
      <p:cViewPr>
        <p:scale>
          <a:sx n="150" d="100"/>
          <a:sy n="150" d="100"/>
        </p:scale>
        <p:origin x="-4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61D0A-A39E-AF48-AF43-55514A1A7C43}" type="datetimeFigureOut">
              <a:rPr lang="en-US" smtClean="0"/>
              <a:t>5/22/12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0A06-FA42-A046-B86C-AD4FB1BF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Checked what user input versus what was stored in the sequence.</a:t>
            </a:r>
          </a:p>
          <a:p>
            <a:pPr>
              <a:buFont typeface="Arial"/>
              <a:buChar char="•"/>
            </a:pPr>
            <a:r>
              <a:rPr lang="en-US" dirty="0" smtClean="0"/>
              <a:t>For Hard mode we had to check what two they were putting in versus what the current sequence item is and the next one is and remove it to run a normal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A0A06-FA42-A046-B86C-AD4FB1BF36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A0A06-FA42-A046-B86C-AD4FB1BF36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2153FF-1401-AC48-A6A0-DE04983CD536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392E0BF-4B9D-BF45-B9E8-D4ED1335B6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Move Light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Chrono</a:t>
            </a:r>
            <a:r>
              <a:rPr lang="en-US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7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Shout outs and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to our testers long</a:t>
            </a:r>
            <a:r>
              <a:rPr lang="en-US" smtClean="0"/>
              <a:t>-term:</a:t>
            </a:r>
            <a:endParaRPr lang="en-US" dirty="0" smtClean="0"/>
          </a:p>
          <a:p>
            <a:r>
              <a:rPr lang="en-US" dirty="0" smtClean="0"/>
              <a:t>Grant, </a:t>
            </a:r>
            <a:r>
              <a:rPr lang="en-US" dirty="0" err="1" smtClean="0"/>
              <a:t>Donte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Thank you for the help and the cool loader</a:t>
            </a:r>
          </a:p>
          <a:p>
            <a:r>
              <a:rPr lang="en-US" dirty="0" err="1" smtClean="0"/>
              <a:t>Asa</a:t>
            </a:r>
            <a:r>
              <a:rPr lang="en-US" dirty="0" smtClean="0"/>
              <a:t> Davis.</a:t>
            </a:r>
          </a:p>
          <a:p>
            <a:r>
              <a:rPr lang="en-US" dirty="0" smtClean="0"/>
              <a:t>Thank you for challenging us to something cool</a:t>
            </a:r>
          </a:p>
          <a:p>
            <a:r>
              <a:rPr lang="en-US" dirty="0" smtClean="0"/>
              <a:t>Sean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4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Light Concept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4187" y="1100628"/>
            <a:ext cx="3671186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4187" y="1100628"/>
            <a:ext cx="3671186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959" y="1100628"/>
            <a:ext cx="7652413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Challenge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Create an AIR Application using the Kinect</a:t>
            </a:r>
          </a:p>
          <a:p>
            <a:pPr lvl="2">
              <a:buFont typeface="Arial"/>
              <a:buChar char="•"/>
            </a:pPr>
            <a:endParaRPr lang="en-US" dirty="0"/>
          </a:p>
          <a:p>
            <a:pPr marL="573786" lvl="3" indent="-285750">
              <a:buFont typeface="Arial"/>
              <a:buChar char="•"/>
            </a:pPr>
            <a:endParaRPr lang="en-US" dirty="0" smtClean="0"/>
          </a:p>
          <a:p>
            <a:pPr marL="0" indent="0"/>
            <a:r>
              <a:rPr lang="en-US" dirty="0" smtClean="0"/>
              <a:t>as3NIU API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/>
            <a:r>
              <a:rPr lang="en-US" dirty="0" smtClean="0"/>
              <a:t>Kinect Research and Proof of Concept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Game Environment setup</a:t>
            </a: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9" name="Picture 8" descr="as3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00" y="1909041"/>
            <a:ext cx="23622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Composites</a:t>
            </a:r>
            <a:endParaRPr lang="en-US" dirty="0"/>
          </a:p>
        </p:txBody>
      </p:sp>
      <p:pic>
        <p:nvPicPr>
          <p:cNvPr id="4" name="Content Placeholder 3" descr="ML_StartGa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72" r="-48172"/>
          <a:stretch>
            <a:fillRect/>
          </a:stretch>
        </p:blipFill>
        <p:spPr>
          <a:xfrm>
            <a:off x="2946697" y="1100138"/>
            <a:ext cx="7521575" cy="3579812"/>
          </a:xfrm>
        </p:spPr>
      </p:pic>
      <p:pic>
        <p:nvPicPr>
          <p:cNvPr id="5" name="Picture 4" descr="ML_Instruc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0" y="1100137"/>
            <a:ext cx="3829043" cy="35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1774767" cy="35798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2-05-22 at 3.06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36" y="914400"/>
            <a:ext cx="5310909" cy="41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7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Code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91868" y="1182254"/>
            <a:ext cx="2998586" cy="266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Use of Timer Events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User Input</a:t>
            </a:r>
          </a:p>
          <a:p>
            <a:pPr>
              <a:buFont typeface="Arial"/>
              <a:buChar char="•"/>
            </a:pPr>
            <a:r>
              <a:rPr lang="en-US" dirty="0" smtClean="0"/>
              <a:t>Hard Mode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ris Validation ReS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4" y="1085399"/>
            <a:ext cx="5496790" cy="37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5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Code</a:t>
            </a:r>
            <a:endParaRPr lang="en-US" dirty="0"/>
          </a:p>
        </p:txBody>
      </p:sp>
      <p:pic>
        <p:nvPicPr>
          <p:cNvPr id="9" name="Picture 8" descr="Chris Kinect show m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358" y="1191497"/>
            <a:ext cx="6139642" cy="3297036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291868" y="1191497"/>
            <a:ext cx="2998586" cy="11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Hit Detection Merger</a:t>
            </a:r>
          </a:p>
          <a:p>
            <a:pPr>
              <a:buFont typeface="Arial"/>
              <a:buChar char="•"/>
            </a:pPr>
            <a:r>
              <a:rPr lang="en-US" dirty="0" smtClean="0"/>
              <a:t>Point Cloud vs. Hit Detection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7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Game UI</a:t>
            </a:r>
            <a:endParaRPr lang="en-US" dirty="0"/>
          </a:p>
        </p:txBody>
      </p:sp>
      <p:pic>
        <p:nvPicPr>
          <p:cNvPr id="4" name="Picture 3" descr="Chris Point Cloud 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28" y="1247835"/>
            <a:ext cx="5809572" cy="2388983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91868" y="1191497"/>
            <a:ext cx="2998586" cy="11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Use of </a:t>
            </a:r>
            <a:r>
              <a:rPr lang="en-US" dirty="0" err="1" smtClean="0"/>
              <a:t>AIRKinect</a:t>
            </a:r>
            <a:r>
              <a:rPr lang="en-US" dirty="0" smtClean="0"/>
              <a:t> API</a:t>
            </a:r>
          </a:p>
          <a:p>
            <a:pPr>
              <a:buFont typeface="Arial"/>
              <a:buChar char="•"/>
            </a:pPr>
            <a:r>
              <a:rPr lang="en-US" dirty="0" smtClean="0"/>
              <a:t>Create Hit Regions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8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1182" y="1431636"/>
            <a:ext cx="2944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Image capture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Image save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Movement through the list of items (pictures)</a:t>
            </a:r>
          </a:p>
        </p:txBody>
      </p:sp>
      <p:pic>
        <p:nvPicPr>
          <p:cNvPr id="3" name="Picture 2" descr="ImageCap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73" y="646724"/>
            <a:ext cx="5321606" cy="3970482"/>
          </a:xfrm>
          <a:prstGeom prst="rect">
            <a:avLst/>
          </a:prstGeom>
        </p:spPr>
      </p:pic>
      <p:pic>
        <p:nvPicPr>
          <p:cNvPr id="4" name="Picture 3" descr="movelight1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9" y="1557867"/>
            <a:ext cx="1947335" cy="14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8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Chrono</a:t>
            </a:r>
            <a:r>
              <a:rPr lang="en-US" dirty="0" smtClean="0"/>
              <a:t> Code website – HTML/CSS</a:t>
            </a:r>
            <a:endParaRPr lang="en-US" dirty="0"/>
          </a:p>
        </p:txBody>
      </p:sp>
      <p:pic>
        <p:nvPicPr>
          <p:cNvPr id="5" name="Picture 4" descr="CC_HomePage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64" y="1100628"/>
            <a:ext cx="3786912" cy="3864574"/>
          </a:xfrm>
          <a:prstGeom prst="rect">
            <a:avLst/>
          </a:prstGeom>
        </p:spPr>
      </p:pic>
      <p:pic>
        <p:nvPicPr>
          <p:cNvPr id="11" name="Picture 10" descr="HTML5_Logo_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42" y="3244273"/>
            <a:ext cx="1477818" cy="1477818"/>
          </a:xfrm>
          <a:prstGeom prst="rect">
            <a:avLst/>
          </a:prstGeom>
        </p:spPr>
      </p:pic>
      <p:pic>
        <p:nvPicPr>
          <p:cNvPr id="12" name="Picture 11" descr="css3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42" y="1235363"/>
            <a:ext cx="1512455" cy="15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312</TotalTime>
  <Words>171</Words>
  <Application>Microsoft Macintosh PowerPoint</Application>
  <PresentationFormat>On-screen Show (4:3)</PresentationFormat>
  <Paragraphs>44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Move Light Presentation</vt:lpstr>
      <vt:lpstr>Movie Light Concept</vt:lpstr>
      <vt:lpstr>Design Composites</vt:lpstr>
      <vt:lpstr>Game Play</vt:lpstr>
      <vt:lpstr>Game Code</vt:lpstr>
      <vt:lpstr>Game Code</vt:lpstr>
      <vt:lpstr>Create Game UI</vt:lpstr>
      <vt:lpstr>Image Viewer</vt:lpstr>
      <vt:lpstr>Chrono Code website – HTML/CSS</vt:lpstr>
      <vt:lpstr>Shout outs and Thanks</vt:lpstr>
    </vt:vector>
  </TitlesOfParts>
  <Company>Full Sail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Light Presentation</dc:title>
  <dc:creator>Romaine Simon</dc:creator>
  <cp:lastModifiedBy>Renee Blunt</cp:lastModifiedBy>
  <cp:revision>12</cp:revision>
  <dcterms:created xsi:type="dcterms:W3CDTF">2012-05-22T19:44:52Z</dcterms:created>
  <dcterms:modified xsi:type="dcterms:W3CDTF">2012-05-23T01:47:11Z</dcterms:modified>
</cp:coreProperties>
</file>