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4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406" autoAdjust="0"/>
  </p:normalViewPr>
  <p:slideViewPr>
    <p:cSldViewPr snapToGrid="0" snapToObjects="1">
      <p:cViewPr>
        <p:scale>
          <a:sx n="110" d="100"/>
          <a:sy n="110" d="100"/>
        </p:scale>
        <p:origin x="-1584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61D0A-A39E-AF48-AF43-55514A1A7C43}" type="datetimeFigureOut">
              <a:rPr lang="en-US" smtClean="0"/>
              <a:t>5/22/12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A0A06-FA42-A046-B86C-AD4FB1BF3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2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Checked what user input versus what was stored in the sequence.</a:t>
            </a:r>
          </a:p>
          <a:p>
            <a:pPr>
              <a:buFont typeface="Arial"/>
              <a:buChar char="•"/>
            </a:pPr>
            <a:r>
              <a:rPr lang="en-US" dirty="0" smtClean="0"/>
              <a:t>For Hard mode we had to check what two they were putting in versus what the current sequence item is and the next one is and remove it to run a normal </a:t>
            </a:r>
            <a:r>
              <a:rPr lang="en-US" dirty="0" smtClean="0"/>
              <a:t>check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When we first</a:t>
            </a:r>
            <a:r>
              <a:rPr lang="en-US" baseline="0" dirty="0" smtClean="0"/>
              <a:t> started, </a:t>
            </a:r>
            <a:r>
              <a:rPr lang="en-US" baseline="0" dirty="0" err="1" smtClean="0"/>
              <a:t>enterframe</a:t>
            </a:r>
            <a:r>
              <a:rPr lang="en-US" baseline="0" dirty="0" smtClean="0"/>
              <a:t> event, it wasn’t going to work, using </a:t>
            </a:r>
            <a:r>
              <a:rPr lang="en-US" baseline="0" dirty="0" err="1" smtClean="0"/>
              <a:t>timerclass</a:t>
            </a:r>
            <a:r>
              <a:rPr lang="en-US" baseline="0" dirty="0" smtClean="0"/>
              <a:t>, its used for validation and user interaction</a:t>
            </a:r>
          </a:p>
          <a:p>
            <a:pPr>
              <a:buFont typeface="Arial"/>
              <a:buChar char="•"/>
            </a:pPr>
            <a:r>
              <a:rPr lang="en-US" dirty="0" smtClean="0"/>
              <a:t>Run</a:t>
            </a:r>
            <a:r>
              <a:rPr lang="en-US" baseline="0" dirty="0" smtClean="0"/>
              <a:t> through similarities between simple and hard mode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A0A06-FA42-A046-B86C-AD4FB1BF36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92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kinect</a:t>
            </a:r>
            <a:r>
              <a:rPr lang="en-US" dirty="0" smtClean="0"/>
              <a:t> show move runs</a:t>
            </a:r>
            <a:r>
              <a:rPr lang="en-US" baseline="0" dirty="0" smtClean="0"/>
              <a:t> off of </a:t>
            </a:r>
            <a:r>
              <a:rPr lang="en-US" baseline="0" dirty="0" err="1" smtClean="0"/>
              <a:t>timerevent</a:t>
            </a:r>
            <a:endParaRPr lang="en-US" baseline="0" dirty="0" smtClean="0"/>
          </a:p>
          <a:p>
            <a:r>
              <a:rPr lang="en-US" baseline="0" dirty="0" smtClean="0"/>
              <a:t>Discuss the logic of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A0A06-FA42-A046-B86C-AD4FB1BF36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67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A0A06-FA42-A046-B86C-AD4FB1BF36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04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3FF-1401-AC48-A6A0-DE04983CD536}" type="datetimeFigureOut">
              <a:rPr lang="en-US" smtClean="0"/>
              <a:t>5/22/12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E0BF-4B9D-BF45-B9E8-D4ED1335B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3FF-1401-AC48-A6A0-DE04983CD536}" type="datetimeFigureOut">
              <a:rPr lang="en-US" smtClean="0"/>
              <a:t>5/22/12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E0BF-4B9D-BF45-B9E8-D4ED1335B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3FF-1401-AC48-A6A0-DE04983CD536}" type="datetimeFigureOut">
              <a:rPr lang="en-US" smtClean="0"/>
              <a:t>5/22/12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E0BF-4B9D-BF45-B9E8-D4ED1335B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3FF-1401-AC48-A6A0-DE04983CD536}" type="datetimeFigureOut">
              <a:rPr lang="en-US" smtClean="0"/>
              <a:t>5/22/12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E0BF-4B9D-BF45-B9E8-D4ED1335B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3FF-1401-AC48-A6A0-DE04983CD536}" type="datetimeFigureOut">
              <a:rPr lang="en-US" smtClean="0"/>
              <a:t>5/22/12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E0BF-4B9D-BF45-B9E8-D4ED1335B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3FF-1401-AC48-A6A0-DE04983CD536}" type="datetimeFigureOut">
              <a:rPr lang="en-US" smtClean="0"/>
              <a:t>5/22/12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E0BF-4B9D-BF45-B9E8-D4ED1335B61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3FF-1401-AC48-A6A0-DE04983CD536}" type="datetimeFigureOut">
              <a:rPr lang="en-US" smtClean="0"/>
              <a:t>5/22/12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E0BF-4B9D-BF45-B9E8-D4ED1335B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3FF-1401-AC48-A6A0-DE04983CD536}" type="datetimeFigureOut">
              <a:rPr lang="en-US" smtClean="0"/>
              <a:t>5/22/12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E0BF-4B9D-BF45-B9E8-D4ED1335B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3FF-1401-AC48-A6A0-DE04983CD536}" type="datetimeFigureOut">
              <a:rPr lang="en-US" smtClean="0"/>
              <a:t>5/22/12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E0BF-4B9D-BF45-B9E8-D4ED1335B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3FF-1401-AC48-A6A0-DE04983CD536}" type="datetimeFigureOut">
              <a:rPr lang="en-US" smtClean="0"/>
              <a:t>5/22/12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92E0BF-4B9D-BF45-B9E8-D4ED1335B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3FF-1401-AC48-A6A0-DE04983CD536}" type="datetimeFigureOut">
              <a:rPr lang="en-US" smtClean="0"/>
              <a:t>5/22/12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E0BF-4B9D-BF45-B9E8-D4ED1335B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F2153FF-1401-AC48-A6A0-DE04983CD536}" type="datetimeFigureOut">
              <a:rPr lang="en-US" smtClean="0"/>
              <a:t>5/22/12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8392E0BF-4B9D-BF45-B9E8-D4ED1335B6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P_Screen1_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77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P_Screen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23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P_Screen11_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1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804187" y="1100628"/>
            <a:ext cx="3671186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4187" y="1100628"/>
            <a:ext cx="3671186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0" name="Picture 9" descr="FP_Screen2_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61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P_Screen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43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P_Screen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45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74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P_Screen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53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P_Screen6_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76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P_Screen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80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P_Screen8_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83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P_Screen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99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Words>94</Words>
  <Application>Microsoft Macintosh PowerPoint</Application>
  <PresentationFormat>On-screen Show (4:3)</PresentationFormat>
  <Paragraphs>10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Full Sail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 Light Presentation</dc:title>
  <dc:creator>Romaine Simon</dc:creator>
  <cp:lastModifiedBy>Renee Blunt</cp:lastModifiedBy>
  <cp:revision>17</cp:revision>
  <dcterms:created xsi:type="dcterms:W3CDTF">2012-05-22T19:44:52Z</dcterms:created>
  <dcterms:modified xsi:type="dcterms:W3CDTF">2012-05-23T04:07:28Z</dcterms:modified>
</cp:coreProperties>
</file>