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7" r:id="rId6"/>
    <p:sldId id="261" r:id="rId7"/>
    <p:sldId id="260" r:id="rId8"/>
    <p:sldId id="262" r:id="rId9"/>
    <p:sldId id="264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68" autoAdjust="0"/>
  </p:normalViewPr>
  <p:slideViewPr>
    <p:cSldViewPr snapToGrid="0" snapToObjects="1">
      <p:cViewPr>
        <p:scale>
          <a:sx n="110" d="100"/>
          <a:sy n="110" d="100"/>
        </p:scale>
        <p:origin x="-688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61D0A-A39E-AF48-AF43-55514A1A7C43}" type="datetimeFigureOut">
              <a:rPr lang="en-US" smtClean="0"/>
              <a:t>5/23/12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0A06-FA42-A046-B86C-AD4FB1BF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Checked what user input versus what was stored in the sequence.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Hard mode we had to check what two they were putting in versus what the current sequence item is and the next one is and remove it to run a normal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2153FF-1401-AC48-A6A0-DE04983CD536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1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P_Screen9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P_Screen10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P_Screen11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04187" y="1100628"/>
            <a:ext cx="3671186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4187" y="1100628"/>
            <a:ext cx="3671186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" name="Picture 1" descr="FP_Screen2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P_Scree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P_Screen12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P_Screen5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P_Screen7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7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_Screen8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_Screen8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47</Words>
  <Application>Microsoft Macintosh PowerPoint</Application>
  <PresentationFormat>On-screen Show (4:3)</PresentationFormat>
  <Paragraphs>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Full Sail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Light Presentation</dc:title>
  <dc:creator>Romaine Simon</dc:creator>
  <cp:lastModifiedBy>Romaine Simon</cp:lastModifiedBy>
  <cp:revision>20</cp:revision>
  <dcterms:created xsi:type="dcterms:W3CDTF">2012-05-22T19:44:52Z</dcterms:created>
  <dcterms:modified xsi:type="dcterms:W3CDTF">2012-05-23T14:24:23Z</dcterms:modified>
</cp:coreProperties>
</file>