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6956-5C40-4BD3-8767-13E349F7DDE8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36DC-2603-496E-BD03-B46C17A2E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88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6956-5C40-4BD3-8767-13E349F7DDE8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36DC-2603-496E-BD03-B46C17A2E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6956-5C40-4BD3-8767-13E349F7DDE8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36DC-2603-496E-BD03-B46C17A2E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20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6956-5C40-4BD3-8767-13E349F7DDE8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36DC-2603-496E-BD03-B46C17A2E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74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6956-5C40-4BD3-8767-13E349F7DDE8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36DC-2603-496E-BD03-B46C17A2E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39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6956-5C40-4BD3-8767-13E349F7DDE8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36DC-2603-496E-BD03-B46C17A2E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35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6956-5C40-4BD3-8767-13E349F7DDE8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36DC-2603-496E-BD03-B46C17A2E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69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6956-5C40-4BD3-8767-13E349F7DDE8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36DC-2603-496E-BD03-B46C17A2E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0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6956-5C40-4BD3-8767-13E349F7DDE8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36DC-2603-496E-BD03-B46C17A2E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6956-5C40-4BD3-8767-13E349F7DDE8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36DC-2603-496E-BD03-B46C17A2E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34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6956-5C40-4BD3-8767-13E349F7DDE8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36DC-2603-496E-BD03-B46C17A2E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43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6956-5C40-4BD3-8767-13E349F7DDE8}" type="datetimeFigureOut">
              <a:rPr lang="zh-CN" altLang="en-US" smtClean="0"/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E36DC-2603-496E-BD03-B46C17A2E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64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586B48C-ADCE-40CF-8C32-A72912409AFE}"/>
              </a:ext>
            </a:extLst>
          </p:cNvPr>
          <p:cNvSpPr txBox="1"/>
          <p:nvPr/>
        </p:nvSpPr>
        <p:spPr>
          <a:xfrm>
            <a:off x="4139955" y="896645"/>
            <a:ext cx="1967883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测序下机数据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F2DCC9-9937-423E-A141-89857847D86C}"/>
              </a:ext>
            </a:extLst>
          </p:cNvPr>
          <p:cNvSpPr txBox="1"/>
          <p:nvPr/>
        </p:nvSpPr>
        <p:spPr>
          <a:xfrm>
            <a:off x="4139955" y="1687636"/>
            <a:ext cx="1967883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数据过滤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777C9B-92A1-47BF-A2C6-2888A3A625C3}"/>
              </a:ext>
            </a:extLst>
          </p:cNvPr>
          <p:cNvSpPr txBox="1"/>
          <p:nvPr/>
        </p:nvSpPr>
        <p:spPr>
          <a:xfrm>
            <a:off x="1555329" y="1687636"/>
            <a:ext cx="2083293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数据质量评估、统计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C9DEE4-A9AD-4846-AF77-644FAAF53CDD}"/>
              </a:ext>
            </a:extLst>
          </p:cNvPr>
          <p:cNvSpPr txBox="1"/>
          <p:nvPr/>
        </p:nvSpPr>
        <p:spPr>
          <a:xfrm>
            <a:off x="4139955" y="2478627"/>
            <a:ext cx="1967883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比对到参考基因组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A5080F-A13C-4164-A51D-AA718DEFC3DB}"/>
              </a:ext>
            </a:extLst>
          </p:cNvPr>
          <p:cNvSpPr txBox="1"/>
          <p:nvPr/>
        </p:nvSpPr>
        <p:spPr>
          <a:xfrm>
            <a:off x="1555329" y="2478627"/>
            <a:ext cx="2083293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比对结果评估、统计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7BC874-D043-45E4-8285-FDE6B53DA69C}"/>
              </a:ext>
            </a:extLst>
          </p:cNvPr>
          <p:cNvSpPr txBox="1"/>
          <p:nvPr/>
        </p:nvSpPr>
        <p:spPr>
          <a:xfrm>
            <a:off x="4139954" y="3269618"/>
            <a:ext cx="1967883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表达量计算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9973BDE-DB02-495F-9531-4F237BAB667B}"/>
              </a:ext>
            </a:extLst>
          </p:cNvPr>
          <p:cNvSpPr txBox="1"/>
          <p:nvPr/>
        </p:nvSpPr>
        <p:spPr>
          <a:xfrm>
            <a:off x="4139953" y="4060609"/>
            <a:ext cx="1967883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差异表达分析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BBB232-636B-46DE-AF93-AD8281A5640E}"/>
              </a:ext>
            </a:extLst>
          </p:cNvPr>
          <p:cNvSpPr txBox="1"/>
          <p:nvPr/>
        </p:nvSpPr>
        <p:spPr>
          <a:xfrm>
            <a:off x="1555329" y="3023397"/>
            <a:ext cx="2083293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表达量统计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样本相关性分析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PCA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242BC5-7556-4E90-91A7-25AF5299A431}"/>
              </a:ext>
            </a:extLst>
          </p:cNvPr>
          <p:cNvSpPr txBox="1"/>
          <p:nvPr/>
        </p:nvSpPr>
        <p:spPr>
          <a:xfrm>
            <a:off x="4139949" y="4994129"/>
            <a:ext cx="1967883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GO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富集分析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KEGG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富集分析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0AE907B-5065-449F-B423-8408239B8CEF}"/>
              </a:ext>
            </a:extLst>
          </p:cNvPr>
          <p:cNvSpPr txBox="1"/>
          <p:nvPr/>
        </p:nvSpPr>
        <p:spPr>
          <a:xfrm>
            <a:off x="2065533" y="4994129"/>
            <a:ext cx="1967883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WGCNA (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可选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D6C86206-866E-4D01-854F-8B7636B9B3EC}"/>
              </a:ext>
            </a:extLst>
          </p:cNvPr>
          <p:cNvSpPr/>
          <p:nvPr/>
        </p:nvSpPr>
        <p:spPr>
          <a:xfrm>
            <a:off x="5086901" y="1292140"/>
            <a:ext cx="73985" cy="3385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7276CAE0-B60C-4B84-A7AE-F495BC42A839}"/>
              </a:ext>
            </a:extLst>
          </p:cNvPr>
          <p:cNvSpPr/>
          <p:nvPr/>
        </p:nvSpPr>
        <p:spPr>
          <a:xfrm>
            <a:off x="5086900" y="2083131"/>
            <a:ext cx="73985" cy="3385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D6C86206-866E-4D01-854F-8B7636B9B3EC}"/>
              </a:ext>
            </a:extLst>
          </p:cNvPr>
          <p:cNvSpPr/>
          <p:nvPr/>
        </p:nvSpPr>
        <p:spPr>
          <a:xfrm>
            <a:off x="5086899" y="2874122"/>
            <a:ext cx="73985" cy="3385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D6C86206-866E-4D01-854F-8B7636B9B3EC}"/>
              </a:ext>
            </a:extLst>
          </p:cNvPr>
          <p:cNvSpPr/>
          <p:nvPr/>
        </p:nvSpPr>
        <p:spPr>
          <a:xfrm>
            <a:off x="5086899" y="3665113"/>
            <a:ext cx="73985" cy="3385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D6C86206-866E-4D01-854F-8B7636B9B3EC}"/>
              </a:ext>
            </a:extLst>
          </p:cNvPr>
          <p:cNvSpPr/>
          <p:nvPr/>
        </p:nvSpPr>
        <p:spPr>
          <a:xfrm>
            <a:off x="2858445" y="4598633"/>
            <a:ext cx="73985" cy="3385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D6C86206-866E-4D01-854F-8B7636B9B3EC}"/>
              </a:ext>
            </a:extLst>
          </p:cNvPr>
          <p:cNvSpPr/>
          <p:nvPr/>
        </p:nvSpPr>
        <p:spPr>
          <a:xfrm>
            <a:off x="7161313" y="4598633"/>
            <a:ext cx="73985" cy="3385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3DCFE03-491C-4682-9E94-EDE2D7D0A481}"/>
              </a:ext>
            </a:extLst>
          </p:cNvPr>
          <p:cNvSpPr/>
          <p:nvPr/>
        </p:nvSpPr>
        <p:spPr>
          <a:xfrm flipH="1">
            <a:off x="5101688" y="4456105"/>
            <a:ext cx="45719" cy="1425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072FF91-6119-4958-8EF6-6365CDCB7B62}"/>
              </a:ext>
            </a:extLst>
          </p:cNvPr>
          <p:cNvSpPr/>
          <p:nvPr/>
        </p:nvSpPr>
        <p:spPr>
          <a:xfrm>
            <a:off x="2895438" y="4598633"/>
            <a:ext cx="4295475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F7DED770-3BBA-46EA-B865-698A1FAA165D}"/>
              </a:ext>
            </a:extLst>
          </p:cNvPr>
          <p:cNvSpPr/>
          <p:nvPr/>
        </p:nvSpPr>
        <p:spPr>
          <a:xfrm rot="5400000">
            <a:off x="3852297" y="1687636"/>
            <a:ext cx="73985" cy="3385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35C31CAA-3E47-4B6C-8476-07CC87490242}"/>
              </a:ext>
            </a:extLst>
          </p:cNvPr>
          <p:cNvSpPr/>
          <p:nvPr/>
        </p:nvSpPr>
        <p:spPr>
          <a:xfrm rot="5400000">
            <a:off x="3852295" y="2473680"/>
            <a:ext cx="73985" cy="3385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EFB43A15-10FA-4FF7-95A6-D1E86FCA28EF}"/>
              </a:ext>
            </a:extLst>
          </p:cNvPr>
          <p:cNvSpPr/>
          <p:nvPr/>
        </p:nvSpPr>
        <p:spPr>
          <a:xfrm rot="5400000">
            <a:off x="3852295" y="3259723"/>
            <a:ext cx="73985" cy="3385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480C783-FABF-427D-8209-69DFCEC4235B}"/>
              </a:ext>
            </a:extLst>
          </p:cNvPr>
          <p:cNvSpPr txBox="1"/>
          <p:nvPr/>
        </p:nvSpPr>
        <p:spPr>
          <a:xfrm>
            <a:off x="6206971" y="4994129"/>
            <a:ext cx="1967883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GSEA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DF100920-BC79-4FF2-B491-9662CA970C39}"/>
              </a:ext>
            </a:extLst>
          </p:cNvPr>
          <p:cNvSpPr/>
          <p:nvPr/>
        </p:nvSpPr>
        <p:spPr>
          <a:xfrm>
            <a:off x="5086899" y="4600979"/>
            <a:ext cx="73985" cy="3385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786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45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黑体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鹏飞</dc:creator>
  <cp:lastModifiedBy>王 鹏飞</cp:lastModifiedBy>
  <cp:revision>8</cp:revision>
  <dcterms:created xsi:type="dcterms:W3CDTF">2021-03-22T02:38:40Z</dcterms:created>
  <dcterms:modified xsi:type="dcterms:W3CDTF">2021-06-09T07:31:44Z</dcterms:modified>
</cp:coreProperties>
</file>