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83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6956-5C40-4BD3-8767-13E349F7DDE8}" type="datetimeFigureOut">
              <a:rPr lang="zh-CN" altLang="en-US" smtClean="0"/>
              <a:t>2025/7/31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36DC-2603-496E-BD03-B46C17A2EA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399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6956-5C40-4BD3-8767-13E349F7DDE8}" type="datetimeFigureOut">
              <a:rPr lang="zh-CN" altLang="en-US" smtClean="0"/>
              <a:t>2025/7/31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36DC-2603-496E-BD03-B46C17A2EA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371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6956-5C40-4BD3-8767-13E349F7DDE8}" type="datetimeFigureOut">
              <a:rPr lang="zh-CN" altLang="en-US" smtClean="0"/>
              <a:t>2025/7/31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36DC-2603-496E-BD03-B46C17A2EA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890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6956-5C40-4BD3-8767-13E349F7DDE8}" type="datetimeFigureOut">
              <a:rPr lang="zh-CN" altLang="en-US" smtClean="0"/>
              <a:t>2025/7/31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36DC-2603-496E-BD03-B46C17A2EA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842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6956-5C40-4BD3-8767-13E349F7DDE8}" type="datetimeFigureOut">
              <a:rPr lang="zh-CN" altLang="en-US" smtClean="0"/>
              <a:t>2025/7/31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36DC-2603-496E-BD03-B46C17A2EA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61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6956-5C40-4BD3-8767-13E349F7DDE8}" type="datetimeFigureOut">
              <a:rPr lang="zh-CN" altLang="en-US" smtClean="0"/>
              <a:t>2025/7/31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36DC-2603-496E-BD03-B46C17A2EA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536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6956-5C40-4BD3-8767-13E349F7DDE8}" type="datetimeFigureOut">
              <a:rPr lang="zh-CN" altLang="en-US" smtClean="0"/>
              <a:t>2025/7/31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36DC-2603-496E-BD03-B46C17A2EA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78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6956-5C40-4BD3-8767-13E349F7DDE8}" type="datetimeFigureOut">
              <a:rPr lang="zh-CN" altLang="en-US" smtClean="0"/>
              <a:t>2025/7/31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36DC-2603-496E-BD03-B46C17A2EA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22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6956-5C40-4BD3-8767-13E349F7DDE8}" type="datetimeFigureOut">
              <a:rPr lang="zh-CN" altLang="en-US" smtClean="0"/>
              <a:t>2025/7/31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36DC-2603-496E-BD03-B46C17A2EA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63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6956-5C40-4BD3-8767-13E349F7DDE8}" type="datetimeFigureOut">
              <a:rPr lang="zh-CN" altLang="en-US" smtClean="0"/>
              <a:t>2025/7/31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36DC-2603-496E-BD03-B46C17A2EA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432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6956-5C40-4BD3-8767-13E349F7DDE8}" type="datetimeFigureOut">
              <a:rPr lang="zh-CN" altLang="en-US" smtClean="0"/>
              <a:t>2025/7/31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E36DC-2603-496E-BD03-B46C17A2EA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668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6956-5C40-4BD3-8767-13E349F7DDE8}" type="datetimeFigureOut">
              <a:rPr lang="zh-CN" altLang="en-US" smtClean="0"/>
              <a:t>2025/7/31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E36DC-2603-496E-BD03-B46C17A2EA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366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586B48C-ADCE-40CF-8C32-A72912409AFE}"/>
              </a:ext>
            </a:extLst>
          </p:cNvPr>
          <p:cNvSpPr txBox="1"/>
          <p:nvPr/>
        </p:nvSpPr>
        <p:spPr>
          <a:xfrm>
            <a:off x="4139955" y="896645"/>
            <a:ext cx="1967883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测序下机数据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AF2DCC9-9937-423E-A141-89857847D86C}"/>
              </a:ext>
            </a:extLst>
          </p:cNvPr>
          <p:cNvSpPr txBox="1"/>
          <p:nvPr/>
        </p:nvSpPr>
        <p:spPr>
          <a:xfrm>
            <a:off x="4139955" y="1687636"/>
            <a:ext cx="1967883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数据过滤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5777C9B-92A1-47BF-A2C6-2888A3A625C3}"/>
              </a:ext>
            </a:extLst>
          </p:cNvPr>
          <p:cNvSpPr txBox="1"/>
          <p:nvPr/>
        </p:nvSpPr>
        <p:spPr>
          <a:xfrm>
            <a:off x="1555329" y="1687636"/>
            <a:ext cx="2083293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数据质量评估、统计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C9DEE4-A9AD-4846-AF77-644FAAF53CDD}"/>
              </a:ext>
            </a:extLst>
          </p:cNvPr>
          <p:cNvSpPr txBox="1"/>
          <p:nvPr/>
        </p:nvSpPr>
        <p:spPr>
          <a:xfrm>
            <a:off x="4139955" y="2478627"/>
            <a:ext cx="1967883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比对到参考基因组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2A5080F-A13C-4164-A51D-AA718DEFC3DB}"/>
              </a:ext>
            </a:extLst>
          </p:cNvPr>
          <p:cNvSpPr txBox="1"/>
          <p:nvPr/>
        </p:nvSpPr>
        <p:spPr>
          <a:xfrm>
            <a:off x="1555329" y="2478627"/>
            <a:ext cx="2083293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比对结果评估、统计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D7BC874-D043-45E4-8285-FDE6B53DA69C}"/>
              </a:ext>
            </a:extLst>
          </p:cNvPr>
          <p:cNvSpPr txBox="1"/>
          <p:nvPr/>
        </p:nvSpPr>
        <p:spPr>
          <a:xfrm>
            <a:off x="4139954" y="3269618"/>
            <a:ext cx="1967883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排序、去除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PCR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重复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9973BDE-DB02-495F-9531-4F237BAB667B}"/>
              </a:ext>
            </a:extLst>
          </p:cNvPr>
          <p:cNvSpPr txBox="1"/>
          <p:nvPr/>
        </p:nvSpPr>
        <p:spPr>
          <a:xfrm>
            <a:off x="4139953" y="4060609"/>
            <a:ext cx="1967883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变异检测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3BBB232-636B-46DE-AF93-AD8281A5640E}"/>
              </a:ext>
            </a:extLst>
          </p:cNvPr>
          <p:cNvSpPr txBox="1"/>
          <p:nvPr/>
        </p:nvSpPr>
        <p:spPr>
          <a:xfrm>
            <a:off x="1555328" y="3269618"/>
            <a:ext cx="2083293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覆盖度统计</a:t>
            </a:r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D6C86206-866E-4D01-854F-8B7636B9B3EC}"/>
              </a:ext>
            </a:extLst>
          </p:cNvPr>
          <p:cNvSpPr/>
          <p:nvPr/>
        </p:nvSpPr>
        <p:spPr>
          <a:xfrm>
            <a:off x="5086901" y="1292140"/>
            <a:ext cx="73985" cy="33855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7276CAE0-B60C-4B84-A7AE-F495BC42A839}"/>
              </a:ext>
            </a:extLst>
          </p:cNvPr>
          <p:cNvSpPr/>
          <p:nvPr/>
        </p:nvSpPr>
        <p:spPr>
          <a:xfrm>
            <a:off x="5086900" y="2083131"/>
            <a:ext cx="73985" cy="33855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D6C86206-866E-4D01-854F-8B7636B9B3EC}"/>
              </a:ext>
            </a:extLst>
          </p:cNvPr>
          <p:cNvSpPr/>
          <p:nvPr/>
        </p:nvSpPr>
        <p:spPr>
          <a:xfrm>
            <a:off x="5086899" y="2874122"/>
            <a:ext cx="73985" cy="33855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D6C86206-866E-4D01-854F-8B7636B9B3EC}"/>
              </a:ext>
            </a:extLst>
          </p:cNvPr>
          <p:cNvSpPr/>
          <p:nvPr/>
        </p:nvSpPr>
        <p:spPr>
          <a:xfrm>
            <a:off x="5086899" y="3665113"/>
            <a:ext cx="73985" cy="33855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箭头: 下 25">
            <a:extLst>
              <a:ext uri="{FF2B5EF4-FFF2-40B4-BE49-F238E27FC236}">
                <a16:creationId xmlns:a16="http://schemas.microsoft.com/office/drawing/2014/main" id="{F7DED770-3BBA-46EA-B865-698A1FAA165D}"/>
              </a:ext>
            </a:extLst>
          </p:cNvPr>
          <p:cNvSpPr/>
          <p:nvPr/>
        </p:nvSpPr>
        <p:spPr>
          <a:xfrm rot="5400000">
            <a:off x="3852297" y="1687636"/>
            <a:ext cx="73985" cy="33855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35C31CAA-3E47-4B6C-8476-07CC87490242}"/>
              </a:ext>
            </a:extLst>
          </p:cNvPr>
          <p:cNvSpPr/>
          <p:nvPr/>
        </p:nvSpPr>
        <p:spPr>
          <a:xfrm rot="5400000">
            <a:off x="3852295" y="2473680"/>
            <a:ext cx="73985" cy="33855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8" name="箭头: 下 27">
            <a:extLst>
              <a:ext uri="{FF2B5EF4-FFF2-40B4-BE49-F238E27FC236}">
                <a16:creationId xmlns:a16="http://schemas.microsoft.com/office/drawing/2014/main" id="{EFB43A15-10FA-4FF7-95A6-D1E86FCA28EF}"/>
              </a:ext>
            </a:extLst>
          </p:cNvPr>
          <p:cNvSpPr/>
          <p:nvPr/>
        </p:nvSpPr>
        <p:spPr>
          <a:xfrm rot="5400000">
            <a:off x="3852295" y="3259723"/>
            <a:ext cx="73985" cy="33855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5C6659B-2947-48AB-A958-3BAB3F5BAC43}"/>
              </a:ext>
            </a:extLst>
          </p:cNvPr>
          <p:cNvSpPr txBox="1"/>
          <p:nvPr/>
        </p:nvSpPr>
        <p:spPr>
          <a:xfrm>
            <a:off x="1555328" y="4060609"/>
            <a:ext cx="2083293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变异信息统计</a:t>
            </a:r>
          </a:p>
        </p:txBody>
      </p:sp>
      <p:sp>
        <p:nvSpPr>
          <p:cNvPr id="31" name="箭头: 下 30">
            <a:extLst>
              <a:ext uri="{FF2B5EF4-FFF2-40B4-BE49-F238E27FC236}">
                <a16:creationId xmlns:a16="http://schemas.microsoft.com/office/drawing/2014/main" id="{F7B0CDDE-2600-4030-A36E-8452BDF8F971}"/>
              </a:ext>
            </a:extLst>
          </p:cNvPr>
          <p:cNvSpPr/>
          <p:nvPr/>
        </p:nvSpPr>
        <p:spPr>
          <a:xfrm rot="5400000">
            <a:off x="3852294" y="4064263"/>
            <a:ext cx="73985" cy="33855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43936FF-D212-4FBD-9A5D-596FE6F11DCC}"/>
              </a:ext>
            </a:extLst>
          </p:cNvPr>
          <p:cNvSpPr txBox="1"/>
          <p:nvPr/>
        </p:nvSpPr>
        <p:spPr>
          <a:xfrm>
            <a:off x="4139947" y="4851600"/>
            <a:ext cx="1967883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背景回复率分析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箭头: 下 1">
            <a:extLst>
              <a:ext uri="{FF2B5EF4-FFF2-40B4-BE49-F238E27FC236}">
                <a16:creationId xmlns:a16="http://schemas.microsoft.com/office/drawing/2014/main" id="{CDFF271C-955C-67B4-F4B6-7CB424007E31}"/>
              </a:ext>
            </a:extLst>
          </p:cNvPr>
          <p:cNvSpPr/>
          <p:nvPr/>
        </p:nvSpPr>
        <p:spPr>
          <a:xfrm>
            <a:off x="5086895" y="4458829"/>
            <a:ext cx="73985" cy="33855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786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</TotalTime>
  <Words>37</Words>
  <Application>Microsoft Office PowerPoint</Application>
  <PresentationFormat>全屏显示(4:3)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黑体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鹏飞</dc:creator>
  <cp:lastModifiedBy>鹏飞 王</cp:lastModifiedBy>
  <cp:revision>13</cp:revision>
  <dcterms:created xsi:type="dcterms:W3CDTF">2021-03-22T02:38:40Z</dcterms:created>
  <dcterms:modified xsi:type="dcterms:W3CDTF">2025-07-31T08:34:23Z</dcterms:modified>
</cp:coreProperties>
</file>