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8"/>
    <p:restoredTop sz="94670"/>
  </p:normalViewPr>
  <p:slideViewPr>
    <p:cSldViewPr snapToGrid="0" snapToObjects="1">
      <p:cViewPr varScale="1">
        <p:scale>
          <a:sx n="178" d="100"/>
          <a:sy n="178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CB9-4543-9740-AFBC-90815679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6FA14-AD46-6F47-8A59-5E992B20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667E1-AFC6-1243-9EFD-BB1FF76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49694-882A-CB4E-94FA-4E02E8B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41093-0798-4742-BAC2-0C699668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9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50D1-6570-DB46-9AAC-5E5A8812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75583-7A78-9F41-B958-53040E07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F3DDE-7249-2943-A11C-AA97930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972EA-454A-1C42-98BE-D2C8401D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A56CD-C652-254D-ABFE-91DC91A3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1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FF07F-B3A3-F94E-A502-171DB080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CB93E-EA11-254E-9895-BB19D4D4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1B39A-75A7-AA43-8C20-A7158FE6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D4CEF-3FC9-094A-B235-DDBDBF39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6818C-B3AC-3F4E-8D69-9ED5E3B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6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28A04-C3FC-A340-9A9E-997115F5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ECB84-CB21-5645-8722-DCF9145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B63E8-C3A4-5C41-949C-25C92C8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B3877-A1B8-434F-AD7B-C3BBD7CB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B9B82-CA8C-6B4E-862B-ABC1851D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2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83E0A-2B0A-4D45-B357-BD05E7A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2EF30-C902-6942-9D80-BE6B426A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A874-7F7E-784C-80BC-2FFBEECC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023D-EF7D-8A44-BD9B-5F6CEAAB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61F4A-9C70-224B-8B27-7AB02C65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5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43C5-E946-3647-991B-84F0D23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84AE0-5FA8-7A46-92E4-A01F5E4F1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3D823-739C-6740-8E02-32592D47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57F37-DE2A-C543-92F4-8388BDE7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200A6-7EC3-7B43-BD08-1CF8C28B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2A937-A38A-A14D-9675-10963735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1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FA60-B179-4844-A38F-0D8E7E3B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15A10-A83B-4C47-A4F5-BBB30F56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2C524-2EB2-DC4E-A97C-5616809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C3D5E-762D-4442-87A3-BE91729CB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0DECB-231A-CC47-8467-C46C1EF0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F600A8-AC91-E546-B87A-E006C9B2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4EF29-32D5-6146-9986-74725F2A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0A73A2-88C0-6D4B-A68D-254BC78B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37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C22D-F76F-194C-90BE-D0B95B19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8AB76-D1FA-5444-B5A2-4059ABEC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D3D88-01A5-AD47-9C91-5CAF6F5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F3281-57A9-4E49-9568-4C87038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57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5DFA3-7620-C547-B5C6-F1F96608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D8026-D6AD-404A-9981-58303AB4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6A7E8-B68D-F74B-8BC6-8B7D37B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2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AB85-C771-E74E-92BF-D5437762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F4BD8-6163-0141-A6AE-58EF05EEC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62EAF-3C05-244E-8C44-90466B98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EEF9F-15A9-CE41-B012-7998D242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3D023-5BE9-454E-AEC8-0064171A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E5AD7-12E2-774D-B19A-070A0DB0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1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5570F-1D6B-DB4A-8936-20C867D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02846-8123-4448-BD2A-0CFF7F489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A6DED-2AB6-AA42-B385-F8C65AD0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AEE7D-FD3D-4144-97AD-366D388B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42921-B943-A147-8073-D654C9C2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E1101-1DC5-144B-8995-435EA8A3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2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AFBC0-048E-FE4E-ABFC-DDD1FA3E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EABD8-DD32-8347-85E0-15FCEBD8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4E001-927E-B548-9E9D-C6BFC41D0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5822-A746-5A4D-82BA-7B9052B90DB4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045C1-67EC-3D43-9AEA-5E4BDF50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7A39-8AD0-8F47-B8C6-8E2BABCED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0FC2D-D69A-0040-940D-A22E85982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69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7C2A63-55D7-FF49-BA9F-BEADE26652DF}"/>
              </a:ext>
            </a:extLst>
          </p:cNvPr>
          <p:cNvSpPr/>
          <p:nvPr/>
        </p:nvSpPr>
        <p:spPr>
          <a:xfrm>
            <a:off x="4251280" y="1275950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8B20FC-6ABA-A142-ACD6-6605FF7DBF07}"/>
              </a:ext>
            </a:extLst>
          </p:cNvPr>
          <p:cNvSpPr/>
          <p:nvPr/>
        </p:nvSpPr>
        <p:spPr>
          <a:xfrm>
            <a:off x="6225269" y="656495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A9ED18-013B-484B-9B17-B0527B2B8753}"/>
              </a:ext>
            </a:extLst>
          </p:cNvPr>
          <p:cNvSpPr/>
          <p:nvPr/>
        </p:nvSpPr>
        <p:spPr>
          <a:xfrm>
            <a:off x="6252355" y="1274776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2E5EE5F-D156-2449-AB91-A3CB937C93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29794" y="823183"/>
            <a:ext cx="795475" cy="6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9852A45-9F7F-4943-B724-ECAFB66ECFD1}"/>
              </a:ext>
            </a:extLst>
          </p:cNvPr>
          <p:cNvSpPr txBox="1"/>
          <p:nvPr/>
        </p:nvSpPr>
        <p:spPr>
          <a:xfrm rot="19543733">
            <a:off x="5439095" y="95041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多状态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17BDB4C-0F94-B143-ADF7-E02B92B1EEB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29794" y="1441464"/>
            <a:ext cx="822561" cy="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59F0AE-56A4-1442-B747-282325BA931D}"/>
              </a:ext>
            </a:extLst>
          </p:cNvPr>
          <p:cNvSpPr txBox="1"/>
          <p:nvPr/>
        </p:nvSpPr>
        <p:spPr>
          <a:xfrm>
            <a:off x="5603941" y="12130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多状态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C2CEDD-CB11-3347-81BE-57F52A6EDA14}"/>
              </a:ext>
            </a:extLst>
          </p:cNvPr>
          <p:cNvSpPr/>
          <p:nvPr/>
        </p:nvSpPr>
        <p:spPr>
          <a:xfrm>
            <a:off x="4251280" y="2223690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EB33DFD-CBFA-9244-BCBA-95697F13DF29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4840537" y="1609326"/>
            <a:ext cx="0" cy="6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68CA888-71E9-2E43-830D-630826B50DDD}"/>
              </a:ext>
            </a:extLst>
          </p:cNvPr>
          <p:cNvSpPr txBox="1"/>
          <p:nvPr/>
        </p:nvSpPr>
        <p:spPr>
          <a:xfrm>
            <a:off x="4831237" y="1845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73F56C-9952-5B42-A396-D7906206DF7B}"/>
              </a:ext>
            </a:extLst>
          </p:cNvPr>
          <p:cNvSpPr/>
          <p:nvPr/>
        </p:nvSpPr>
        <p:spPr>
          <a:xfrm>
            <a:off x="2319406" y="2223690"/>
            <a:ext cx="1079863" cy="32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24F2F06-F0C6-CA4B-A7B3-67576067C7E6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flipH="1" flipV="1">
            <a:off x="3399269" y="2386764"/>
            <a:ext cx="852011" cy="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BB8924F-4993-4D4E-A5AD-7AF06570ACD1}"/>
              </a:ext>
            </a:extLst>
          </p:cNvPr>
          <p:cNvSpPr txBox="1"/>
          <p:nvPr/>
        </p:nvSpPr>
        <p:spPr>
          <a:xfrm>
            <a:off x="3591877" y="21161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无放回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0E3EC4-D1A0-7841-B9FD-7E8192141168}"/>
              </a:ext>
            </a:extLst>
          </p:cNvPr>
          <p:cNvSpPr/>
          <p:nvPr/>
        </p:nvSpPr>
        <p:spPr>
          <a:xfrm>
            <a:off x="6225269" y="2223690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7A7A701-63FE-5E41-AF96-E5127ED9AB20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5429794" y="2390378"/>
            <a:ext cx="7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F3E4318-226B-C843-A496-B5DFE4C1A2FE}"/>
              </a:ext>
            </a:extLst>
          </p:cNvPr>
          <p:cNvSpPr txBox="1"/>
          <p:nvPr/>
        </p:nvSpPr>
        <p:spPr>
          <a:xfrm>
            <a:off x="5586922" y="21075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0BEBC5-5322-C840-BB64-E0587827EBA8}"/>
              </a:ext>
            </a:extLst>
          </p:cNvPr>
          <p:cNvSpPr/>
          <p:nvPr/>
        </p:nvSpPr>
        <p:spPr>
          <a:xfrm>
            <a:off x="8199258" y="2216461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264B60AB-71C9-A24A-96B2-F31A9D070AD4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7403783" y="2383149"/>
            <a:ext cx="795475" cy="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E7E9D4-89FB-0243-BE75-D777CD62D88C}"/>
              </a:ext>
            </a:extLst>
          </p:cNvPr>
          <p:cNvSpPr txBox="1"/>
          <p:nvPr/>
        </p:nvSpPr>
        <p:spPr>
          <a:xfrm>
            <a:off x="7568122" y="21143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31B533-51DD-2A40-A78B-4B7F3907F94D}"/>
              </a:ext>
            </a:extLst>
          </p:cNvPr>
          <p:cNvSpPr/>
          <p:nvPr/>
        </p:nvSpPr>
        <p:spPr>
          <a:xfrm>
            <a:off x="4251280" y="3171430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BA880FD-5F2C-3741-A607-E0244F47DAE9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4840537" y="2557066"/>
            <a:ext cx="0" cy="6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91FDB5A-59F4-CA42-9DF5-66C9A621115E}"/>
              </a:ext>
            </a:extLst>
          </p:cNvPr>
          <p:cNvSpPr txBox="1"/>
          <p:nvPr/>
        </p:nvSpPr>
        <p:spPr>
          <a:xfrm>
            <a:off x="4831237" y="27334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极限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DA187-FB21-E244-8F14-3E79F536A89E}"/>
              </a:ext>
            </a:extLst>
          </p:cNvPr>
          <p:cNvSpPr/>
          <p:nvPr/>
        </p:nvSpPr>
        <p:spPr>
          <a:xfrm>
            <a:off x="4250737" y="4066392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E48BC7F-7792-A645-991B-0EA252EF5BD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flipH="1">
            <a:off x="4839994" y="3504806"/>
            <a:ext cx="543" cy="5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BF19007-F463-9244-BE43-F6547C0B18F2}"/>
              </a:ext>
            </a:extLst>
          </p:cNvPr>
          <p:cNvSpPr txBox="1"/>
          <p:nvPr/>
        </p:nvSpPr>
        <p:spPr>
          <a:xfrm>
            <a:off x="3489858" y="33413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叠加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7EF1BF7-58FA-9941-9FFF-D05CDFE0EA8A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859338" y="2549838"/>
            <a:ext cx="1980656" cy="15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5849547-702B-A546-9159-09473392B77B}"/>
              </a:ext>
            </a:extLst>
          </p:cNvPr>
          <p:cNvSpPr txBox="1"/>
          <p:nvPr/>
        </p:nvSpPr>
        <p:spPr>
          <a:xfrm>
            <a:off x="4850250" y="36356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叠加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4032A1E-CFF6-C149-A0AA-ACF88DC8647C}"/>
              </a:ext>
            </a:extLst>
          </p:cNvPr>
          <p:cNvSpPr/>
          <p:nvPr/>
        </p:nvSpPr>
        <p:spPr>
          <a:xfrm>
            <a:off x="2360977" y="4850164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1411A1-1374-474E-9C23-4F1F968DC4FF}"/>
              </a:ext>
            </a:extLst>
          </p:cNvPr>
          <p:cNvSpPr/>
          <p:nvPr/>
        </p:nvSpPr>
        <p:spPr>
          <a:xfrm>
            <a:off x="2360977" y="4066326"/>
            <a:ext cx="1079863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Log-Normal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22ED7D1-E5C0-6443-A063-8A080499D6C4}"/>
              </a:ext>
            </a:extLst>
          </p:cNvPr>
          <p:cNvCxnSpPr>
            <a:cxnSpLocks/>
            <a:stCxn id="48" idx="1"/>
            <a:endCxn id="60" idx="3"/>
          </p:cNvCxnSpPr>
          <p:nvPr/>
        </p:nvCxnSpPr>
        <p:spPr>
          <a:xfrm flipH="1" flipV="1">
            <a:off x="3440840" y="4233014"/>
            <a:ext cx="809897" cy="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7AFAA95-6DE1-6F44-9E20-3F5ADE432348}"/>
              </a:ext>
            </a:extLst>
          </p:cNvPr>
          <p:cNvSpPr txBox="1"/>
          <p:nvPr/>
        </p:nvSpPr>
        <p:spPr>
          <a:xfrm>
            <a:off x="3541858" y="39714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D7A4A6A-0A2E-5847-85DA-707C1A991184}"/>
              </a:ext>
            </a:extLst>
          </p:cNvPr>
          <p:cNvCxnSpPr>
            <a:cxnSpLocks/>
            <a:stCxn id="81" idx="1"/>
            <a:endCxn id="42" idx="3"/>
          </p:cNvCxnSpPr>
          <p:nvPr/>
        </p:nvCxnSpPr>
        <p:spPr>
          <a:xfrm flipH="1" flipV="1">
            <a:off x="5429794" y="3338118"/>
            <a:ext cx="795475" cy="1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DFE85455-1009-2D45-9529-3B27734F2824}"/>
              </a:ext>
            </a:extLst>
          </p:cNvPr>
          <p:cNvCxnSpPr>
            <a:cxnSpLocks/>
            <a:stCxn id="48" idx="1"/>
            <a:endCxn id="57" idx="0"/>
          </p:cNvCxnSpPr>
          <p:nvPr/>
        </p:nvCxnSpPr>
        <p:spPr>
          <a:xfrm flipH="1">
            <a:off x="2950234" y="4233080"/>
            <a:ext cx="1300503" cy="61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1A1CD1E-CA56-B045-9584-95E8FA6783A9}"/>
              </a:ext>
            </a:extLst>
          </p:cNvPr>
          <p:cNvCxnSpPr>
            <a:cxnSpLocks/>
            <a:stCxn id="81" idx="2"/>
            <a:endCxn id="100" idx="0"/>
          </p:cNvCxnSpPr>
          <p:nvPr/>
        </p:nvCxnSpPr>
        <p:spPr>
          <a:xfrm>
            <a:off x="6814526" y="3505980"/>
            <a:ext cx="337023" cy="1344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9AB3309-16BC-C744-8CEB-DA7160277710}"/>
              </a:ext>
            </a:extLst>
          </p:cNvPr>
          <p:cNvCxnSpPr>
            <a:cxnSpLocks/>
            <a:stCxn id="100" idx="2"/>
            <a:endCxn id="114" idx="0"/>
          </p:cNvCxnSpPr>
          <p:nvPr/>
        </p:nvCxnSpPr>
        <p:spPr>
          <a:xfrm>
            <a:off x="7151549" y="5183540"/>
            <a:ext cx="0" cy="3343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56A313A-66A4-124D-ADE2-38CB64E41C11}"/>
              </a:ext>
            </a:extLst>
          </p:cNvPr>
          <p:cNvSpPr txBox="1"/>
          <p:nvPr/>
        </p:nvSpPr>
        <p:spPr>
          <a:xfrm>
            <a:off x="3489858" y="45052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胖尾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C05816B-DC7B-BA4B-997E-A708A64101E3}"/>
              </a:ext>
            </a:extLst>
          </p:cNvPr>
          <p:cNvSpPr/>
          <p:nvPr/>
        </p:nvSpPr>
        <p:spPr>
          <a:xfrm>
            <a:off x="5997542" y="3971470"/>
            <a:ext cx="748376" cy="533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EAA1E03E-BB1D-BD41-8F32-1E062D9A4D9D}"/>
              </a:ext>
            </a:extLst>
          </p:cNvPr>
          <p:cNvCxnSpPr>
            <a:cxnSpLocks/>
            <a:stCxn id="48" idx="3"/>
            <a:endCxn id="74" idx="1"/>
          </p:cNvCxnSpPr>
          <p:nvPr/>
        </p:nvCxnSpPr>
        <p:spPr>
          <a:xfrm>
            <a:off x="5429251" y="4233080"/>
            <a:ext cx="568291" cy="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DE66B6E-142E-8F47-8BEF-DFE3B74981F3}"/>
              </a:ext>
            </a:extLst>
          </p:cNvPr>
          <p:cNvSpPr txBox="1"/>
          <p:nvPr/>
        </p:nvSpPr>
        <p:spPr>
          <a:xfrm>
            <a:off x="5425067" y="39519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平方和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CE96179-DEAE-674D-A36D-F98C72FB098F}"/>
              </a:ext>
            </a:extLst>
          </p:cNvPr>
          <p:cNvSpPr/>
          <p:nvPr/>
        </p:nvSpPr>
        <p:spPr>
          <a:xfrm>
            <a:off x="6225269" y="3172604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7FA4F8-783D-D34D-86E9-10E4ACD98571}"/>
              </a:ext>
            </a:extLst>
          </p:cNvPr>
          <p:cNvCxnSpPr>
            <a:cxnSpLocks/>
            <a:stCxn id="31" idx="2"/>
            <a:endCxn id="81" idx="0"/>
          </p:cNvCxnSpPr>
          <p:nvPr/>
        </p:nvCxnSpPr>
        <p:spPr>
          <a:xfrm>
            <a:off x="6814526" y="2557066"/>
            <a:ext cx="0" cy="6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27EDA4D2-A697-314F-A026-95566EC1589C}"/>
              </a:ext>
            </a:extLst>
          </p:cNvPr>
          <p:cNvSpPr txBox="1"/>
          <p:nvPr/>
        </p:nvSpPr>
        <p:spPr>
          <a:xfrm>
            <a:off x="6815384" y="27433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极限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76B6B9-16CE-4E4A-AA67-564EE139AA1A}"/>
              </a:ext>
            </a:extLst>
          </p:cNvPr>
          <p:cNvSpPr txBox="1"/>
          <p:nvPr/>
        </p:nvSpPr>
        <p:spPr>
          <a:xfrm>
            <a:off x="5620585" y="3063542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A921E02-6813-124A-B258-186E8095F53C}"/>
              </a:ext>
            </a:extLst>
          </p:cNvPr>
          <p:cNvSpPr/>
          <p:nvPr/>
        </p:nvSpPr>
        <p:spPr>
          <a:xfrm>
            <a:off x="8199257" y="3173671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CCEC49DB-6D4C-5444-9A84-14E53B95AB53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7403783" y="3339292"/>
            <a:ext cx="795474" cy="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A2990D1-71C0-EC42-856D-CF93C9D4A441}"/>
              </a:ext>
            </a:extLst>
          </p:cNvPr>
          <p:cNvSpPr txBox="1"/>
          <p:nvPr/>
        </p:nvSpPr>
        <p:spPr>
          <a:xfrm>
            <a:off x="7540564" y="307650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𝜆可变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ADFD69A-5B5A-E042-B184-89ACFD7E3741}"/>
              </a:ext>
            </a:extLst>
          </p:cNvPr>
          <p:cNvSpPr/>
          <p:nvPr/>
        </p:nvSpPr>
        <p:spPr>
          <a:xfrm>
            <a:off x="6562292" y="4850164"/>
            <a:ext cx="1178514" cy="333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32F1761D-00F9-7D4C-BDAA-6C15D724240E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>
          <a:xfrm>
            <a:off x="6371730" y="4505209"/>
            <a:ext cx="779819" cy="34495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C70E0CEF-4353-524D-8B5C-60CB67732422}"/>
              </a:ext>
            </a:extLst>
          </p:cNvPr>
          <p:cNvSpPr/>
          <p:nvPr/>
        </p:nvSpPr>
        <p:spPr>
          <a:xfrm>
            <a:off x="6562292" y="5517862"/>
            <a:ext cx="1178514" cy="333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D3A2BFC-0597-8B48-AC9B-95869B51412C}"/>
              </a:ext>
            </a:extLst>
          </p:cNvPr>
          <p:cNvSpPr txBox="1"/>
          <p:nvPr/>
        </p:nvSpPr>
        <p:spPr>
          <a:xfrm>
            <a:off x="7779767" y="4964601"/>
            <a:ext cx="857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其他大多数</a:t>
            </a:r>
            <a:b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分布的</a:t>
            </a:r>
            <a:b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共轭先验</a:t>
            </a:r>
            <a:b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（没懂）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D2082D1-B584-EB48-BA2A-63D0D1C4988E}"/>
              </a:ext>
            </a:extLst>
          </p:cNvPr>
          <p:cNvSpPr/>
          <p:nvPr/>
        </p:nvSpPr>
        <p:spPr>
          <a:xfrm>
            <a:off x="5827531" y="4593445"/>
            <a:ext cx="2855152" cy="14077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93FF89-DC71-064E-84C0-9D1585B4094D}"/>
              </a:ext>
            </a:extLst>
          </p:cNvPr>
          <p:cNvSpPr/>
          <p:nvPr/>
        </p:nvSpPr>
        <p:spPr>
          <a:xfrm>
            <a:off x="8253430" y="1261570"/>
            <a:ext cx="1178514" cy="33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3DF4199-7457-354F-BFE3-B9D086B9E962}"/>
              </a:ext>
            </a:extLst>
          </p:cNvPr>
          <p:cNvCxnSpPr>
            <a:cxnSpLocks/>
            <a:stCxn id="8" idx="3"/>
            <a:endCxn id="58" idx="1"/>
          </p:cNvCxnSpPr>
          <p:nvPr/>
        </p:nvCxnSpPr>
        <p:spPr>
          <a:xfrm flipV="1">
            <a:off x="7430869" y="1428258"/>
            <a:ext cx="822561" cy="1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18D77-7537-9C46-B5E3-E7C5AB842F37}"/>
              </a:ext>
            </a:extLst>
          </p:cNvPr>
          <p:cNvSpPr txBox="1"/>
          <p:nvPr/>
        </p:nvSpPr>
        <p:spPr>
          <a:xfrm>
            <a:off x="7605016" y="11998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多次</a:t>
            </a:r>
          </a:p>
        </p:txBody>
      </p:sp>
    </p:spTree>
    <p:extLst>
      <p:ext uri="{BB962C8B-B14F-4D97-AF65-F5344CB8AC3E}">
        <p14:creationId xmlns:p14="http://schemas.microsoft.com/office/powerpoint/2010/main" val="146616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 WANG</dc:creator>
  <cp:lastModifiedBy>Samuel WANG</cp:lastModifiedBy>
  <cp:revision>8</cp:revision>
  <dcterms:created xsi:type="dcterms:W3CDTF">2019-05-07T07:54:49Z</dcterms:created>
  <dcterms:modified xsi:type="dcterms:W3CDTF">2019-05-10T08:52:17Z</dcterms:modified>
</cp:coreProperties>
</file>