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1" r:id="rId7"/>
    <p:sldId id="262" r:id="rId8"/>
    <p:sldId id="275" r:id="rId9"/>
    <p:sldId id="263" r:id="rId10"/>
    <p:sldId id="265" r:id="rId11"/>
    <p:sldId id="272" r:id="rId12"/>
    <p:sldId id="269" r:id="rId13"/>
    <p:sldId id="267" r:id="rId14"/>
    <p:sldId id="264" r:id="rId15"/>
    <p:sldId id="268" r:id="rId16"/>
    <p:sldId id="266" r:id="rId17"/>
    <p:sldId id="270" r:id="rId18"/>
    <p:sldId id="271" r:id="rId19"/>
    <p:sldId id="273" r:id="rId20"/>
    <p:sldId id="274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692"/>
  </p:normalViewPr>
  <p:slideViewPr>
    <p:cSldViewPr snapToGrid="0" snapToObjects="1">
      <p:cViewPr varScale="1">
        <p:scale>
          <a:sx n="81" d="100"/>
          <a:sy n="81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D790B-1266-4A44-B88E-357C9B2F2F65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DB4EE1-6ED8-D448-ACEA-1C0B27859B8D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4234ABA6-6EFC-9D40-8C64-7034CB61EFDC}" type="parTrans" cxnId="{2F749833-060F-6644-A554-A0010F3DBDEB}">
      <dgm:prSet/>
      <dgm:spPr/>
      <dgm:t>
        <a:bodyPr/>
        <a:lstStyle/>
        <a:p>
          <a:endParaRPr lang="zh-CN" altLang="en-US" sz="1000"/>
        </a:p>
      </dgm:t>
    </dgm:pt>
    <dgm:pt modelId="{8951C523-D984-544F-95CB-C8EC105D4221}" type="sibTrans" cxnId="{2F749833-060F-6644-A554-A0010F3DBDE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1D5CEED-92A9-F14B-B824-D72ACA4C73C4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0A1ECE8B-8D48-8142-80AB-2B4CB8661D94}" type="parTrans" cxnId="{6852EC98-0980-5E4A-91D8-F9DE7DF9093D}">
      <dgm:prSet/>
      <dgm:spPr/>
      <dgm:t>
        <a:bodyPr/>
        <a:lstStyle/>
        <a:p>
          <a:endParaRPr lang="zh-CN" altLang="en-US" sz="1000"/>
        </a:p>
      </dgm:t>
    </dgm:pt>
    <dgm:pt modelId="{1306D2DD-B2AC-7B49-A420-75921FFEEE50}" type="sibTrans" cxnId="{6852EC98-0980-5E4A-91D8-F9DE7DF9093D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2C854A96-6F01-6A4D-A9C6-5E24DF471EB9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DF05B633-932C-0C46-A54B-7E4683D32E4A}" type="parTrans" cxnId="{A4C74F79-9593-5244-8EE1-CCDB40BBBB84}">
      <dgm:prSet/>
      <dgm:spPr/>
      <dgm:t>
        <a:bodyPr/>
        <a:lstStyle/>
        <a:p>
          <a:endParaRPr lang="zh-CN" altLang="en-US" sz="1000"/>
        </a:p>
      </dgm:t>
    </dgm:pt>
    <dgm:pt modelId="{22DF6C7E-14A2-F74B-A2F6-72BBCBB49B22}" type="sibTrans" cxnId="{A4C74F79-9593-5244-8EE1-CCDB40BBBB84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7FDA478-C137-A648-AAAC-DE753E4145DF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EF86FF78-5015-5D42-9400-B9CDAFDC29DA}" type="parTrans" cxnId="{B3E8BD66-1D3E-3545-B91A-B9ACDC2BBF1E}">
      <dgm:prSet/>
      <dgm:spPr/>
      <dgm:t>
        <a:bodyPr/>
        <a:lstStyle/>
        <a:p>
          <a:endParaRPr lang="zh-CN" altLang="en-US" sz="1000"/>
        </a:p>
      </dgm:t>
    </dgm:pt>
    <dgm:pt modelId="{6414F4A1-EB30-6F4D-99D5-635B59F7E3EE}" type="sibTrans" cxnId="{B3E8BD66-1D3E-3545-B91A-B9ACDC2BBF1E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D0D8FD88-F1C5-0242-84D8-997A17D100C2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62B4C9B5-5345-7E41-93EA-A0C76298EFDD}" type="parTrans" cxnId="{76471D3B-A456-0D41-B136-72321A7E5869}">
      <dgm:prSet/>
      <dgm:spPr/>
      <dgm:t>
        <a:bodyPr/>
        <a:lstStyle/>
        <a:p>
          <a:endParaRPr lang="zh-CN" altLang="en-US" sz="1000"/>
        </a:p>
      </dgm:t>
    </dgm:pt>
    <dgm:pt modelId="{31E79A76-A9C4-694D-95B4-3B48E79CD191}" type="sibTrans" cxnId="{76471D3B-A456-0D41-B136-72321A7E5869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12917BA5-FE19-B146-BDAD-C9C3C9CBB453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TITLE</a:t>
          </a:r>
          <a:r>
            <a:rPr lang="zh-CN" altLang="en-US" sz="10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altLang="zh-CN" sz="1000" dirty="0">
              <a:latin typeface="+mn-lt"/>
              <a:ea typeface="+mn-ea"/>
              <a:cs typeface="+mn-ea"/>
              <a:sym typeface="+mn-lt"/>
            </a:rPr>
            <a:t>HERE</a:t>
          </a:r>
          <a:endParaRPr lang="zh-CN" altLang="en-US" sz="1000" dirty="0">
            <a:latin typeface="+mn-lt"/>
            <a:ea typeface="+mn-ea"/>
            <a:cs typeface="+mn-ea"/>
            <a:sym typeface="+mn-lt"/>
          </a:endParaRPr>
        </a:p>
      </dgm:t>
    </dgm:pt>
    <dgm:pt modelId="{E371152A-7D3B-BE46-BDF7-47094F85DCCE}" type="parTrans" cxnId="{6E1D31B1-956C-FA44-8A91-0334828ACD9B}">
      <dgm:prSet/>
      <dgm:spPr/>
      <dgm:t>
        <a:bodyPr/>
        <a:lstStyle/>
        <a:p>
          <a:endParaRPr lang="zh-CN" altLang="en-US" sz="1000"/>
        </a:p>
      </dgm:t>
    </dgm:pt>
    <dgm:pt modelId="{D1BD116C-ECBE-9E47-BF67-AAA5002049D6}" type="sibTrans" cxnId="{6E1D31B1-956C-FA44-8A91-0334828ACD9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979CD179-9987-5B45-BE4E-610BA8A376E3}" type="pres">
      <dgm:prSet presAssocID="{D74D790B-1266-4A44-B88E-357C9B2F2F65}" presName="cycle" presStyleCnt="0">
        <dgm:presLayoutVars>
          <dgm:dir/>
          <dgm:resizeHandles val="exact"/>
        </dgm:presLayoutVars>
      </dgm:prSet>
      <dgm:spPr/>
    </dgm:pt>
    <dgm:pt modelId="{0144C04C-9845-4C43-A2D0-140FF74F52A4}" type="pres">
      <dgm:prSet presAssocID="{EDDB4EE1-6ED8-D448-ACEA-1C0B27859B8D}" presName="node" presStyleLbl="node1" presStyleIdx="0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7F099A4-54E9-3044-999D-4FAD10CCFA95}" type="pres">
      <dgm:prSet presAssocID="{EDDB4EE1-6ED8-D448-ACEA-1C0B27859B8D}" presName="spNode" presStyleCnt="0"/>
      <dgm:spPr/>
    </dgm:pt>
    <dgm:pt modelId="{29FB60EE-4168-DA4E-B71C-9457B3116157}" type="pres">
      <dgm:prSet presAssocID="{8951C523-D984-544F-95CB-C8EC105D4221}" presName="sibTrans" presStyleLbl="sibTrans1D1" presStyleIdx="0" presStyleCnt="6"/>
      <dgm:spPr/>
    </dgm:pt>
    <dgm:pt modelId="{C15A0360-37CF-F74B-89BF-C3C528B9C027}" type="pres">
      <dgm:prSet presAssocID="{71D5CEED-92A9-F14B-B824-D72ACA4C73C4}" presName="node" presStyleLbl="node1" presStyleIdx="1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410D259E-D567-7D41-91A0-3D883C206ECB}" type="pres">
      <dgm:prSet presAssocID="{71D5CEED-92A9-F14B-B824-D72ACA4C73C4}" presName="spNode" presStyleCnt="0"/>
      <dgm:spPr/>
    </dgm:pt>
    <dgm:pt modelId="{FEF823C5-B22A-1C4B-A596-E18B3FE2C9EE}" type="pres">
      <dgm:prSet presAssocID="{1306D2DD-B2AC-7B49-A420-75921FFEEE50}" presName="sibTrans" presStyleLbl="sibTrans1D1" presStyleIdx="1" presStyleCnt="6"/>
      <dgm:spPr/>
    </dgm:pt>
    <dgm:pt modelId="{B0B7B056-2961-5F40-B144-EB9D478BA87E}" type="pres">
      <dgm:prSet presAssocID="{2C854A96-6F01-6A4D-A9C6-5E24DF471EB9}" presName="node" presStyleLbl="node1" presStyleIdx="2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E62626D-59FC-054F-B91D-DFA9D0E5978F}" type="pres">
      <dgm:prSet presAssocID="{2C854A96-6F01-6A4D-A9C6-5E24DF471EB9}" presName="spNode" presStyleCnt="0"/>
      <dgm:spPr/>
    </dgm:pt>
    <dgm:pt modelId="{650C69C6-468E-6346-AD2E-39A0C6ECF7F2}" type="pres">
      <dgm:prSet presAssocID="{22DF6C7E-14A2-F74B-A2F6-72BBCBB49B22}" presName="sibTrans" presStyleLbl="sibTrans1D1" presStyleIdx="2" presStyleCnt="6"/>
      <dgm:spPr/>
    </dgm:pt>
    <dgm:pt modelId="{9FC6F4F5-E671-FA49-975D-BFF463485065}" type="pres">
      <dgm:prSet presAssocID="{77FDA478-C137-A648-AAAC-DE753E4145DF}" presName="node" presStyleLbl="node1" presStyleIdx="3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4E845C1-6DD2-D045-BDC2-680FC367A9CD}" type="pres">
      <dgm:prSet presAssocID="{77FDA478-C137-A648-AAAC-DE753E4145DF}" presName="spNode" presStyleCnt="0"/>
      <dgm:spPr/>
    </dgm:pt>
    <dgm:pt modelId="{C271258D-E01B-E942-B6F3-37EE2673C1E8}" type="pres">
      <dgm:prSet presAssocID="{6414F4A1-EB30-6F4D-99D5-635B59F7E3EE}" presName="sibTrans" presStyleLbl="sibTrans1D1" presStyleIdx="3" presStyleCnt="6"/>
      <dgm:spPr/>
    </dgm:pt>
    <dgm:pt modelId="{BFDF2B8F-8A54-6844-BBA7-6772783151A9}" type="pres">
      <dgm:prSet presAssocID="{D0D8FD88-F1C5-0242-84D8-997A17D100C2}" presName="node" presStyleLbl="node1" presStyleIdx="4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D4B20EE9-F0DC-684E-B88B-88CDB1108D08}" type="pres">
      <dgm:prSet presAssocID="{D0D8FD88-F1C5-0242-84D8-997A17D100C2}" presName="spNode" presStyleCnt="0"/>
      <dgm:spPr/>
    </dgm:pt>
    <dgm:pt modelId="{60E95C61-1FC7-F34F-AB5C-7494672CA6F1}" type="pres">
      <dgm:prSet presAssocID="{31E79A76-A9C4-694D-95B4-3B48E79CD191}" presName="sibTrans" presStyleLbl="sibTrans1D1" presStyleIdx="4" presStyleCnt="6"/>
      <dgm:spPr/>
    </dgm:pt>
    <dgm:pt modelId="{7CAD5C23-7B81-5748-8346-01B9FFC002EB}" type="pres">
      <dgm:prSet presAssocID="{12917BA5-FE19-B146-BDAD-C9C3C9CBB453}" presName="node" presStyleLbl="node1" presStyleIdx="5" presStyleCnt="6" custScaleX="103375" custScaleY="125777">
        <dgm:presLayoutVars>
          <dgm:bulletEnabled val="1"/>
        </dgm:presLayoutVars>
      </dgm:prSet>
      <dgm:spPr>
        <a:prstGeom prst="hexagon">
          <a:avLst/>
        </a:prstGeom>
      </dgm:spPr>
    </dgm:pt>
    <dgm:pt modelId="{DC66FA27-AC38-8443-BB96-E96595862DD5}" type="pres">
      <dgm:prSet presAssocID="{12917BA5-FE19-B146-BDAD-C9C3C9CBB453}" presName="spNode" presStyleCnt="0"/>
      <dgm:spPr/>
    </dgm:pt>
    <dgm:pt modelId="{2ED2B905-A5AB-F14D-A08D-9B4F467DEE26}" type="pres">
      <dgm:prSet presAssocID="{D1BD116C-ECBE-9E47-BF67-AAA5002049D6}" presName="sibTrans" presStyleLbl="sibTrans1D1" presStyleIdx="5" presStyleCnt="6"/>
      <dgm:spPr/>
    </dgm:pt>
  </dgm:ptLst>
  <dgm:cxnLst>
    <dgm:cxn modelId="{CDBF3306-5B37-FC43-BDC6-7E82893541C9}" type="presOf" srcId="{D0D8FD88-F1C5-0242-84D8-997A17D100C2}" destId="{BFDF2B8F-8A54-6844-BBA7-6772783151A9}" srcOrd="0" destOrd="0" presId="urn:microsoft.com/office/officeart/2005/8/layout/cycle5"/>
    <dgm:cxn modelId="{2F749833-060F-6644-A554-A0010F3DBDEB}" srcId="{D74D790B-1266-4A44-B88E-357C9B2F2F65}" destId="{EDDB4EE1-6ED8-D448-ACEA-1C0B27859B8D}" srcOrd="0" destOrd="0" parTransId="{4234ABA6-6EFC-9D40-8C64-7034CB61EFDC}" sibTransId="{8951C523-D984-544F-95CB-C8EC105D4221}"/>
    <dgm:cxn modelId="{76471D3B-A456-0D41-B136-72321A7E5869}" srcId="{D74D790B-1266-4A44-B88E-357C9B2F2F65}" destId="{D0D8FD88-F1C5-0242-84D8-997A17D100C2}" srcOrd="4" destOrd="0" parTransId="{62B4C9B5-5345-7E41-93EA-A0C76298EFDD}" sibTransId="{31E79A76-A9C4-694D-95B4-3B48E79CD191}"/>
    <dgm:cxn modelId="{F055D15D-DB96-ED4B-A85D-DD5E2173F9CD}" type="presOf" srcId="{EDDB4EE1-6ED8-D448-ACEA-1C0B27859B8D}" destId="{0144C04C-9845-4C43-A2D0-140FF74F52A4}" srcOrd="0" destOrd="0" presId="urn:microsoft.com/office/officeart/2005/8/layout/cycle5"/>
    <dgm:cxn modelId="{B3E8BD66-1D3E-3545-B91A-B9ACDC2BBF1E}" srcId="{D74D790B-1266-4A44-B88E-357C9B2F2F65}" destId="{77FDA478-C137-A648-AAAC-DE753E4145DF}" srcOrd="3" destOrd="0" parTransId="{EF86FF78-5015-5D42-9400-B9CDAFDC29DA}" sibTransId="{6414F4A1-EB30-6F4D-99D5-635B59F7E3EE}"/>
    <dgm:cxn modelId="{C30A616C-D53A-5A47-BE7B-692A8A44B74A}" type="presOf" srcId="{1306D2DD-B2AC-7B49-A420-75921FFEEE50}" destId="{FEF823C5-B22A-1C4B-A596-E18B3FE2C9EE}" srcOrd="0" destOrd="0" presId="urn:microsoft.com/office/officeart/2005/8/layout/cycle5"/>
    <dgm:cxn modelId="{56E5B453-320E-6E44-9179-950BCCA241B3}" type="presOf" srcId="{12917BA5-FE19-B146-BDAD-C9C3C9CBB453}" destId="{7CAD5C23-7B81-5748-8346-01B9FFC002EB}" srcOrd="0" destOrd="0" presId="urn:microsoft.com/office/officeart/2005/8/layout/cycle5"/>
    <dgm:cxn modelId="{A4C74F79-9593-5244-8EE1-CCDB40BBBB84}" srcId="{D74D790B-1266-4A44-B88E-357C9B2F2F65}" destId="{2C854A96-6F01-6A4D-A9C6-5E24DF471EB9}" srcOrd="2" destOrd="0" parTransId="{DF05B633-932C-0C46-A54B-7E4683D32E4A}" sibTransId="{22DF6C7E-14A2-F74B-A2F6-72BBCBB49B22}"/>
    <dgm:cxn modelId="{6852EC98-0980-5E4A-91D8-F9DE7DF9093D}" srcId="{D74D790B-1266-4A44-B88E-357C9B2F2F65}" destId="{71D5CEED-92A9-F14B-B824-D72ACA4C73C4}" srcOrd="1" destOrd="0" parTransId="{0A1ECE8B-8D48-8142-80AB-2B4CB8661D94}" sibTransId="{1306D2DD-B2AC-7B49-A420-75921FFEEE50}"/>
    <dgm:cxn modelId="{F96B3499-D305-C54D-8439-9B86AC661FCA}" type="presOf" srcId="{77FDA478-C137-A648-AAAC-DE753E4145DF}" destId="{9FC6F4F5-E671-FA49-975D-BFF463485065}" srcOrd="0" destOrd="0" presId="urn:microsoft.com/office/officeart/2005/8/layout/cycle5"/>
    <dgm:cxn modelId="{AAAF7FA0-480A-A941-A35F-716D3C67F6E5}" type="presOf" srcId="{D74D790B-1266-4A44-B88E-357C9B2F2F65}" destId="{979CD179-9987-5B45-BE4E-610BA8A376E3}" srcOrd="0" destOrd="0" presId="urn:microsoft.com/office/officeart/2005/8/layout/cycle5"/>
    <dgm:cxn modelId="{C2DF36A3-77DC-3E42-BDE7-3EB5D1FBF664}" type="presOf" srcId="{8951C523-D984-544F-95CB-C8EC105D4221}" destId="{29FB60EE-4168-DA4E-B71C-9457B3116157}" srcOrd="0" destOrd="0" presId="urn:microsoft.com/office/officeart/2005/8/layout/cycle5"/>
    <dgm:cxn modelId="{6E1D31B1-956C-FA44-8A91-0334828ACD9B}" srcId="{D74D790B-1266-4A44-B88E-357C9B2F2F65}" destId="{12917BA5-FE19-B146-BDAD-C9C3C9CBB453}" srcOrd="5" destOrd="0" parTransId="{E371152A-7D3B-BE46-BDF7-47094F85DCCE}" sibTransId="{D1BD116C-ECBE-9E47-BF67-AAA5002049D6}"/>
    <dgm:cxn modelId="{35B41FB8-6F29-4D49-8B43-5906EE710563}" type="presOf" srcId="{6414F4A1-EB30-6F4D-99D5-635B59F7E3EE}" destId="{C271258D-E01B-E942-B6F3-37EE2673C1E8}" srcOrd="0" destOrd="0" presId="urn:microsoft.com/office/officeart/2005/8/layout/cycle5"/>
    <dgm:cxn modelId="{D276E0B9-A1EE-BA42-8827-35C30A27928A}" type="presOf" srcId="{31E79A76-A9C4-694D-95B4-3B48E79CD191}" destId="{60E95C61-1FC7-F34F-AB5C-7494672CA6F1}" srcOrd="0" destOrd="0" presId="urn:microsoft.com/office/officeart/2005/8/layout/cycle5"/>
    <dgm:cxn modelId="{D0C665D7-4850-D946-895F-6D9422ABF637}" type="presOf" srcId="{D1BD116C-ECBE-9E47-BF67-AAA5002049D6}" destId="{2ED2B905-A5AB-F14D-A08D-9B4F467DEE26}" srcOrd="0" destOrd="0" presId="urn:microsoft.com/office/officeart/2005/8/layout/cycle5"/>
    <dgm:cxn modelId="{097D1FDA-F7D5-7D4C-AFF1-2F8C5A00FCC1}" type="presOf" srcId="{22DF6C7E-14A2-F74B-A2F6-72BBCBB49B22}" destId="{650C69C6-468E-6346-AD2E-39A0C6ECF7F2}" srcOrd="0" destOrd="0" presId="urn:microsoft.com/office/officeart/2005/8/layout/cycle5"/>
    <dgm:cxn modelId="{2F88F3F2-ECC7-DA40-9A1F-7761B7086181}" type="presOf" srcId="{2C854A96-6F01-6A4D-A9C6-5E24DF471EB9}" destId="{B0B7B056-2961-5F40-B144-EB9D478BA87E}" srcOrd="0" destOrd="0" presId="urn:microsoft.com/office/officeart/2005/8/layout/cycle5"/>
    <dgm:cxn modelId="{EB1126F6-AE7C-3248-AA26-45D865924384}" type="presOf" srcId="{71D5CEED-92A9-F14B-B824-D72ACA4C73C4}" destId="{C15A0360-37CF-F74B-89BF-C3C528B9C027}" srcOrd="0" destOrd="0" presId="urn:microsoft.com/office/officeart/2005/8/layout/cycle5"/>
    <dgm:cxn modelId="{E5B78B5B-B650-1947-B653-8ECF8ED649BA}" type="presParOf" srcId="{979CD179-9987-5B45-BE4E-610BA8A376E3}" destId="{0144C04C-9845-4C43-A2D0-140FF74F52A4}" srcOrd="0" destOrd="0" presId="urn:microsoft.com/office/officeart/2005/8/layout/cycle5"/>
    <dgm:cxn modelId="{1BF0DFD2-21A3-7E4C-8BFB-7CDD22195CAC}" type="presParOf" srcId="{979CD179-9987-5B45-BE4E-610BA8A376E3}" destId="{E7F099A4-54E9-3044-999D-4FAD10CCFA95}" srcOrd="1" destOrd="0" presId="urn:microsoft.com/office/officeart/2005/8/layout/cycle5"/>
    <dgm:cxn modelId="{BD4F9F16-712E-424F-A04C-976028F91661}" type="presParOf" srcId="{979CD179-9987-5B45-BE4E-610BA8A376E3}" destId="{29FB60EE-4168-DA4E-B71C-9457B3116157}" srcOrd="2" destOrd="0" presId="urn:microsoft.com/office/officeart/2005/8/layout/cycle5"/>
    <dgm:cxn modelId="{E7B14493-795D-9741-9470-19D9F121D0C0}" type="presParOf" srcId="{979CD179-9987-5B45-BE4E-610BA8A376E3}" destId="{C15A0360-37CF-F74B-89BF-C3C528B9C027}" srcOrd="3" destOrd="0" presId="urn:microsoft.com/office/officeart/2005/8/layout/cycle5"/>
    <dgm:cxn modelId="{224EAFE5-DAA5-4540-8E40-38D120070F70}" type="presParOf" srcId="{979CD179-9987-5B45-BE4E-610BA8A376E3}" destId="{410D259E-D567-7D41-91A0-3D883C206ECB}" srcOrd="4" destOrd="0" presId="urn:microsoft.com/office/officeart/2005/8/layout/cycle5"/>
    <dgm:cxn modelId="{713F680E-5A6F-7448-A07A-176F68F8A4D4}" type="presParOf" srcId="{979CD179-9987-5B45-BE4E-610BA8A376E3}" destId="{FEF823C5-B22A-1C4B-A596-E18B3FE2C9EE}" srcOrd="5" destOrd="0" presId="urn:microsoft.com/office/officeart/2005/8/layout/cycle5"/>
    <dgm:cxn modelId="{B4441348-5EB3-C94C-87C5-06106FE9DDAB}" type="presParOf" srcId="{979CD179-9987-5B45-BE4E-610BA8A376E3}" destId="{B0B7B056-2961-5F40-B144-EB9D478BA87E}" srcOrd="6" destOrd="0" presId="urn:microsoft.com/office/officeart/2005/8/layout/cycle5"/>
    <dgm:cxn modelId="{EA6AD16F-2D31-4548-B2C8-1F989557251F}" type="presParOf" srcId="{979CD179-9987-5B45-BE4E-610BA8A376E3}" destId="{EE62626D-59FC-054F-B91D-DFA9D0E5978F}" srcOrd="7" destOrd="0" presId="urn:microsoft.com/office/officeart/2005/8/layout/cycle5"/>
    <dgm:cxn modelId="{BB7045C4-130A-7E40-A22C-A591A1E53B33}" type="presParOf" srcId="{979CD179-9987-5B45-BE4E-610BA8A376E3}" destId="{650C69C6-468E-6346-AD2E-39A0C6ECF7F2}" srcOrd="8" destOrd="0" presId="urn:microsoft.com/office/officeart/2005/8/layout/cycle5"/>
    <dgm:cxn modelId="{AAFDD76E-6627-D944-B8D8-F26285DF5029}" type="presParOf" srcId="{979CD179-9987-5B45-BE4E-610BA8A376E3}" destId="{9FC6F4F5-E671-FA49-975D-BFF463485065}" srcOrd="9" destOrd="0" presId="urn:microsoft.com/office/officeart/2005/8/layout/cycle5"/>
    <dgm:cxn modelId="{237A0AC2-E1A5-A44F-8EC5-2E757E4795B5}" type="presParOf" srcId="{979CD179-9987-5B45-BE4E-610BA8A376E3}" destId="{E4E845C1-6DD2-D045-BDC2-680FC367A9CD}" srcOrd="10" destOrd="0" presId="urn:microsoft.com/office/officeart/2005/8/layout/cycle5"/>
    <dgm:cxn modelId="{575D3087-4CA6-084B-BB96-6E9823E75C96}" type="presParOf" srcId="{979CD179-9987-5B45-BE4E-610BA8A376E3}" destId="{C271258D-E01B-E942-B6F3-37EE2673C1E8}" srcOrd="11" destOrd="0" presId="urn:microsoft.com/office/officeart/2005/8/layout/cycle5"/>
    <dgm:cxn modelId="{E87CB1F9-FD95-6E42-8F52-22A95CC766F5}" type="presParOf" srcId="{979CD179-9987-5B45-BE4E-610BA8A376E3}" destId="{BFDF2B8F-8A54-6844-BBA7-6772783151A9}" srcOrd="12" destOrd="0" presId="urn:microsoft.com/office/officeart/2005/8/layout/cycle5"/>
    <dgm:cxn modelId="{F1014D3C-9CC2-684C-A7F2-F792CD51D830}" type="presParOf" srcId="{979CD179-9987-5B45-BE4E-610BA8A376E3}" destId="{D4B20EE9-F0DC-684E-B88B-88CDB1108D08}" srcOrd="13" destOrd="0" presId="urn:microsoft.com/office/officeart/2005/8/layout/cycle5"/>
    <dgm:cxn modelId="{CDC33757-EC25-8341-BFAC-01689D274E61}" type="presParOf" srcId="{979CD179-9987-5B45-BE4E-610BA8A376E3}" destId="{60E95C61-1FC7-F34F-AB5C-7494672CA6F1}" srcOrd="14" destOrd="0" presId="urn:microsoft.com/office/officeart/2005/8/layout/cycle5"/>
    <dgm:cxn modelId="{D139DE16-1E32-F149-A097-DC851BC165C5}" type="presParOf" srcId="{979CD179-9987-5B45-BE4E-610BA8A376E3}" destId="{7CAD5C23-7B81-5748-8346-01B9FFC002EB}" srcOrd="15" destOrd="0" presId="urn:microsoft.com/office/officeart/2005/8/layout/cycle5"/>
    <dgm:cxn modelId="{C6F6ED76-F742-B242-A24E-0EFB14BBA68D}" type="presParOf" srcId="{979CD179-9987-5B45-BE4E-610BA8A376E3}" destId="{DC66FA27-AC38-8443-BB96-E96595862DD5}" srcOrd="16" destOrd="0" presId="urn:microsoft.com/office/officeart/2005/8/layout/cycle5"/>
    <dgm:cxn modelId="{E800775C-BE91-6A48-A814-6DC600D3C1DB}" type="presParOf" srcId="{979CD179-9987-5B45-BE4E-610BA8A376E3}" destId="{2ED2B905-A5AB-F14D-A08D-9B4F467DEE26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C04C-9845-4C43-A2D0-140FF74F52A4}">
      <dsp:nvSpPr>
        <dsp:cNvPr id="0" name=""/>
        <dsp:cNvSpPr/>
      </dsp:nvSpPr>
      <dsp:spPr>
        <a:xfrm>
          <a:off x="2630262" y="-111658"/>
          <a:ext cx="1228329" cy="984349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814652" y="36107"/>
        <a:ext cx="859549" cy="688819"/>
      </dsp:txXfrm>
    </dsp:sp>
    <dsp:sp modelId="{29FB60EE-4168-DA4E-B71C-9457B3116157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2505300" y="153159"/>
              </a:moveTo>
              <a:arcTo wR="1782435" hR="1782435" stAng="176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A0360-37CF-F74B-89BF-C3C528B9C027}">
      <dsp:nvSpPr>
        <dsp:cNvPr id="0" name=""/>
        <dsp:cNvSpPr/>
      </dsp:nvSpPr>
      <dsp:spPr>
        <a:xfrm>
          <a:off x="4173897" y="779559"/>
          <a:ext cx="1228329" cy="984349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58287" y="927324"/>
        <a:ext cx="859549" cy="688819"/>
      </dsp:txXfrm>
    </dsp:sp>
    <dsp:sp modelId="{FEF823C5-B22A-1C4B-A596-E18B3FE2C9EE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3548354" y="1540349"/>
              </a:moveTo>
              <a:arcTo wR="1782435" hR="1782435" stAng="21131646" swAng="93670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B056-2961-5F40-B144-EB9D478BA87E}">
      <dsp:nvSpPr>
        <dsp:cNvPr id="0" name=""/>
        <dsp:cNvSpPr/>
      </dsp:nvSpPr>
      <dsp:spPr>
        <a:xfrm>
          <a:off x="4173897" y="2561995"/>
          <a:ext cx="1228329" cy="984349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58287" y="2709760"/>
        <a:ext cx="859549" cy="688819"/>
      </dsp:txXfrm>
    </dsp:sp>
    <dsp:sp modelId="{650C69C6-468E-6346-AD2E-39A0C6ECF7F2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2813002" y="3236742"/>
              </a:moveTo>
              <a:arcTo wR="1782435" hR="1782435" stAng="3280646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F4F5-E671-FA49-975D-BFF463485065}">
      <dsp:nvSpPr>
        <dsp:cNvPr id="0" name=""/>
        <dsp:cNvSpPr/>
      </dsp:nvSpPr>
      <dsp:spPr>
        <a:xfrm>
          <a:off x="2630262" y="3453212"/>
          <a:ext cx="1228329" cy="984349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814652" y="3600977"/>
        <a:ext cx="859549" cy="688819"/>
      </dsp:txXfrm>
    </dsp:sp>
    <dsp:sp modelId="{C271258D-E01B-E942-B6F3-37EE2673C1E8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1059570" y="3411711"/>
              </a:moveTo>
              <a:arcTo wR="1782435" hR="1782435" stAng="68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2B8F-8A54-6844-BBA7-6772783151A9}">
      <dsp:nvSpPr>
        <dsp:cNvPr id="0" name=""/>
        <dsp:cNvSpPr/>
      </dsp:nvSpPr>
      <dsp:spPr>
        <a:xfrm>
          <a:off x="1086628" y="2561995"/>
          <a:ext cx="1228329" cy="984349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 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271018" y="2709760"/>
        <a:ext cx="859549" cy="688819"/>
      </dsp:txXfrm>
    </dsp:sp>
    <dsp:sp modelId="{60E95C61-1FC7-F34F-AB5C-7494672CA6F1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16078" y="2021308"/>
              </a:moveTo>
              <a:arcTo wR="1782435" hR="1782435" stAng="10337900" swAng="956302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5C23-7B81-5748-8346-01B9FFC002EB}">
      <dsp:nvSpPr>
        <dsp:cNvPr id="0" name=""/>
        <dsp:cNvSpPr/>
      </dsp:nvSpPr>
      <dsp:spPr>
        <a:xfrm>
          <a:off x="1098953" y="795763"/>
          <a:ext cx="1203679" cy="951941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TITLE</a:t>
          </a:r>
          <a:r>
            <a:rPr lang="zh-CN" altLang="en-US" sz="1000" kern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altLang="zh-CN" sz="1000" kern="1200" dirty="0">
              <a:latin typeface="+mn-lt"/>
              <a:ea typeface="+mn-ea"/>
              <a:cs typeface="+mn-ea"/>
              <a:sym typeface="+mn-lt"/>
            </a:rPr>
            <a:t>HERE</a:t>
          </a:r>
          <a:endParaRPr lang="zh-CN" altLang="en-US" sz="1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278588" y="937829"/>
        <a:ext cx="844409" cy="667809"/>
      </dsp:txXfrm>
    </dsp:sp>
    <dsp:sp modelId="{2ED2B905-A5AB-F14D-A08D-9B4F467DEE26}">
      <dsp:nvSpPr>
        <dsp:cNvPr id="0" name=""/>
        <dsp:cNvSpPr/>
      </dsp:nvSpPr>
      <dsp:spPr>
        <a:xfrm>
          <a:off x="1461991" y="380516"/>
          <a:ext cx="3564871" cy="3564871"/>
        </a:xfrm>
        <a:custGeom>
          <a:avLst/>
          <a:gdLst/>
          <a:ahLst/>
          <a:cxnLst/>
          <a:rect l="0" t="0" r="0" b="0"/>
          <a:pathLst>
            <a:path>
              <a:moveTo>
                <a:pt x="735250" y="340048"/>
              </a:moveTo>
              <a:arcTo wR="1782435" hR="1782435" stAng="14041201" swAng="713579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00" y="2395537"/>
            <a:ext cx="488526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PLAN</a:t>
            </a:r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3015848"/>
            <a:ext cx="4885267" cy="8263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5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项目策划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3857940"/>
            <a:ext cx="48852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0" name="Picture 2" descr="http://dc.officeplus.cn/t/33/CF843B91917E7B5BAA55EB332D39666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r="21883"/>
          <a:stretch/>
        </p:blipFill>
        <p:spPr bwMode="auto">
          <a:xfrm>
            <a:off x="694277" y="660905"/>
            <a:ext cx="5274000" cy="5274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2400">
            <a:solidFill>
              <a:schemeClr val="accent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96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4421189" y="1753397"/>
            <a:ext cx="3351212" cy="3351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4421189" y="2782669"/>
            <a:ext cx="326813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4421189" y="3334301"/>
            <a:ext cx="3268134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203483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610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"/>
            <a:ext cx="12192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7" y="215846"/>
            <a:ext cx="4667249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377" y="776319"/>
            <a:ext cx="4667249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18059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"/>
            <a:ext cx="12192000" cy="685610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7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89" r:id="rId3"/>
    <p:sldLayoutId id="2147483690" r:id="rId4"/>
    <p:sldLayoutId id="2147483692" r:id="rId5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Message Board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学生留言板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9693111" y="3915074"/>
            <a:ext cx="1355103" cy="313932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对不队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项目集合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707152" y="1866561"/>
            <a:ext cx="4777699" cy="4137072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931609" y="1891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定时重启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740269" y="221730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服务器以及服务器软件定时重启，防止服务器冗机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08346" y="32610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服务器系统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519599" y="3587312"/>
            <a:ext cx="2472885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采用轻量级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debian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系统，手动安装需求软件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00331" y="46011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安全密钥登陆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740269" y="492732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关闭传统密码登陆服务器，开启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SSH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安全密钥登陆服务器</a:t>
            </a:r>
          </a:p>
        </p:txBody>
      </p:sp>
      <p:sp>
        <p:nvSpPr>
          <p:cNvPr id="75" name="文本框 74"/>
          <p:cNvSpPr txBox="1"/>
          <p:nvPr/>
        </p:nvSpPr>
        <p:spPr>
          <a:xfrm flipH="1">
            <a:off x="2484651" y="189109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腾讯云高性能服务器</a:t>
            </a:r>
          </a:p>
        </p:txBody>
      </p:sp>
      <p:sp>
        <p:nvSpPr>
          <p:cNvPr id="76" name="文本框 75"/>
          <p:cNvSpPr txBox="1"/>
          <p:nvPr/>
        </p:nvSpPr>
        <p:spPr>
          <a:xfrm flipH="1">
            <a:off x="2091092" y="2217305"/>
            <a:ext cx="257253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采用腾讯云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1G1H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高性能服务器，满足高并发时的业务需求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2486433" y="32610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域名解析</a:t>
            </a: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762" y="3587312"/>
            <a:ext cx="26001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申请域名并配置服务器，能通过域名访问网站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708447" y="4601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防火墙配置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093" y="4927325"/>
            <a:ext cx="244529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配置服务器端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iptables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，仅放通所需端口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597311" y="3716693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项目集合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/>
              <a:t>人员配置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>
                <a:cs typeface="+mn-ea"/>
                <a:sym typeface="+mn-lt"/>
              </a:rPr>
              <a:t>YOUR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TEXT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HERE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413"/>
            <a:ext cx="12190413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096000" y="4530837"/>
            <a:ext cx="0" cy="1684393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0554" y="4828511"/>
            <a:ext cx="3674916" cy="115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46533" y="4828511"/>
            <a:ext cx="3674916" cy="115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4" name="椭圆 3"/>
          <p:cNvSpPr/>
          <p:nvPr/>
        </p:nvSpPr>
        <p:spPr>
          <a:xfrm>
            <a:off x="2897764" y="2149013"/>
            <a:ext cx="1918174" cy="19181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kumimoji="1" lang="zh-CN" altLang="en-US" sz="24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pic>
        <p:nvPicPr>
          <p:cNvPr id="23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489879" y="2149013"/>
            <a:ext cx="1918800" cy="191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5305023" y="2149013"/>
            <a:ext cx="1918800" cy="191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7712282" y="2149013"/>
            <a:ext cx="1918800" cy="191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10119541" y="2149013"/>
            <a:ext cx="1918800" cy="191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>
                <a:cs typeface="+mn-ea"/>
                <a:sym typeface="+mn-lt"/>
              </a:rPr>
              <a:t>YOUR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TEXT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HERE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点击此处添加文本信息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65088" y="1734420"/>
            <a:ext cx="4222081" cy="502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en-US" altLang="zh-CN" sz="2667" b="1" kern="0" dirty="0">
                <a:solidFill>
                  <a:schemeClr val="accent2"/>
                </a:solidFill>
                <a:cs typeface="+mn-ea"/>
                <a:sym typeface="+mn-lt"/>
              </a:rPr>
              <a:t>CLICK</a:t>
            </a:r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kumimoji="1" lang="en-US" altLang="zh-CN" sz="2667" b="1" kern="0" dirty="0">
                <a:solidFill>
                  <a:schemeClr val="accent2"/>
                </a:solidFill>
                <a:cs typeface="+mn-ea"/>
                <a:sym typeface="+mn-lt"/>
              </a:rPr>
              <a:t>HERE</a:t>
            </a:r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kumimoji="1" lang="en-US" altLang="zh-CN" sz="2667" b="1" kern="0" dirty="0">
                <a:solidFill>
                  <a:schemeClr val="accent2"/>
                </a:solidFill>
                <a:cs typeface="+mn-ea"/>
                <a:sym typeface="+mn-lt"/>
              </a:rPr>
              <a:t>TO</a:t>
            </a:r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kumimoji="1" lang="en-US" altLang="zh-CN" sz="2667" b="1" kern="0" dirty="0">
                <a:solidFill>
                  <a:schemeClr val="accent2"/>
                </a:solidFill>
                <a:cs typeface="+mn-ea"/>
                <a:sym typeface="+mn-lt"/>
              </a:rPr>
              <a:t>ADD</a:t>
            </a:r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kumimoji="1" lang="en-US" altLang="zh-CN" sz="2667" b="1" kern="0" dirty="0">
                <a:solidFill>
                  <a:schemeClr val="accent2"/>
                </a:solidFill>
                <a:cs typeface="+mn-ea"/>
                <a:sym typeface="+mn-lt"/>
              </a:rPr>
              <a:t>TITLE</a:t>
            </a:r>
            <a:endParaRPr kumimoji="1" lang="zh-CN" altLang="en-US" sz="2667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51594" y="2319050"/>
            <a:ext cx="113192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0557" y="2569903"/>
            <a:ext cx="1138305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kumimoji="1"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HERE</a:t>
            </a:r>
            <a:endParaRPr kumimoji="1" lang="zh-CN" altLang="en-US" sz="1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557" y="2896117"/>
            <a:ext cx="5357799" cy="345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ts val="1280"/>
              </a:lnSpc>
            </a:pP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93646" y="2569903"/>
            <a:ext cx="1138305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kumimoji="1"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HERE</a:t>
            </a:r>
            <a:endParaRPr kumimoji="1" lang="zh-CN" altLang="en-US" sz="1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93647" y="2896117"/>
            <a:ext cx="5357799" cy="302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2"/>
          <a:stretch/>
        </p:blipFill>
        <p:spPr bwMode="auto">
          <a:xfrm>
            <a:off x="527541" y="344333"/>
            <a:ext cx="2716649" cy="13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527541" y="1799292"/>
            <a:ext cx="2716649" cy="1373553"/>
            <a:chOff x="395111" y="1349310"/>
            <a:chExt cx="2037752" cy="1030299"/>
          </a:xfrm>
        </p:grpSpPr>
        <p:sp>
          <p:nvSpPr>
            <p:cNvPr id="4" name="矩形 3"/>
            <p:cNvSpPr/>
            <p:nvPr/>
          </p:nvSpPr>
          <p:spPr>
            <a:xfrm>
              <a:off x="395111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831714" y="1443981"/>
              <a:ext cx="11568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502182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29621" y="344333"/>
            <a:ext cx="2716649" cy="1373553"/>
            <a:chOff x="2496945" y="257948"/>
            <a:chExt cx="2037752" cy="1030299"/>
          </a:xfrm>
        </p:grpSpPr>
        <p:sp>
          <p:nvSpPr>
            <p:cNvPr id="7" name="矩形 6"/>
            <p:cNvSpPr/>
            <p:nvPr/>
          </p:nvSpPr>
          <p:spPr>
            <a:xfrm>
              <a:off x="2496945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933548" y="352619"/>
              <a:ext cx="11568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604016" y="546385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40616" y="1799292"/>
            <a:ext cx="2716649" cy="1373553"/>
            <a:chOff x="4605466" y="1349310"/>
            <a:chExt cx="2037752" cy="1030299"/>
          </a:xfrm>
        </p:grpSpPr>
        <p:sp>
          <p:nvSpPr>
            <p:cNvPr id="12" name="矩形 11"/>
            <p:cNvSpPr/>
            <p:nvPr/>
          </p:nvSpPr>
          <p:spPr>
            <a:xfrm>
              <a:off x="4605466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042069" y="1443981"/>
              <a:ext cx="11568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4712537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42698" y="344333"/>
            <a:ext cx="2716649" cy="1373553"/>
            <a:chOff x="6707301" y="257948"/>
            <a:chExt cx="2037752" cy="1030299"/>
          </a:xfrm>
        </p:grpSpPr>
        <p:sp>
          <p:nvSpPr>
            <p:cNvPr id="15" name="矩形 14"/>
            <p:cNvSpPr/>
            <p:nvPr/>
          </p:nvSpPr>
          <p:spPr>
            <a:xfrm>
              <a:off x="6707301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flipH="1">
              <a:off x="7143904" y="352619"/>
              <a:ext cx="11568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flipH="1">
              <a:off x="6814372" y="546385"/>
              <a:ext cx="1815875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</p:txBody>
        </p:sp>
      </p:grpSp>
      <p:cxnSp>
        <p:nvCxnSpPr>
          <p:cNvPr id="18" name="直线连接符 17"/>
          <p:cNvCxnSpPr/>
          <p:nvPr/>
        </p:nvCxnSpPr>
        <p:spPr>
          <a:xfrm>
            <a:off x="-32402" y="3508911"/>
            <a:ext cx="12223608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6835" y="3698646"/>
            <a:ext cx="1612732" cy="46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kumimoji="1"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HERE</a:t>
            </a:r>
            <a:endParaRPr kumimoji="1"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6835" y="4438727"/>
            <a:ext cx="5518729" cy="19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  <a:p>
            <a:pPr defTabSz="914309">
              <a:lnSpc>
                <a:spcPct val="130000"/>
              </a:lnSpc>
            </a:pP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26437" y="4438727"/>
            <a:ext cx="5518729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</p:txBody>
      </p:sp>
      <p:pic>
        <p:nvPicPr>
          <p:cNvPr id="28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2"/>
          <a:stretch/>
        </p:blipFill>
        <p:spPr bwMode="auto">
          <a:xfrm>
            <a:off x="6140616" y="344333"/>
            <a:ext cx="2716649" cy="13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2"/>
          <a:stretch/>
        </p:blipFill>
        <p:spPr bwMode="auto">
          <a:xfrm>
            <a:off x="3329623" y="1801459"/>
            <a:ext cx="2716649" cy="13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2"/>
          <a:stretch/>
        </p:blipFill>
        <p:spPr bwMode="auto">
          <a:xfrm>
            <a:off x="8942698" y="1801459"/>
            <a:ext cx="2716649" cy="13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197137" y="262189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组合 36"/>
          <p:cNvGrpSpPr/>
          <p:nvPr/>
        </p:nvGrpSpPr>
        <p:grpSpPr>
          <a:xfrm>
            <a:off x="197137" y="1859718"/>
            <a:ext cx="2887097" cy="1508144"/>
            <a:chOff x="147275" y="1394635"/>
            <a:chExt cx="2165605" cy="1131255"/>
          </a:xfrm>
        </p:grpSpPr>
        <p:sp>
          <p:nvSpPr>
            <p:cNvPr id="4" name="矩形 3"/>
            <p:cNvSpPr/>
            <p:nvPr/>
          </p:nvSpPr>
          <p:spPr>
            <a:xfrm>
              <a:off x="147275" y="1394635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647565" y="1498584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261063" y="1711336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75026" y="262190"/>
            <a:ext cx="2887097" cy="1508144"/>
            <a:chOff x="2380983" y="196333"/>
            <a:chExt cx="2165605" cy="1131255"/>
          </a:xfrm>
        </p:grpSpPr>
        <p:sp>
          <p:nvSpPr>
            <p:cNvPr id="7" name="矩形 6"/>
            <p:cNvSpPr/>
            <p:nvPr/>
          </p:nvSpPr>
          <p:spPr>
            <a:xfrm>
              <a:off x="2380983" y="196333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881273" y="300282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494771" y="513034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6162389" y="1859719"/>
            <a:ext cx="2887097" cy="1508143"/>
            <a:chOff x="175497" y="1532197"/>
            <a:chExt cx="2490719" cy="1301084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75497" y="15321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750893" y="1651751"/>
              <a:ext cx="1330475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306368" y="1896443"/>
              <a:ext cx="2219520" cy="681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</a:t>
              </a:r>
              <a:r>
                <a:rPr kumimoji="1" lang="zh-CN" altLang="en-US" sz="1067" kern="0" dirty="0">
                  <a:solidFill>
                    <a:srgbClr val="FFFFFF"/>
                  </a:solidFill>
                  <a:cs typeface="+mn-ea"/>
                  <a:sym typeface="+mn-lt"/>
                </a:rPr>
                <a:t>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9140278" y="262190"/>
            <a:ext cx="2887097" cy="1508143"/>
            <a:chOff x="327897" y="1684597"/>
            <a:chExt cx="2490719" cy="1301084"/>
          </a:xfrm>
          <a:solidFill>
            <a:schemeClr val="accent4"/>
          </a:solidFill>
        </p:grpSpPr>
        <p:sp>
          <p:nvSpPr>
            <p:cNvPr id="17" name="矩形 16"/>
            <p:cNvSpPr/>
            <p:nvPr/>
          </p:nvSpPr>
          <p:spPr>
            <a:xfrm>
              <a:off x="327897" y="16845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903293" y="1804151"/>
              <a:ext cx="1330475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458768" y="2048843"/>
              <a:ext cx="2219520" cy="681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7516" y="5054058"/>
            <a:ext cx="2887097" cy="1508144"/>
            <a:chOff x="140059" y="3790702"/>
            <a:chExt cx="2165605" cy="1131255"/>
          </a:xfrm>
        </p:grpSpPr>
        <p:sp>
          <p:nvSpPr>
            <p:cNvPr id="22" name="矩形 21"/>
            <p:cNvSpPr/>
            <p:nvPr/>
          </p:nvSpPr>
          <p:spPr>
            <a:xfrm>
              <a:off x="140059" y="3790702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flipH="1">
              <a:off x="640347" y="3894650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flipH="1">
              <a:off x="253847" y="4107402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65406" y="3456529"/>
            <a:ext cx="2887097" cy="1508144"/>
            <a:chOff x="2373767" y="2592400"/>
            <a:chExt cx="2165605" cy="1131255"/>
          </a:xfrm>
        </p:grpSpPr>
        <p:sp>
          <p:nvSpPr>
            <p:cNvPr id="25" name="矩形 24"/>
            <p:cNvSpPr/>
            <p:nvPr/>
          </p:nvSpPr>
          <p:spPr>
            <a:xfrm>
              <a:off x="2373767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2874055" y="2696348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487555" y="2909100"/>
              <a:ext cx="192980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52769" y="5054058"/>
            <a:ext cx="2887097" cy="1508144"/>
            <a:chOff x="4614581" y="3790702"/>
            <a:chExt cx="2165605" cy="1131255"/>
          </a:xfrm>
        </p:grpSpPr>
        <p:sp>
          <p:nvSpPr>
            <p:cNvPr id="30" name="矩形 29"/>
            <p:cNvSpPr/>
            <p:nvPr/>
          </p:nvSpPr>
          <p:spPr>
            <a:xfrm>
              <a:off x="4614581" y="3790702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114869" y="3894650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728369" y="4107402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30658" y="3456530"/>
            <a:ext cx="2887097" cy="1508144"/>
            <a:chOff x="6848289" y="2592400"/>
            <a:chExt cx="2165605" cy="1131255"/>
          </a:xfrm>
        </p:grpSpPr>
        <p:sp>
          <p:nvSpPr>
            <p:cNvPr id="33" name="矩形 32"/>
            <p:cNvSpPr/>
            <p:nvPr/>
          </p:nvSpPr>
          <p:spPr>
            <a:xfrm>
              <a:off x="6848289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7348577" y="2696348"/>
              <a:ext cx="11568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09"/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OUR</a:t>
              </a:r>
              <a:r>
                <a:rPr kumimoji="1" lang="zh-CN" altLang="en-US" sz="1600" kern="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600" kern="0" dirty="0">
                  <a:solidFill>
                    <a:srgbClr val="FFFFFF"/>
                  </a:solidFill>
                  <a:cs typeface="+mn-ea"/>
                  <a:sym typeface="+mn-lt"/>
                </a:rPr>
                <a:t>OBJECTS</a:t>
              </a:r>
              <a:endParaRPr kumimoji="1" lang="zh-CN" altLang="en-US" sz="16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6962077" y="2909100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09">
                <a:lnSpc>
                  <a:spcPct val="130000"/>
                </a:lnSpc>
              </a:pP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点击此处添加文本信息。建议正文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10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号字，</a:t>
              </a:r>
              <a:r>
                <a:rPr kumimoji="1" lang="en-US" altLang="zh-CN" sz="1333" kern="0" dirty="0">
                  <a:solidFill>
                    <a:srgbClr val="FFFFFF"/>
                  </a:solidFill>
                  <a:cs typeface="+mn-ea"/>
                  <a:sym typeface="+mn-lt"/>
                </a:rPr>
                <a:t>1.3</a:t>
              </a:r>
              <a:r>
                <a:rPr kumimoji="1" lang="zh-CN" altLang="en-US" sz="1333" kern="0" dirty="0">
                  <a:solidFill>
                    <a:srgbClr val="FFFFFF"/>
                  </a:solidFill>
                  <a:cs typeface="+mn-ea"/>
                  <a:sym typeface="+mn-lt"/>
                </a:rPr>
                <a:t>倍字间距。</a:t>
              </a:r>
            </a:p>
            <a:p>
              <a:pPr defTabSz="914309"/>
              <a:endParaRPr kumimoji="1" lang="zh-CN" altLang="en-US" sz="1067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3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6162390" y="262189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197137" y="3456528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6162390" y="3456528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3184646" y="1856108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9149899" y="1856108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3184646" y="5054057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/>
          <a:stretch/>
        </p:blipFill>
        <p:spPr bwMode="auto">
          <a:xfrm>
            <a:off x="9149899" y="5054057"/>
            <a:ext cx="2877476" cy="1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>
                <a:cs typeface="+mn-ea"/>
                <a:sym typeface="+mn-lt"/>
              </a:rPr>
              <a:t>YOUR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TEXT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HERE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点击此处添加文本信息</a:t>
            </a:r>
          </a:p>
        </p:txBody>
      </p:sp>
      <p:sp>
        <p:nvSpPr>
          <p:cNvPr id="10" name="椭圆 9"/>
          <p:cNvSpPr/>
          <p:nvPr/>
        </p:nvSpPr>
        <p:spPr>
          <a:xfrm>
            <a:off x="1393981" y="1887101"/>
            <a:ext cx="608081" cy="60808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93983" y="3126799"/>
            <a:ext cx="608081" cy="60808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93983" y="4366497"/>
            <a:ext cx="608081" cy="608081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4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2"/>
          <p:cNvCxnSpPr>
            <a:stCxn id="10" idx="6"/>
          </p:cNvCxnSpPr>
          <p:nvPr/>
        </p:nvCxnSpPr>
        <p:spPr>
          <a:xfrm>
            <a:off x="2002063" y="2191143"/>
            <a:ext cx="8010473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>
            <a:stCxn id="11" idx="6"/>
          </p:cNvCxnSpPr>
          <p:nvPr/>
        </p:nvCxnSpPr>
        <p:spPr>
          <a:xfrm>
            <a:off x="2002065" y="3430840"/>
            <a:ext cx="80104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7"/>
          <p:cNvCxnSpPr>
            <a:stCxn id="12" idx="6"/>
          </p:cNvCxnSpPr>
          <p:nvPr/>
        </p:nvCxnSpPr>
        <p:spPr>
          <a:xfrm>
            <a:off x="2002065" y="4670539"/>
            <a:ext cx="8010472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90621" y="2001339"/>
            <a:ext cx="3796383" cy="37960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defTabSz="914309"/>
            <a:r>
              <a:rPr lang="zh-CN" altLang="en-US" sz="1867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2790621" y="3241036"/>
            <a:ext cx="3796383" cy="37960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defTabSz="914309"/>
            <a:r>
              <a:rPr lang="zh-CN" altLang="en-US" sz="1867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790621" y="4480735"/>
            <a:ext cx="3796383" cy="37960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defTabSz="914309"/>
            <a:r>
              <a:rPr lang="zh-CN" altLang="en-US" sz="1867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2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10085217" y="1782544"/>
            <a:ext cx="817200" cy="817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  <a:extLst/>
        </p:spPr>
      </p:pic>
      <p:pic>
        <p:nvPicPr>
          <p:cNvPr id="23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10085217" y="3020400"/>
            <a:ext cx="817200" cy="817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  <a:extLst/>
        </p:spPr>
      </p:pic>
      <p:pic>
        <p:nvPicPr>
          <p:cNvPr id="24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10085217" y="4258256"/>
            <a:ext cx="817200" cy="817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  <a:extLst/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>
                <a:cs typeface="+mn-ea"/>
                <a:sym typeface="+mn-lt"/>
              </a:rPr>
              <a:t>YOUR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TEXT</a:t>
            </a:r>
            <a:r>
              <a:rPr kumimoji="1" lang="zh-CN" altLang="en-US" b="1" dirty="0">
                <a:cs typeface="+mn-ea"/>
                <a:sym typeface="+mn-lt"/>
              </a:rPr>
              <a:t> </a:t>
            </a:r>
            <a:r>
              <a:rPr kumimoji="1" lang="en-US" altLang="zh-CN" b="1" dirty="0">
                <a:cs typeface="+mn-ea"/>
                <a:sym typeface="+mn-lt"/>
              </a:rPr>
              <a:t>HERE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点击此处添加文本信息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86414" y="2078237"/>
            <a:ext cx="2552083" cy="1961580"/>
            <a:chOff x="3814711" y="1558546"/>
            <a:chExt cx="1914311" cy="147137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084608" y="2173433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084608" y="1558546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814711" y="1558546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422030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86414" y="4200863"/>
            <a:ext cx="2552083" cy="1961580"/>
            <a:chOff x="3814711" y="3150722"/>
            <a:chExt cx="1914311" cy="147137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084608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084608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814711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4204758" y="3197129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96175" y="2065115"/>
            <a:ext cx="2552082" cy="1961580"/>
            <a:chOff x="6597394" y="1548703"/>
            <a:chExt cx="1914311" cy="1471376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8672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68672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65973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8"/>
            <p:cNvSpPr txBox="1"/>
            <p:nvPr/>
          </p:nvSpPr>
          <p:spPr>
            <a:xfrm>
              <a:off x="70481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96175" y="4200863"/>
            <a:ext cx="2552082" cy="1961580"/>
            <a:chOff x="6597394" y="3150722"/>
            <a:chExt cx="1914311" cy="1471376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68672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68672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65973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70481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684" y="2065117"/>
            <a:ext cx="2552083" cy="1961579"/>
            <a:chOff x="971294" y="1548703"/>
            <a:chExt cx="1914311" cy="1471376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411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411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712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220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5684" y="4200863"/>
            <a:ext cx="2552083" cy="1961580"/>
            <a:chOff x="971294" y="3150722"/>
            <a:chExt cx="1914311" cy="1471376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2411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2411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9712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14220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cs typeface="+mn-ea"/>
                  <a:sym typeface="+mn-lt"/>
                </a:rPr>
                <a:t>点击此处添加文本信息。</a:t>
              </a:r>
            </a:p>
          </p:txBody>
        </p:sp>
      </p:grpSp>
      <p:pic>
        <p:nvPicPr>
          <p:cNvPr id="49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4532710" y="2126544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  <a:extLst/>
        </p:spPr>
      </p:pic>
      <p:pic>
        <p:nvPicPr>
          <p:cNvPr id="53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4532710" y="4223549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  <a:extLst/>
        </p:spPr>
      </p:pic>
      <p:pic>
        <p:nvPicPr>
          <p:cNvPr id="56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839002" y="4223549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  <a:extLst/>
        </p:spPr>
      </p:pic>
      <p:pic>
        <p:nvPicPr>
          <p:cNvPr id="57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8265808" y="4235882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  <a:extLst/>
        </p:spPr>
      </p:pic>
      <p:pic>
        <p:nvPicPr>
          <p:cNvPr id="58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833847" y="2100134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  <a:extLst/>
        </p:spPr>
      </p:pic>
      <p:pic>
        <p:nvPicPr>
          <p:cNvPr id="59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t="5755" r="23501"/>
          <a:stretch/>
        </p:blipFill>
        <p:spPr bwMode="auto">
          <a:xfrm>
            <a:off x="8365964" y="2102407"/>
            <a:ext cx="1031174" cy="10311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  <a:extLst/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YOUR TEXT HERE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点击此处添加文本信息</a:t>
            </a:r>
          </a:p>
        </p:txBody>
      </p:sp>
      <p:sp>
        <p:nvSpPr>
          <p:cNvPr id="4" name="六边形 3"/>
          <p:cNvSpPr/>
          <p:nvPr/>
        </p:nvSpPr>
        <p:spPr>
          <a:xfrm rot="1800000">
            <a:off x="4382115" y="2436300"/>
            <a:ext cx="3523816" cy="3037771"/>
          </a:xfrm>
          <a:prstGeom prst="hexagon">
            <a:avLst>
              <a:gd name="adj" fmla="val 28663"/>
              <a:gd name="vf" fmla="val 1154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953534" y="2169153"/>
            <a:ext cx="2571433" cy="70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953534" y="1758836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953534" y="3692776"/>
            <a:ext cx="2571433" cy="70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8" name="矩形 7"/>
          <p:cNvSpPr/>
          <p:nvPr/>
        </p:nvSpPr>
        <p:spPr>
          <a:xfrm>
            <a:off x="953534" y="3282459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TextBox 49"/>
          <p:cNvSpPr txBox="1"/>
          <p:nvPr/>
        </p:nvSpPr>
        <p:spPr>
          <a:xfrm>
            <a:off x="953534" y="5216398"/>
            <a:ext cx="2571433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  <a:p>
            <a:pPr defTabSz="914309">
              <a:lnSpc>
                <a:spcPct val="130000"/>
              </a:lnSpc>
            </a:pPr>
            <a:r>
              <a:rPr lang="en-US" sz="1333" kern="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zh-CN" altLang="en-US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534" y="4806083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" name="TextBox 51"/>
          <p:cNvSpPr txBox="1"/>
          <p:nvPr/>
        </p:nvSpPr>
        <p:spPr>
          <a:xfrm>
            <a:off x="8667833" y="2169153"/>
            <a:ext cx="2571433" cy="70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09">
              <a:lnSpc>
                <a:spcPct val="15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667833" y="1758836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TextBox 53"/>
          <p:cNvSpPr txBox="1"/>
          <p:nvPr/>
        </p:nvSpPr>
        <p:spPr>
          <a:xfrm>
            <a:off x="8667833" y="3692776"/>
            <a:ext cx="2571433" cy="70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09">
              <a:lnSpc>
                <a:spcPct val="15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67833" y="3282459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TextBox 88"/>
          <p:cNvSpPr txBox="1"/>
          <p:nvPr/>
        </p:nvSpPr>
        <p:spPr>
          <a:xfrm>
            <a:off x="8667833" y="5216399"/>
            <a:ext cx="2571433" cy="70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09">
              <a:lnSpc>
                <a:spcPct val="15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67833" y="4806083"/>
            <a:ext cx="2571433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09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8" name="六边形 17"/>
          <p:cNvSpPr/>
          <p:nvPr/>
        </p:nvSpPr>
        <p:spPr>
          <a:xfrm rot="1800000">
            <a:off x="4755908" y="4754111"/>
            <a:ext cx="1234198" cy="1063964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六边形 20"/>
          <p:cNvSpPr/>
          <p:nvPr/>
        </p:nvSpPr>
        <p:spPr>
          <a:xfrm rot="1800000">
            <a:off x="7041628" y="3420776"/>
            <a:ext cx="1234198" cy="1063964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 rot="1800000">
            <a:off x="3993999" y="3420775"/>
            <a:ext cx="1234198" cy="1063964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六边形 36"/>
          <p:cNvSpPr/>
          <p:nvPr/>
        </p:nvSpPr>
        <p:spPr>
          <a:xfrm rot="1800000">
            <a:off x="6279719" y="2102148"/>
            <a:ext cx="1234198" cy="1063964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六边形 43"/>
          <p:cNvSpPr/>
          <p:nvPr/>
        </p:nvSpPr>
        <p:spPr>
          <a:xfrm rot="1800000">
            <a:off x="6279719" y="4754111"/>
            <a:ext cx="1234198" cy="1063964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六边形 52"/>
          <p:cNvSpPr/>
          <p:nvPr/>
        </p:nvSpPr>
        <p:spPr>
          <a:xfrm rot="1800000">
            <a:off x="4755905" y="2102149"/>
            <a:ext cx="1234197" cy="1063965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24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THANK YOU!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629400" y="3857940"/>
            <a:ext cx="4885267" cy="313932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项目分析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  <p:graphicFrame>
        <p:nvGraphicFramePr>
          <p:cNvPr id="33" name="图表 32"/>
          <p:cNvGraphicFramePr/>
          <p:nvPr>
            <p:extLst/>
          </p:nvPr>
        </p:nvGraphicFramePr>
        <p:xfrm>
          <a:off x="5978438" y="1812078"/>
          <a:ext cx="6488855" cy="4325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47042" y="1799874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7042" y="2538246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7042" y="3276618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7042" y="4014989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7042" y="4753361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7042" y="5491734"/>
            <a:ext cx="5431396" cy="62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593" y="173442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一、功能业务分析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593" y="231905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6628" y="2564060"/>
            <a:ext cx="51762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①学生向两位校长留言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②学生向普通校长留言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③学生向指定部门留言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④学生向指定学院留言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⑤可以选择不同留言类型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⑥是否匿名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⑦验证码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⑧留言包括标题、内容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⑨学生可以查询留言（已回复留言）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⑩每个留言成功，生成编号，学生可以记住编号查询</a:t>
            </a:r>
            <a:endParaRPr lang="zh-CN" altLang="zh-CN" sz="1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1"/>
          <a:stretch/>
        </p:blipFill>
        <p:spPr bwMode="auto">
          <a:xfrm>
            <a:off x="6753811" y="1857055"/>
            <a:ext cx="5062887" cy="38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</p:spTree>
    <p:extLst>
      <p:ext uri="{BB962C8B-B14F-4D97-AF65-F5344CB8AC3E}">
        <p14:creationId xmlns:p14="http://schemas.microsoft.com/office/powerpoint/2010/main" val="30941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6723" y="2110921"/>
            <a:ext cx="3423710" cy="3394021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502499" y="2301984"/>
            <a:ext cx="501506" cy="501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02499" y="3256654"/>
            <a:ext cx="501506" cy="501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02499" y="4211330"/>
            <a:ext cx="501506" cy="5015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0559" y="2098819"/>
            <a:ext cx="303320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557" y="2444316"/>
            <a:ext cx="6170462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最新留言、热门留言显示留言的逻辑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留言板预览默认排序顺序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0560" y="3143212"/>
            <a:ext cx="303320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留言板列表页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0558" y="3479282"/>
            <a:ext cx="5922930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根据用户需求选择留言板显示的留言对象</a:t>
            </a:r>
            <a:endParaRPr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列表内容的翻页功能，指定页数翻页功能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60562" y="4104237"/>
            <a:ext cx="303320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发表留言页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60559" y="4452955"/>
            <a:ext cx="6340141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匿名发表、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客户端校验文字长度、验证码，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 Servlet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进行二次校验，确认发表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敏感词单独做一张数据库的表，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中利用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DFA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算法进行检索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防止提交失败数据丢失，跳转新页面、防止重复留言，每次访问生成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令牌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02499" y="5421868"/>
            <a:ext cx="501506" cy="5015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0562" y="5402843"/>
            <a:ext cx="303320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异常页面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60560" y="5776621"/>
            <a:ext cx="5922930" cy="33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404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500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等错误页面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  <p:sp>
        <p:nvSpPr>
          <p:cNvPr id="36" name="文本占位符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719659" y="1354188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二、需求页面分析</a:t>
            </a:r>
          </a:p>
        </p:txBody>
      </p:sp>
      <p:cxnSp>
        <p:nvCxnSpPr>
          <p:cNvPr id="42" name="直线连接符 4"/>
          <p:cNvCxnSpPr/>
          <p:nvPr/>
        </p:nvCxnSpPr>
        <p:spPr>
          <a:xfrm>
            <a:off x="4612914" y="2026078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前端设计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前端设计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美感体现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39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页面</a:t>
            </a: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布局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436508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比例   搭配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988623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色彩   组合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854074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交互   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5668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Bootstrap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左右对称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减少无用信息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007" y="4795742"/>
            <a:ext cx="2501235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比例分配均匀、合适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重点部分比例突出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533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采用浅灰色背景为主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淡蓝色填充为辅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搭配醒目的绿色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29657" y="4795742"/>
            <a:ext cx="250123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从用户体验着手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搜索栏放置顶部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出现网页错误依然能够跳转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每个模块搭配矢量小图标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后端构架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后端构架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线程安全</a:t>
            </a:r>
          </a:p>
        </p:txBody>
      </p:sp>
      <p:sp>
        <p:nvSpPr>
          <p:cNvPr id="9" name="矩形 8"/>
          <p:cNvSpPr/>
          <p:nvPr/>
        </p:nvSpPr>
        <p:spPr>
          <a:xfrm>
            <a:off x="904599" y="4938071"/>
            <a:ext cx="2512756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采用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MVC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分层模式，将后端与前端分离。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428" y="4891829"/>
            <a:ext cx="226242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通过随机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md5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加密字符串验证用户唯一性。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05" y="3863623"/>
            <a:ext cx="466202" cy="466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226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业务分层</a:t>
            </a:r>
          </a:p>
        </p:txBody>
      </p:sp>
      <p:sp>
        <p:nvSpPr>
          <p:cNvPr id="13" name="椭圆 12"/>
          <p:cNvSpPr/>
          <p:nvPr/>
        </p:nvSpPr>
        <p:spPr>
          <a:xfrm>
            <a:off x="4630450" y="3863623"/>
            <a:ext cx="466202" cy="466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1572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用户令牌</a:t>
            </a:r>
          </a:p>
        </p:txBody>
      </p:sp>
      <p:sp>
        <p:nvSpPr>
          <p:cNvPr id="15" name="椭圆 14"/>
          <p:cNvSpPr/>
          <p:nvPr/>
        </p:nvSpPr>
        <p:spPr>
          <a:xfrm>
            <a:off x="8536498" y="3863623"/>
            <a:ext cx="466202" cy="466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7619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8769599" y="4871401"/>
            <a:ext cx="2296785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防止用户留言时输入敏感词，使用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DFA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pic>
        <p:nvPicPr>
          <p:cNvPr id="22" name="Picture 2" descr="http://dc.officeplus.cn/t/33/CF843B91917E7B5BAA55EB332D3966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5" y="1714602"/>
            <a:ext cx="302774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dc.officeplus.cn/t/33/CF843B91917E7B5BAA55EB332D3966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51" y="1714602"/>
            <a:ext cx="302774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dc.officeplus.cn/t/33/CF843B91917E7B5BAA55EB332D3966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99" y="1714602"/>
            <a:ext cx="302774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1604</Words>
  <Application>Microsoft Office PowerPoint</Application>
  <PresentationFormat>宽屏</PresentationFormat>
  <Paragraphs>185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this</cp:lastModifiedBy>
  <cp:revision>183</cp:revision>
  <dcterms:created xsi:type="dcterms:W3CDTF">2015-08-18T02:51:41Z</dcterms:created>
  <dcterms:modified xsi:type="dcterms:W3CDTF">2017-04-12T11:22:46Z</dcterms:modified>
  <cp:category/>
</cp:coreProperties>
</file>