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峰 薛" userId="7107497d267702ba" providerId="LiveId" clId="{0713798A-32FE-4ACF-8300-5D2ECC0C4434}"/>
    <pc:docChg chg="custSel addSld modSld">
      <pc:chgData name="松峰 薛" userId="7107497d267702ba" providerId="LiveId" clId="{0713798A-32FE-4ACF-8300-5D2ECC0C4434}" dt="2024-05-04T14:16:47.302" v="44" actId="1582"/>
      <pc:docMkLst>
        <pc:docMk/>
      </pc:docMkLst>
      <pc:sldChg chg="addSp delSp modSp new mod">
        <pc:chgData name="松峰 薛" userId="7107497d267702ba" providerId="LiveId" clId="{0713798A-32FE-4ACF-8300-5D2ECC0C4434}" dt="2024-05-04T14:16:47.302" v="44" actId="1582"/>
        <pc:sldMkLst>
          <pc:docMk/>
          <pc:sldMk cId="2585517455" sldId="256"/>
        </pc:sldMkLst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2" creationId="{EA23DAD7-58AC-4854-9EF6-188187A32C27}"/>
          </ac:spMkLst>
        </pc:spChg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3" creationId="{BEC3F329-0E93-4AE4-A45C-D518B43CA6FB}"/>
          </ac:spMkLst>
        </pc:spChg>
        <pc:spChg chg="add mod">
          <ac:chgData name="松峰 薛" userId="7107497d267702ba" providerId="LiveId" clId="{0713798A-32FE-4ACF-8300-5D2ECC0C4434}" dt="2024-05-04T14:16:17.411" v="38" actId="1582"/>
          <ac:spMkLst>
            <pc:docMk/>
            <pc:sldMk cId="2585517455" sldId="256"/>
            <ac:spMk id="7" creationId="{8ED5785C-4CD2-41DF-A369-0713C1A3998A}"/>
          </ac:spMkLst>
        </pc:spChg>
        <pc:spChg chg="add mod">
          <ac:chgData name="松峰 薛" userId="7107497d267702ba" providerId="LiveId" clId="{0713798A-32FE-4ACF-8300-5D2ECC0C4434}" dt="2024-05-04T14:16:42.314" v="43" actId="1582"/>
          <ac:spMkLst>
            <pc:docMk/>
            <pc:sldMk cId="2585517455" sldId="256"/>
            <ac:spMk id="8" creationId="{17078F09-3C5E-4EEE-A340-6DF8EF86A49D}"/>
          </ac:spMkLst>
        </pc:spChg>
        <pc:spChg chg="add mod">
          <ac:chgData name="松峰 薛" userId="7107497d267702ba" providerId="LiveId" clId="{0713798A-32FE-4ACF-8300-5D2ECC0C4434}" dt="2024-05-04T14:16:12.160" v="37" actId="1582"/>
          <ac:spMkLst>
            <pc:docMk/>
            <pc:sldMk cId="2585517455" sldId="256"/>
            <ac:spMk id="9" creationId="{458C2CA7-065D-476D-BC21-25110E7B8C30}"/>
          </ac:spMkLst>
        </pc:spChg>
        <pc:spChg chg="add mod">
          <ac:chgData name="松峰 薛" userId="7107497d267702ba" providerId="LiveId" clId="{0713798A-32FE-4ACF-8300-5D2ECC0C4434}" dt="2024-05-04T14:16:22.081" v="39" actId="1582"/>
          <ac:spMkLst>
            <pc:docMk/>
            <pc:sldMk cId="2585517455" sldId="256"/>
            <ac:spMk id="10" creationId="{8F39C671-2144-4D62-9D1A-9DF5A6800DF0}"/>
          </ac:spMkLst>
        </pc:spChg>
        <pc:spChg chg="add del">
          <ac:chgData name="松峰 薛" userId="7107497d267702ba" providerId="LiveId" clId="{0713798A-32FE-4ACF-8300-5D2ECC0C4434}" dt="2024-05-04T14:12:08.430" v="19" actId="478"/>
          <ac:spMkLst>
            <pc:docMk/>
            <pc:sldMk cId="2585517455" sldId="256"/>
            <ac:spMk id="11" creationId="{D9C35033-7282-4C9F-B67B-AECC4E39B0A6}"/>
          </ac:spMkLst>
        </pc:spChg>
        <pc:spChg chg="add mod">
          <ac:chgData name="松峰 薛" userId="7107497d267702ba" providerId="LiveId" clId="{0713798A-32FE-4ACF-8300-5D2ECC0C4434}" dt="2024-05-04T14:16:32.684" v="41" actId="1582"/>
          <ac:spMkLst>
            <pc:docMk/>
            <pc:sldMk cId="2585517455" sldId="256"/>
            <ac:spMk id="12" creationId="{879D20D9-220A-4816-8FBD-1425A5CEB4A9}"/>
          </ac:spMkLst>
        </pc:spChg>
        <pc:spChg chg="add mod">
          <ac:chgData name="松峰 薛" userId="7107497d267702ba" providerId="LiveId" clId="{0713798A-32FE-4ACF-8300-5D2ECC0C4434}" dt="2024-05-04T14:16:37.623" v="42" actId="1582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713798A-32FE-4ACF-8300-5D2ECC0C4434}" dt="2024-05-04T14:16:27.377" v="40" actId="1582"/>
          <ac:spMkLst>
            <pc:docMk/>
            <pc:sldMk cId="2585517455" sldId="256"/>
            <ac:spMk id="14" creationId="{E8038B70-A6F2-47D4-B45D-BB9267E755B4}"/>
          </ac:spMkLst>
        </pc:spChg>
        <pc:spChg chg="add mod">
          <ac:chgData name="松峰 薛" userId="7107497d267702ba" providerId="LiveId" clId="{0713798A-32FE-4ACF-8300-5D2ECC0C4434}" dt="2024-05-04T14:16:47.302" v="44" actId="1582"/>
          <ac:spMkLst>
            <pc:docMk/>
            <pc:sldMk cId="2585517455" sldId="256"/>
            <ac:spMk id="15" creationId="{015EDF29-61CC-4507-85FF-CEC2F802EF65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6" creationId="{FEA50E50-094F-43B5-B00C-D6A6973F026A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7" creationId="{6CF3AC1F-5759-42B5-95D6-AD6847ECC78D}"/>
          </ac:spMkLst>
        </pc:spChg>
        <pc:picChg chg="add mod">
          <ac:chgData name="松峰 薛" userId="7107497d267702ba" providerId="LiveId" clId="{0713798A-32FE-4ACF-8300-5D2ECC0C4434}" dt="2024-05-04T14:04:08.375" v="5" actId="1076"/>
          <ac:picMkLst>
            <pc:docMk/>
            <pc:sldMk cId="2585517455" sldId="256"/>
            <ac:picMk id="4" creationId="{DBE69BAF-DDA8-4533-BF5C-CD5B8E0357D4}"/>
          </ac:picMkLst>
        </pc:picChg>
        <pc:picChg chg="add mod">
          <ac:chgData name="松峰 薛" userId="7107497d267702ba" providerId="LiveId" clId="{0713798A-32FE-4ACF-8300-5D2ECC0C4434}" dt="2024-05-04T14:05:49.877" v="8" actId="1076"/>
          <ac:picMkLst>
            <pc:docMk/>
            <pc:sldMk cId="2585517455" sldId="256"/>
            <ac:picMk id="5" creationId="{797C87F4-C6BD-476E-AAFF-D50C8F59D04C}"/>
          </ac:picMkLst>
        </pc:picChg>
        <pc:picChg chg="add mod">
          <ac:chgData name="松峰 薛" userId="7107497d267702ba" providerId="LiveId" clId="{0713798A-32FE-4ACF-8300-5D2ECC0C4434}" dt="2024-05-04T14:08:12.074" v="13" actId="1076"/>
          <ac:picMkLst>
            <pc:docMk/>
            <pc:sldMk cId="2585517455" sldId="256"/>
            <ac:picMk id="6" creationId="{97FC67BB-1672-4A56-9708-98E023BC241D}"/>
          </ac:picMkLst>
        </pc:picChg>
      </pc:sldChg>
      <pc:sldMasterChg chg="addSldLayout">
        <pc:chgData name="松峰 薛" userId="7107497d267702ba" providerId="LiveId" clId="{0713798A-32FE-4ACF-8300-5D2ECC0C4434}" dt="2024-05-04T14:03:59.407" v="0" actId="680"/>
        <pc:sldMasterMkLst>
          <pc:docMk/>
          <pc:sldMasterMk cId="781133435" sldId="2147483648"/>
        </pc:sldMasterMkLst>
        <pc:sldLayoutChg chg="add">
          <pc:chgData name="松峰 薛" userId="7107497d267702ba" providerId="LiveId" clId="{0713798A-32FE-4ACF-8300-5D2ECC0C4434}" dt="2024-05-04T14:03:59.407" v="0" actId="680"/>
          <pc:sldLayoutMkLst>
            <pc:docMk/>
            <pc:sldMasterMk cId="781133435" sldId="2147483648"/>
            <pc:sldLayoutMk cId="233613508" sldId="2147483649"/>
          </pc:sldLayoutMkLst>
        </pc:sldLayoutChg>
      </pc:sldMasterChg>
    </pc:docChg>
  </pc:docChgLst>
  <pc:docChgLst>
    <pc:chgData name="松峰 薛" userId="7107497d267702ba" providerId="LiveId" clId="{009B42E9-5D63-4E34-B489-A2DDA2694CE9}"/>
    <pc:docChg chg="custSel modSld">
      <pc:chgData name="松峰 薛" userId="7107497d267702ba" providerId="LiveId" clId="{009B42E9-5D63-4E34-B489-A2DDA2694CE9}" dt="2024-05-12T09:30:22.622" v="11" actId="108"/>
      <pc:docMkLst>
        <pc:docMk/>
      </pc:docMkLst>
      <pc:sldChg chg="addSp delSp modSp mod">
        <pc:chgData name="松峰 薛" userId="7107497d267702ba" providerId="LiveId" clId="{009B42E9-5D63-4E34-B489-A2DDA2694CE9}" dt="2024-05-12T09:30:22.622" v="11" actId="108"/>
        <pc:sldMkLst>
          <pc:docMk/>
          <pc:sldMk cId="2585517455" sldId="256"/>
        </pc:sldMkLst>
        <pc:spChg chg="add del mod">
          <ac:chgData name="松峰 薛" userId="7107497d267702ba" providerId="LiveId" clId="{009B42E9-5D63-4E34-B489-A2DDA2694CE9}" dt="2024-05-12T09:29:31.224" v="6" actId="478"/>
          <ac:spMkLst>
            <pc:docMk/>
            <pc:sldMk cId="2585517455" sldId="256"/>
            <ac:spMk id="2" creationId="{6883F5C3-DFEF-4CA2-8659-926CB6002BD0}"/>
          </ac:spMkLst>
        </pc:spChg>
        <pc:spChg chg="add mod">
          <ac:chgData name="松峰 薛" userId="7107497d267702ba" providerId="LiveId" clId="{009B42E9-5D63-4E34-B489-A2DDA2694CE9}" dt="2024-05-12T09:29:50.747" v="9" actId="108"/>
          <ac:spMkLst>
            <pc:docMk/>
            <pc:sldMk cId="2585517455" sldId="256"/>
            <ac:spMk id="3" creationId="{1688C0EA-670E-4599-B9AC-1B7A128CEDBC}"/>
          </ac:spMkLst>
        </pc:spChg>
        <pc:spChg chg="add mod">
          <ac:chgData name="松峰 薛" userId="7107497d267702ba" providerId="LiveId" clId="{009B42E9-5D63-4E34-B489-A2DDA2694CE9}" dt="2024-05-12T09:29:46.026" v="8" actId="108"/>
          <ac:spMkLst>
            <pc:docMk/>
            <pc:sldMk cId="2585517455" sldId="256"/>
            <ac:spMk id="11" creationId="{21DF7B50-F493-457E-B562-2D3A64132E26}"/>
          </ac:spMkLst>
        </pc:spChg>
        <pc:spChg chg="del mod">
          <ac:chgData name="松峰 薛" userId="7107497d267702ba" providerId="LiveId" clId="{009B42E9-5D63-4E34-B489-A2DDA2694CE9}" dt="2024-05-12T09:28:19.143" v="1" actId="478"/>
          <ac:spMkLst>
            <pc:docMk/>
            <pc:sldMk cId="2585517455" sldId="256"/>
            <ac:spMk id="12" creationId="{879D20D9-220A-4816-8FBD-1425A5CEB4A9}"/>
          </ac:spMkLst>
        </pc:spChg>
        <pc:spChg chg="del">
          <ac:chgData name="松峰 薛" userId="7107497d267702ba" providerId="LiveId" clId="{009B42E9-5D63-4E34-B489-A2DDA2694CE9}" dt="2024-05-12T09:28:39.155" v="3" actId="478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09B42E9-5D63-4E34-B489-A2DDA2694CE9}" dt="2024-05-12T09:30:22.622" v="11" actId="108"/>
          <ac:spMkLst>
            <pc:docMk/>
            <pc:sldMk cId="2585517455" sldId="256"/>
            <ac:spMk id="18" creationId="{84C9E59F-073E-4B0F-A993-862D3D8A81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AA944-205D-4532-931B-94910A248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B2AE1-0600-4276-8680-D892C5D9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6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1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E69BAF-DDA8-4533-BF5C-CD5B8E03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42" y="906548"/>
            <a:ext cx="2606266" cy="53497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FC67BB-1672-4A56-9708-98E023BC2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30" y="1265590"/>
            <a:ext cx="1047750" cy="2163410"/>
          </a:xfrm>
          <a:prstGeom prst="rect">
            <a:avLst/>
          </a:prstGeom>
        </p:spPr>
      </p:pic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EA50E50-094F-43B5-B00C-D6A6973F026A}"/>
              </a:ext>
            </a:extLst>
          </p:cNvPr>
          <p:cNvSpPr/>
          <p:nvPr/>
        </p:nvSpPr>
        <p:spPr>
          <a:xfrm>
            <a:off x="2343150" y="1212375"/>
            <a:ext cx="4438650" cy="692625"/>
          </a:xfrm>
          <a:custGeom>
            <a:avLst/>
            <a:gdLst>
              <a:gd name="connsiteX0" fmla="*/ 4438650 w 4438650"/>
              <a:gd name="connsiteY0" fmla="*/ 692625 h 692625"/>
              <a:gd name="connsiteX1" fmla="*/ 3238500 w 4438650"/>
              <a:gd name="connsiteY1" fmla="*/ 6825 h 692625"/>
              <a:gd name="connsiteX2" fmla="*/ 0 w 4438650"/>
              <a:gd name="connsiteY2" fmla="*/ 340200 h 69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650" h="692625">
                <a:moveTo>
                  <a:pt x="4438650" y="692625"/>
                </a:moveTo>
                <a:cubicBezTo>
                  <a:pt x="4208462" y="379093"/>
                  <a:pt x="3978275" y="65562"/>
                  <a:pt x="3238500" y="6825"/>
                </a:cubicBezTo>
                <a:cubicBezTo>
                  <a:pt x="2498725" y="-51912"/>
                  <a:pt x="500062" y="286225"/>
                  <a:pt x="0" y="340200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CF3AC1F-5759-42B5-95D6-AD6847ECC78D}"/>
              </a:ext>
            </a:extLst>
          </p:cNvPr>
          <p:cNvSpPr/>
          <p:nvPr/>
        </p:nvSpPr>
        <p:spPr>
          <a:xfrm>
            <a:off x="4670424" y="2158999"/>
            <a:ext cx="1997075" cy="98425"/>
          </a:xfrm>
          <a:custGeom>
            <a:avLst/>
            <a:gdLst>
              <a:gd name="connsiteX0" fmla="*/ 2066925 w 2066925"/>
              <a:gd name="connsiteY0" fmla="*/ 126947 h 126947"/>
              <a:gd name="connsiteX1" fmla="*/ 0 w 2066925"/>
              <a:gd name="connsiteY1" fmla="*/ 3122 h 12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925" h="126947">
                <a:moveTo>
                  <a:pt x="2066925" y="126947"/>
                </a:moveTo>
                <a:cubicBezTo>
                  <a:pt x="1129506" y="55509"/>
                  <a:pt x="192088" y="-15928"/>
                  <a:pt x="0" y="3122"/>
                </a:cubicBezTo>
              </a:path>
            </a:pathLst>
          </a:cu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1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松峰 薛</dc:creator>
  <cp:lastModifiedBy>松峰 薛</cp:lastModifiedBy>
  <cp:revision>3</cp:revision>
  <dcterms:created xsi:type="dcterms:W3CDTF">2024-05-04T14:01:34Z</dcterms:created>
  <dcterms:modified xsi:type="dcterms:W3CDTF">2024-10-13T00:23:49Z</dcterms:modified>
</cp:coreProperties>
</file>