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峰 薛" userId="7107497d267702ba" providerId="LiveId" clId="{0713798A-32FE-4ACF-8300-5D2ECC0C4434}"/>
    <pc:docChg chg="custSel addSld modSld">
      <pc:chgData name="松峰 薛" userId="7107497d267702ba" providerId="LiveId" clId="{0713798A-32FE-4ACF-8300-5D2ECC0C4434}" dt="2024-05-04T14:16:47.302" v="44" actId="1582"/>
      <pc:docMkLst>
        <pc:docMk/>
      </pc:docMkLst>
      <pc:sldChg chg="addSp delSp modSp new mod">
        <pc:chgData name="松峰 薛" userId="7107497d267702ba" providerId="LiveId" clId="{0713798A-32FE-4ACF-8300-5D2ECC0C4434}" dt="2024-05-04T14:16:47.302" v="44" actId="1582"/>
        <pc:sldMkLst>
          <pc:docMk/>
          <pc:sldMk cId="2585517455" sldId="256"/>
        </pc:sldMkLst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2" creationId="{EA23DAD7-58AC-4854-9EF6-188187A32C27}"/>
          </ac:spMkLst>
        </pc:spChg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3" creationId="{BEC3F329-0E93-4AE4-A45C-D518B43CA6FB}"/>
          </ac:spMkLst>
        </pc:spChg>
        <pc:spChg chg="add mod">
          <ac:chgData name="松峰 薛" userId="7107497d267702ba" providerId="LiveId" clId="{0713798A-32FE-4ACF-8300-5D2ECC0C4434}" dt="2024-05-04T14:16:17.411" v="38" actId="1582"/>
          <ac:spMkLst>
            <pc:docMk/>
            <pc:sldMk cId="2585517455" sldId="256"/>
            <ac:spMk id="7" creationId="{8ED5785C-4CD2-41DF-A369-0713C1A3998A}"/>
          </ac:spMkLst>
        </pc:spChg>
        <pc:spChg chg="add mod">
          <ac:chgData name="松峰 薛" userId="7107497d267702ba" providerId="LiveId" clId="{0713798A-32FE-4ACF-8300-5D2ECC0C4434}" dt="2024-05-04T14:16:42.314" v="43" actId="1582"/>
          <ac:spMkLst>
            <pc:docMk/>
            <pc:sldMk cId="2585517455" sldId="256"/>
            <ac:spMk id="8" creationId="{17078F09-3C5E-4EEE-A340-6DF8EF86A49D}"/>
          </ac:spMkLst>
        </pc:spChg>
        <pc:spChg chg="add mod">
          <ac:chgData name="松峰 薛" userId="7107497d267702ba" providerId="LiveId" clId="{0713798A-32FE-4ACF-8300-5D2ECC0C4434}" dt="2024-05-04T14:16:12.160" v="37" actId="1582"/>
          <ac:spMkLst>
            <pc:docMk/>
            <pc:sldMk cId="2585517455" sldId="256"/>
            <ac:spMk id="9" creationId="{458C2CA7-065D-476D-BC21-25110E7B8C30}"/>
          </ac:spMkLst>
        </pc:spChg>
        <pc:spChg chg="add mod">
          <ac:chgData name="松峰 薛" userId="7107497d267702ba" providerId="LiveId" clId="{0713798A-32FE-4ACF-8300-5D2ECC0C4434}" dt="2024-05-04T14:16:22.081" v="39" actId="1582"/>
          <ac:spMkLst>
            <pc:docMk/>
            <pc:sldMk cId="2585517455" sldId="256"/>
            <ac:spMk id="10" creationId="{8F39C671-2144-4D62-9D1A-9DF5A6800DF0}"/>
          </ac:spMkLst>
        </pc:spChg>
        <pc:spChg chg="add del">
          <ac:chgData name="松峰 薛" userId="7107497d267702ba" providerId="LiveId" clId="{0713798A-32FE-4ACF-8300-5D2ECC0C4434}" dt="2024-05-04T14:12:08.430" v="19" actId="478"/>
          <ac:spMkLst>
            <pc:docMk/>
            <pc:sldMk cId="2585517455" sldId="256"/>
            <ac:spMk id="11" creationId="{D9C35033-7282-4C9F-B67B-AECC4E39B0A6}"/>
          </ac:spMkLst>
        </pc:spChg>
        <pc:spChg chg="add mod">
          <ac:chgData name="松峰 薛" userId="7107497d267702ba" providerId="LiveId" clId="{0713798A-32FE-4ACF-8300-5D2ECC0C4434}" dt="2024-05-04T14:16:32.684" v="41" actId="1582"/>
          <ac:spMkLst>
            <pc:docMk/>
            <pc:sldMk cId="2585517455" sldId="256"/>
            <ac:spMk id="12" creationId="{879D20D9-220A-4816-8FBD-1425A5CEB4A9}"/>
          </ac:spMkLst>
        </pc:spChg>
        <pc:spChg chg="add mod">
          <ac:chgData name="松峰 薛" userId="7107497d267702ba" providerId="LiveId" clId="{0713798A-32FE-4ACF-8300-5D2ECC0C4434}" dt="2024-05-04T14:16:37.623" v="42" actId="1582"/>
          <ac:spMkLst>
            <pc:docMk/>
            <pc:sldMk cId="2585517455" sldId="256"/>
            <ac:spMk id="13" creationId="{DC931C08-CF9A-461C-8F2F-5EB52093DE17}"/>
          </ac:spMkLst>
        </pc:spChg>
        <pc:spChg chg="add mod">
          <ac:chgData name="松峰 薛" userId="7107497d267702ba" providerId="LiveId" clId="{0713798A-32FE-4ACF-8300-5D2ECC0C4434}" dt="2024-05-04T14:16:27.377" v="40" actId="1582"/>
          <ac:spMkLst>
            <pc:docMk/>
            <pc:sldMk cId="2585517455" sldId="256"/>
            <ac:spMk id="14" creationId="{E8038B70-A6F2-47D4-B45D-BB9267E755B4}"/>
          </ac:spMkLst>
        </pc:spChg>
        <pc:spChg chg="add mod">
          <ac:chgData name="松峰 薛" userId="7107497d267702ba" providerId="LiveId" clId="{0713798A-32FE-4ACF-8300-5D2ECC0C4434}" dt="2024-05-04T14:16:47.302" v="44" actId="1582"/>
          <ac:spMkLst>
            <pc:docMk/>
            <pc:sldMk cId="2585517455" sldId="256"/>
            <ac:spMk id="15" creationId="{015EDF29-61CC-4507-85FF-CEC2F802EF65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6" creationId="{FEA50E50-094F-43B5-B00C-D6A6973F026A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7" creationId="{6CF3AC1F-5759-42B5-95D6-AD6847ECC78D}"/>
          </ac:spMkLst>
        </pc:spChg>
        <pc:picChg chg="add mod">
          <ac:chgData name="松峰 薛" userId="7107497d267702ba" providerId="LiveId" clId="{0713798A-32FE-4ACF-8300-5D2ECC0C4434}" dt="2024-05-04T14:04:08.375" v="5" actId="1076"/>
          <ac:picMkLst>
            <pc:docMk/>
            <pc:sldMk cId="2585517455" sldId="256"/>
            <ac:picMk id="4" creationId="{DBE69BAF-DDA8-4533-BF5C-CD5B8E0357D4}"/>
          </ac:picMkLst>
        </pc:picChg>
        <pc:picChg chg="add mod">
          <ac:chgData name="松峰 薛" userId="7107497d267702ba" providerId="LiveId" clId="{0713798A-32FE-4ACF-8300-5D2ECC0C4434}" dt="2024-05-04T14:05:49.877" v="8" actId="1076"/>
          <ac:picMkLst>
            <pc:docMk/>
            <pc:sldMk cId="2585517455" sldId="256"/>
            <ac:picMk id="5" creationId="{797C87F4-C6BD-476E-AAFF-D50C8F59D04C}"/>
          </ac:picMkLst>
        </pc:picChg>
        <pc:picChg chg="add mod">
          <ac:chgData name="松峰 薛" userId="7107497d267702ba" providerId="LiveId" clId="{0713798A-32FE-4ACF-8300-5D2ECC0C4434}" dt="2024-05-04T14:08:12.074" v="13" actId="1076"/>
          <ac:picMkLst>
            <pc:docMk/>
            <pc:sldMk cId="2585517455" sldId="256"/>
            <ac:picMk id="6" creationId="{97FC67BB-1672-4A56-9708-98E023BC241D}"/>
          </ac:picMkLst>
        </pc:picChg>
      </pc:sldChg>
      <pc:sldMasterChg chg="addSldLayout">
        <pc:chgData name="松峰 薛" userId="7107497d267702ba" providerId="LiveId" clId="{0713798A-32FE-4ACF-8300-5D2ECC0C4434}" dt="2024-05-04T14:03:59.407" v="0" actId="680"/>
        <pc:sldMasterMkLst>
          <pc:docMk/>
          <pc:sldMasterMk cId="781133435" sldId="2147483648"/>
        </pc:sldMasterMkLst>
        <pc:sldLayoutChg chg="add">
          <pc:chgData name="松峰 薛" userId="7107497d267702ba" providerId="LiveId" clId="{0713798A-32FE-4ACF-8300-5D2ECC0C4434}" dt="2024-05-04T14:03:59.407" v="0" actId="680"/>
          <pc:sldLayoutMkLst>
            <pc:docMk/>
            <pc:sldMasterMk cId="781133435" sldId="2147483648"/>
            <pc:sldLayoutMk cId="233613508" sldId="2147483649"/>
          </pc:sldLayoutMkLst>
        </pc:sldLayoutChg>
      </pc:sldMasterChg>
    </pc:docChg>
  </pc:docChgLst>
  <pc:docChgLst>
    <pc:chgData name="松峰 薛" userId="7107497d267702ba" providerId="LiveId" clId="{009B42E9-5D63-4E34-B489-A2DDA2694CE9}"/>
    <pc:docChg chg="custSel modSld">
      <pc:chgData name="松峰 薛" userId="7107497d267702ba" providerId="LiveId" clId="{009B42E9-5D63-4E34-B489-A2DDA2694CE9}" dt="2024-05-12T09:30:22.622" v="11" actId="108"/>
      <pc:docMkLst>
        <pc:docMk/>
      </pc:docMkLst>
      <pc:sldChg chg="addSp delSp modSp mod">
        <pc:chgData name="松峰 薛" userId="7107497d267702ba" providerId="LiveId" clId="{009B42E9-5D63-4E34-B489-A2DDA2694CE9}" dt="2024-05-12T09:30:22.622" v="11" actId="108"/>
        <pc:sldMkLst>
          <pc:docMk/>
          <pc:sldMk cId="2585517455" sldId="256"/>
        </pc:sldMkLst>
        <pc:spChg chg="add del mod">
          <ac:chgData name="松峰 薛" userId="7107497d267702ba" providerId="LiveId" clId="{009B42E9-5D63-4E34-B489-A2DDA2694CE9}" dt="2024-05-12T09:29:31.224" v="6" actId="478"/>
          <ac:spMkLst>
            <pc:docMk/>
            <pc:sldMk cId="2585517455" sldId="256"/>
            <ac:spMk id="2" creationId="{6883F5C3-DFEF-4CA2-8659-926CB6002BD0}"/>
          </ac:spMkLst>
        </pc:spChg>
        <pc:spChg chg="add mod">
          <ac:chgData name="松峰 薛" userId="7107497d267702ba" providerId="LiveId" clId="{009B42E9-5D63-4E34-B489-A2DDA2694CE9}" dt="2024-05-12T09:29:50.747" v="9" actId="108"/>
          <ac:spMkLst>
            <pc:docMk/>
            <pc:sldMk cId="2585517455" sldId="256"/>
            <ac:spMk id="3" creationId="{1688C0EA-670E-4599-B9AC-1B7A128CEDBC}"/>
          </ac:spMkLst>
        </pc:spChg>
        <pc:spChg chg="add mod">
          <ac:chgData name="松峰 薛" userId="7107497d267702ba" providerId="LiveId" clId="{009B42E9-5D63-4E34-B489-A2DDA2694CE9}" dt="2024-05-12T09:29:46.026" v="8" actId="108"/>
          <ac:spMkLst>
            <pc:docMk/>
            <pc:sldMk cId="2585517455" sldId="256"/>
            <ac:spMk id="11" creationId="{21DF7B50-F493-457E-B562-2D3A64132E26}"/>
          </ac:spMkLst>
        </pc:spChg>
        <pc:spChg chg="del mod">
          <ac:chgData name="松峰 薛" userId="7107497d267702ba" providerId="LiveId" clId="{009B42E9-5D63-4E34-B489-A2DDA2694CE9}" dt="2024-05-12T09:28:19.143" v="1" actId="478"/>
          <ac:spMkLst>
            <pc:docMk/>
            <pc:sldMk cId="2585517455" sldId="256"/>
            <ac:spMk id="12" creationId="{879D20D9-220A-4816-8FBD-1425A5CEB4A9}"/>
          </ac:spMkLst>
        </pc:spChg>
        <pc:spChg chg="del">
          <ac:chgData name="松峰 薛" userId="7107497d267702ba" providerId="LiveId" clId="{009B42E9-5D63-4E34-B489-A2DDA2694CE9}" dt="2024-05-12T09:28:39.155" v="3" actId="478"/>
          <ac:spMkLst>
            <pc:docMk/>
            <pc:sldMk cId="2585517455" sldId="256"/>
            <ac:spMk id="13" creationId="{DC931C08-CF9A-461C-8F2F-5EB52093DE17}"/>
          </ac:spMkLst>
        </pc:spChg>
        <pc:spChg chg="add mod">
          <ac:chgData name="松峰 薛" userId="7107497d267702ba" providerId="LiveId" clId="{009B42E9-5D63-4E34-B489-A2DDA2694CE9}" dt="2024-05-12T09:30:22.622" v="11" actId="108"/>
          <ac:spMkLst>
            <pc:docMk/>
            <pc:sldMk cId="2585517455" sldId="256"/>
            <ac:spMk id="18" creationId="{84C9E59F-073E-4B0F-A993-862D3D8A81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AA944-205D-4532-931B-94910A248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B2AE1-0600-4276-8680-D892C5D9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6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1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E69BAF-DDA8-4533-BF5C-CD5B8E03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42" y="906548"/>
            <a:ext cx="2606266" cy="53497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637752-9956-ABB8-C952-9BD50EFE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117678" y="1054200"/>
            <a:ext cx="4210135" cy="5439798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5F433F8-B19B-63AD-7EDE-573198EC5220}"/>
              </a:ext>
            </a:extLst>
          </p:cNvPr>
          <p:cNvSpPr/>
          <p:nvPr/>
        </p:nvSpPr>
        <p:spPr>
          <a:xfrm>
            <a:off x="4584274" y="2117235"/>
            <a:ext cx="1086233" cy="429584"/>
          </a:xfrm>
          <a:custGeom>
            <a:avLst/>
            <a:gdLst>
              <a:gd name="connsiteX0" fmla="*/ 1086233 w 1086233"/>
              <a:gd name="connsiteY0" fmla="*/ 429584 h 429584"/>
              <a:gd name="connsiteX1" fmla="*/ 0 w 1086233"/>
              <a:gd name="connsiteY1" fmla="*/ 0 h 4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6233" h="429584">
                <a:moveTo>
                  <a:pt x="1086233" y="429584"/>
                </a:moveTo>
                <a:lnTo>
                  <a:pt x="0" y="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A2AEB8F-F5BC-EC86-1832-56CFD2F2A5C1}"/>
              </a:ext>
            </a:extLst>
          </p:cNvPr>
          <p:cNvSpPr/>
          <p:nvPr/>
        </p:nvSpPr>
        <p:spPr>
          <a:xfrm>
            <a:off x="2374985" y="2141783"/>
            <a:ext cx="3277112" cy="736429"/>
          </a:xfrm>
          <a:custGeom>
            <a:avLst/>
            <a:gdLst>
              <a:gd name="connsiteX0" fmla="*/ 3277112 w 3277112"/>
              <a:gd name="connsiteY0" fmla="*/ 736429 h 736429"/>
              <a:gd name="connsiteX1" fmla="*/ 0 w 3277112"/>
              <a:gd name="connsiteY1" fmla="*/ 0 h 73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7112" h="736429">
                <a:moveTo>
                  <a:pt x="3277112" y="73642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CA7D3CB-4858-90F8-12D3-84DF1C92B4BB}"/>
              </a:ext>
            </a:extLst>
          </p:cNvPr>
          <p:cNvSpPr/>
          <p:nvPr/>
        </p:nvSpPr>
        <p:spPr>
          <a:xfrm>
            <a:off x="2387259" y="2325890"/>
            <a:ext cx="3369165" cy="889852"/>
          </a:xfrm>
          <a:custGeom>
            <a:avLst/>
            <a:gdLst>
              <a:gd name="connsiteX0" fmla="*/ 3369165 w 3369165"/>
              <a:gd name="connsiteY0" fmla="*/ 889852 h 889852"/>
              <a:gd name="connsiteX1" fmla="*/ 0 w 3369165"/>
              <a:gd name="connsiteY1" fmla="*/ 0 h 88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9165" h="889852">
                <a:moveTo>
                  <a:pt x="3369165" y="88985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4745563-C6C1-74AD-635C-D806E0DE4DE1}"/>
              </a:ext>
            </a:extLst>
          </p:cNvPr>
          <p:cNvSpPr/>
          <p:nvPr/>
        </p:nvSpPr>
        <p:spPr>
          <a:xfrm>
            <a:off x="2362711" y="3540999"/>
            <a:ext cx="3338481" cy="312982"/>
          </a:xfrm>
          <a:custGeom>
            <a:avLst/>
            <a:gdLst>
              <a:gd name="connsiteX0" fmla="*/ 3338481 w 3338481"/>
              <a:gd name="connsiteY0" fmla="*/ 0 h 312982"/>
              <a:gd name="connsiteX1" fmla="*/ 0 w 3338481"/>
              <a:gd name="connsiteY1" fmla="*/ 312982 h 31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8481" h="312982">
                <a:moveTo>
                  <a:pt x="3338481" y="0"/>
                </a:moveTo>
                <a:lnTo>
                  <a:pt x="0" y="312982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9A1EDCD-81E5-B89A-0EEB-BF53DA85DEF0}"/>
              </a:ext>
            </a:extLst>
          </p:cNvPr>
          <p:cNvSpPr/>
          <p:nvPr/>
        </p:nvSpPr>
        <p:spPr>
          <a:xfrm>
            <a:off x="4627232" y="3890803"/>
            <a:ext cx="1104645" cy="1313299"/>
          </a:xfrm>
          <a:custGeom>
            <a:avLst/>
            <a:gdLst>
              <a:gd name="connsiteX0" fmla="*/ 1104645 w 1104645"/>
              <a:gd name="connsiteY0" fmla="*/ 0 h 1313299"/>
              <a:gd name="connsiteX1" fmla="*/ 0 w 1104645"/>
              <a:gd name="connsiteY1" fmla="*/ 1313299 h 131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645" h="1313299">
                <a:moveTo>
                  <a:pt x="1104645" y="0"/>
                </a:moveTo>
                <a:cubicBezTo>
                  <a:pt x="621874" y="564084"/>
                  <a:pt x="139103" y="1128169"/>
                  <a:pt x="0" y="131329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271A477-F86D-F8A8-5386-2B8FA9C86671}"/>
              </a:ext>
            </a:extLst>
          </p:cNvPr>
          <p:cNvSpPr/>
          <p:nvPr/>
        </p:nvSpPr>
        <p:spPr>
          <a:xfrm>
            <a:off x="2387259" y="3479630"/>
            <a:ext cx="3344618" cy="718018"/>
          </a:xfrm>
          <a:custGeom>
            <a:avLst/>
            <a:gdLst>
              <a:gd name="connsiteX0" fmla="*/ 3344618 w 3344618"/>
              <a:gd name="connsiteY0" fmla="*/ 718018 h 718018"/>
              <a:gd name="connsiteX1" fmla="*/ 0 w 3344618"/>
              <a:gd name="connsiteY1" fmla="*/ 0 h 71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44618" h="718018">
                <a:moveTo>
                  <a:pt x="3344618" y="71801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E4BB3C1-8829-3971-5D6B-EF1FCF9B9DC3}"/>
              </a:ext>
            </a:extLst>
          </p:cNvPr>
          <p:cNvSpPr/>
          <p:nvPr/>
        </p:nvSpPr>
        <p:spPr>
          <a:xfrm>
            <a:off x="2381122" y="1577187"/>
            <a:ext cx="3375302" cy="2951855"/>
          </a:xfrm>
          <a:custGeom>
            <a:avLst/>
            <a:gdLst>
              <a:gd name="connsiteX0" fmla="*/ 3375302 w 3375302"/>
              <a:gd name="connsiteY0" fmla="*/ 2951855 h 2951855"/>
              <a:gd name="connsiteX1" fmla="*/ 0 w 3375302"/>
              <a:gd name="connsiteY1" fmla="*/ 0 h 295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5302" h="2951855">
                <a:moveTo>
                  <a:pt x="3375302" y="295185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33FDA04-F4E5-868D-447A-69F24CB5B10A}"/>
              </a:ext>
            </a:extLst>
          </p:cNvPr>
          <p:cNvSpPr/>
          <p:nvPr/>
        </p:nvSpPr>
        <p:spPr>
          <a:xfrm>
            <a:off x="4467672" y="1558776"/>
            <a:ext cx="1264205" cy="3332343"/>
          </a:xfrm>
          <a:custGeom>
            <a:avLst/>
            <a:gdLst>
              <a:gd name="connsiteX0" fmla="*/ 1264205 w 1264205"/>
              <a:gd name="connsiteY0" fmla="*/ 3332343 h 3332343"/>
              <a:gd name="connsiteX1" fmla="*/ 0 w 1264205"/>
              <a:gd name="connsiteY1" fmla="*/ 0 h 333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4205" h="3332343">
                <a:moveTo>
                  <a:pt x="1264205" y="333234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1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松峰 薛</dc:creator>
  <cp:lastModifiedBy>松峰 薛</cp:lastModifiedBy>
  <cp:revision>6</cp:revision>
  <dcterms:created xsi:type="dcterms:W3CDTF">2024-05-04T14:01:34Z</dcterms:created>
  <dcterms:modified xsi:type="dcterms:W3CDTF">2024-10-13T14:47:55Z</dcterms:modified>
</cp:coreProperties>
</file>