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42" y="906548"/>
            <a:ext cx="2606266" cy="5349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7C87F4-C6BD-476E-AAFF-D50C8F59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4194"/>
            <a:ext cx="3010161" cy="2088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C67BB-1672-4A56-9708-98E023BC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30" y="1265590"/>
            <a:ext cx="1047750" cy="216341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ED5785C-4CD2-41DF-A369-0713C1A3998A}"/>
              </a:ext>
            </a:extLst>
          </p:cNvPr>
          <p:cNvSpPr/>
          <p:nvPr/>
        </p:nvSpPr>
        <p:spPr>
          <a:xfrm>
            <a:off x="4501402" y="3660573"/>
            <a:ext cx="1841993" cy="598138"/>
          </a:xfrm>
          <a:custGeom>
            <a:avLst/>
            <a:gdLst>
              <a:gd name="connsiteX0" fmla="*/ 1804148 w 1841993"/>
              <a:gd name="connsiteY0" fmla="*/ 587577 h 598138"/>
              <a:gd name="connsiteX1" fmla="*/ 1756523 w 1841993"/>
              <a:gd name="connsiteY1" fmla="*/ 539952 h 598138"/>
              <a:gd name="connsiteX2" fmla="*/ 1051673 w 1841993"/>
              <a:gd name="connsiteY2" fmla="*/ 139902 h 598138"/>
              <a:gd name="connsiteX3" fmla="*/ 61073 w 1841993"/>
              <a:gd name="connsiteY3" fmla="*/ 16077 h 598138"/>
              <a:gd name="connsiteX4" fmla="*/ 127748 w 1841993"/>
              <a:gd name="connsiteY4" fmla="*/ 25602 h 5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993" h="598138">
                <a:moveTo>
                  <a:pt x="1804148" y="587577"/>
                </a:moveTo>
                <a:cubicBezTo>
                  <a:pt x="1843041" y="601070"/>
                  <a:pt x="1881935" y="614564"/>
                  <a:pt x="1756523" y="539952"/>
                </a:cubicBezTo>
                <a:cubicBezTo>
                  <a:pt x="1631111" y="465340"/>
                  <a:pt x="1334248" y="227214"/>
                  <a:pt x="1051673" y="139902"/>
                </a:cubicBezTo>
                <a:cubicBezTo>
                  <a:pt x="769098" y="52590"/>
                  <a:pt x="215060" y="35127"/>
                  <a:pt x="61073" y="16077"/>
                </a:cubicBezTo>
                <a:cubicBezTo>
                  <a:pt x="-92915" y="-2973"/>
                  <a:pt x="88061" y="-10910"/>
                  <a:pt x="127748" y="2560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7078F09-3C5E-4EEE-A340-6DF8EF86A49D}"/>
              </a:ext>
            </a:extLst>
          </p:cNvPr>
          <p:cNvSpPr/>
          <p:nvPr/>
        </p:nvSpPr>
        <p:spPr>
          <a:xfrm>
            <a:off x="4518565" y="4391025"/>
            <a:ext cx="1720310" cy="456443"/>
          </a:xfrm>
          <a:custGeom>
            <a:avLst/>
            <a:gdLst>
              <a:gd name="connsiteX0" fmla="*/ 1720310 w 1720310"/>
              <a:gd name="connsiteY0" fmla="*/ 0 h 456443"/>
              <a:gd name="connsiteX1" fmla="*/ 396335 w 1720310"/>
              <a:gd name="connsiteY1" fmla="*/ 419100 h 456443"/>
              <a:gd name="connsiteX2" fmla="*/ 15335 w 1720310"/>
              <a:gd name="connsiteY2" fmla="*/ 438150 h 456443"/>
              <a:gd name="connsiteX3" fmla="*/ 82010 w 1720310"/>
              <a:gd name="connsiteY3" fmla="*/ 438150 h 4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310" h="456443">
                <a:moveTo>
                  <a:pt x="1720310" y="0"/>
                </a:moveTo>
                <a:cubicBezTo>
                  <a:pt x="1200403" y="173037"/>
                  <a:pt x="680497" y="346075"/>
                  <a:pt x="396335" y="419100"/>
                </a:cubicBezTo>
                <a:cubicBezTo>
                  <a:pt x="112173" y="492125"/>
                  <a:pt x="67722" y="434975"/>
                  <a:pt x="15335" y="438150"/>
                </a:cubicBezTo>
                <a:cubicBezTo>
                  <a:pt x="-37052" y="441325"/>
                  <a:pt x="59785" y="434975"/>
                  <a:pt x="82010" y="4381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58C2CA7-065D-476D-BC21-25110E7B8C30}"/>
              </a:ext>
            </a:extLst>
          </p:cNvPr>
          <p:cNvSpPr/>
          <p:nvPr/>
        </p:nvSpPr>
        <p:spPr>
          <a:xfrm>
            <a:off x="4591050" y="3070025"/>
            <a:ext cx="1647825" cy="1521025"/>
          </a:xfrm>
          <a:custGeom>
            <a:avLst/>
            <a:gdLst>
              <a:gd name="connsiteX0" fmla="*/ 1647825 w 1647825"/>
              <a:gd name="connsiteY0" fmla="*/ 1521025 h 1521025"/>
              <a:gd name="connsiteX1" fmla="*/ 923925 w 1647825"/>
              <a:gd name="connsiteY1" fmla="*/ 806650 h 1521025"/>
              <a:gd name="connsiteX2" fmla="*/ 409575 w 1647825"/>
              <a:gd name="connsiteY2" fmla="*/ 82750 h 1521025"/>
              <a:gd name="connsiteX3" fmla="*/ 0 w 1647825"/>
              <a:gd name="connsiteY3" fmla="*/ 16075 h 1521025"/>
              <a:gd name="connsiteX4" fmla="*/ 0 w 1647825"/>
              <a:gd name="connsiteY4" fmla="*/ 16075 h 15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1521025">
                <a:moveTo>
                  <a:pt x="1647825" y="1521025"/>
                </a:moveTo>
                <a:cubicBezTo>
                  <a:pt x="1389062" y="1283693"/>
                  <a:pt x="1130300" y="1046362"/>
                  <a:pt x="923925" y="806650"/>
                </a:cubicBezTo>
                <a:cubicBezTo>
                  <a:pt x="717550" y="566938"/>
                  <a:pt x="563562" y="214512"/>
                  <a:pt x="409575" y="82750"/>
                </a:cubicBezTo>
                <a:cubicBezTo>
                  <a:pt x="255588" y="-49012"/>
                  <a:pt x="0" y="16075"/>
                  <a:pt x="0" y="16075"/>
                </a:cubicBezTo>
                <a:lnTo>
                  <a:pt x="0" y="160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39C671-2144-4D62-9D1A-9DF5A6800DF0}"/>
              </a:ext>
            </a:extLst>
          </p:cNvPr>
          <p:cNvSpPr/>
          <p:nvPr/>
        </p:nvSpPr>
        <p:spPr>
          <a:xfrm>
            <a:off x="4552950" y="3454489"/>
            <a:ext cx="1704975" cy="1298486"/>
          </a:xfrm>
          <a:custGeom>
            <a:avLst/>
            <a:gdLst>
              <a:gd name="connsiteX0" fmla="*/ 1704975 w 1704975"/>
              <a:gd name="connsiteY0" fmla="*/ 1298486 h 1298486"/>
              <a:gd name="connsiteX1" fmla="*/ 1143000 w 1704975"/>
              <a:gd name="connsiteY1" fmla="*/ 1050836 h 1298486"/>
              <a:gd name="connsiteX2" fmla="*/ 514350 w 1704975"/>
              <a:gd name="connsiteY2" fmla="*/ 126911 h 1298486"/>
              <a:gd name="connsiteX3" fmla="*/ 0 w 1704975"/>
              <a:gd name="connsiteY3" fmla="*/ 31661 h 12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1298486">
                <a:moveTo>
                  <a:pt x="1704975" y="1298486"/>
                </a:moveTo>
                <a:cubicBezTo>
                  <a:pt x="1523206" y="1272292"/>
                  <a:pt x="1341437" y="1246098"/>
                  <a:pt x="1143000" y="1050836"/>
                </a:cubicBezTo>
                <a:cubicBezTo>
                  <a:pt x="944563" y="855574"/>
                  <a:pt x="704850" y="296773"/>
                  <a:pt x="514350" y="126911"/>
                </a:cubicBezTo>
                <a:cubicBezTo>
                  <a:pt x="323850" y="-42951"/>
                  <a:pt x="161925" y="-5645"/>
                  <a:pt x="0" y="316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9D20D9-220A-4816-8FBD-1425A5CEB4A9}"/>
              </a:ext>
            </a:extLst>
          </p:cNvPr>
          <p:cNvSpPr/>
          <p:nvPr/>
        </p:nvSpPr>
        <p:spPr>
          <a:xfrm>
            <a:off x="2314575" y="4543820"/>
            <a:ext cx="3924300" cy="342505"/>
          </a:xfrm>
          <a:custGeom>
            <a:avLst/>
            <a:gdLst>
              <a:gd name="connsiteX0" fmla="*/ 3924300 w 3924300"/>
              <a:gd name="connsiteY0" fmla="*/ 342505 h 342505"/>
              <a:gd name="connsiteX1" fmla="*/ 2486025 w 3924300"/>
              <a:gd name="connsiteY1" fmla="*/ 9130 h 342505"/>
              <a:gd name="connsiteX2" fmla="*/ 0 w 3924300"/>
              <a:gd name="connsiteY2" fmla="*/ 94855 h 34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342505">
                <a:moveTo>
                  <a:pt x="3924300" y="342505"/>
                </a:moveTo>
                <a:cubicBezTo>
                  <a:pt x="3532187" y="196455"/>
                  <a:pt x="3140075" y="50405"/>
                  <a:pt x="2486025" y="9130"/>
                </a:cubicBezTo>
                <a:cubicBezTo>
                  <a:pt x="1831975" y="-32145"/>
                  <a:pt x="361950" y="78980"/>
                  <a:pt x="0" y="9485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931C08-CF9A-461C-8F2F-5EB52093DE17}"/>
              </a:ext>
            </a:extLst>
          </p:cNvPr>
          <p:cNvSpPr/>
          <p:nvPr/>
        </p:nvSpPr>
        <p:spPr>
          <a:xfrm>
            <a:off x="2333625" y="4812442"/>
            <a:ext cx="3933825" cy="264383"/>
          </a:xfrm>
          <a:custGeom>
            <a:avLst/>
            <a:gdLst>
              <a:gd name="connsiteX0" fmla="*/ 3933825 w 3933825"/>
              <a:gd name="connsiteY0" fmla="*/ 264383 h 264383"/>
              <a:gd name="connsiteX1" fmla="*/ 1114425 w 3933825"/>
              <a:gd name="connsiteY1" fmla="*/ 26258 h 264383"/>
              <a:gd name="connsiteX2" fmla="*/ 0 w 3933825"/>
              <a:gd name="connsiteY2" fmla="*/ 16733 h 26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3825" h="264383">
                <a:moveTo>
                  <a:pt x="3933825" y="264383"/>
                </a:moveTo>
                <a:lnTo>
                  <a:pt x="1114425" y="26258"/>
                </a:lnTo>
                <a:cubicBezTo>
                  <a:pt x="458787" y="-15017"/>
                  <a:pt x="229393" y="858"/>
                  <a:pt x="0" y="16733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8038B70-A6F2-47D4-B45D-BB9267E755B4}"/>
              </a:ext>
            </a:extLst>
          </p:cNvPr>
          <p:cNvSpPr/>
          <p:nvPr/>
        </p:nvSpPr>
        <p:spPr>
          <a:xfrm>
            <a:off x="2390775" y="1762125"/>
            <a:ext cx="3838575" cy="3467100"/>
          </a:xfrm>
          <a:custGeom>
            <a:avLst/>
            <a:gdLst>
              <a:gd name="connsiteX0" fmla="*/ 3838575 w 3838575"/>
              <a:gd name="connsiteY0" fmla="*/ 3467100 h 3467100"/>
              <a:gd name="connsiteX1" fmla="*/ 0 w 3838575"/>
              <a:gd name="connsiteY1" fmla="*/ 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67100">
                <a:moveTo>
                  <a:pt x="3838575" y="34671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15EDF29-61CC-4507-85FF-CEC2F802EF65}"/>
              </a:ext>
            </a:extLst>
          </p:cNvPr>
          <p:cNvSpPr/>
          <p:nvPr/>
        </p:nvSpPr>
        <p:spPr>
          <a:xfrm>
            <a:off x="4371975" y="5362575"/>
            <a:ext cx="1876425" cy="38100"/>
          </a:xfrm>
          <a:custGeom>
            <a:avLst/>
            <a:gdLst>
              <a:gd name="connsiteX0" fmla="*/ 1876425 w 1876425"/>
              <a:gd name="connsiteY0" fmla="*/ 0 h 38100"/>
              <a:gd name="connsiteX1" fmla="*/ 0 w 1876425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6425" h="38100">
                <a:moveTo>
                  <a:pt x="1876425" y="0"/>
                </a:moveTo>
                <a:lnTo>
                  <a:pt x="0" y="3810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EA50E50-094F-43B5-B00C-D6A6973F026A}"/>
              </a:ext>
            </a:extLst>
          </p:cNvPr>
          <p:cNvSpPr/>
          <p:nvPr/>
        </p:nvSpPr>
        <p:spPr>
          <a:xfrm>
            <a:off x="2343150" y="1212375"/>
            <a:ext cx="4438650" cy="692625"/>
          </a:xfrm>
          <a:custGeom>
            <a:avLst/>
            <a:gdLst>
              <a:gd name="connsiteX0" fmla="*/ 4438650 w 4438650"/>
              <a:gd name="connsiteY0" fmla="*/ 692625 h 692625"/>
              <a:gd name="connsiteX1" fmla="*/ 3238500 w 4438650"/>
              <a:gd name="connsiteY1" fmla="*/ 6825 h 692625"/>
              <a:gd name="connsiteX2" fmla="*/ 0 w 4438650"/>
              <a:gd name="connsiteY2" fmla="*/ 340200 h 69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692625">
                <a:moveTo>
                  <a:pt x="4438650" y="692625"/>
                </a:moveTo>
                <a:cubicBezTo>
                  <a:pt x="4208462" y="379093"/>
                  <a:pt x="3978275" y="65562"/>
                  <a:pt x="3238500" y="6825"/>
                </a:cubicBezTo>
                <a:cubicBezTo>
                  <a:pt x="2498725" y="-51912"/>
                  <a:pt x="500062" y="286225"/>
                  <a:pt x="0" y="34020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CF3AC1F-5759-42B5-95D6-AD6847ECC78D}"/>
              </a:ext>
            </a:extLst>
          </p:cNvPr>
          <p:cNvSpPr/>
          <p:nvPr/>
        </p:nvSpPr>
        <p:spPr>
          <a:xfrm>
            <a:off x="4600575" y="2130478"/>
            <a:ext cx="2066925" cy="126947"/>
          </a:xfrm>
          <a:custGeom>
            <a:avLst/>
            <a:gdLst>
              <a:gd name="connsiteX0" fmla="*/ 2066925 w 2066925"/>
              <a:gd name="connsiteY0" fmla="*/ 126947 h 126947"/>
              <a:gd name="connsiteX1" fmla="*/ 0 w 2066925"/>
              <a:gd name="connsiteY1" fmla="*/ 3122 h 1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126947">
                <a:moveTo>
                  <a:pt x="2066925" y="126947"/>
                </a:moveTo>
                <a:cubicBezTo>
                  <a:pt x="1129506" y="55509"/>
                  <a:pt x="192088" y="-15928"/>
                  <a:pt x="0" y="3122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2</cp:revision>
  <dcterms:created xsi:type="dcterms:W3CDTF">2024-05-04T14:01:34Z</dcterms:created>
  <dcterms:modified xsi:type="dcterms:W3CDTF">2024-05-04T15:15:53Z</dcterms:modified>
</cp:coreProperties>
</file>