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sldIdLst>
    <p:sldId id="256" r:id="rId4"/>
    <p:sldId id="272" r:id="rId5"/>
    <p:sldId id="273" r:id="rId6"/>
    <p:sldId id="268" r:id="rId7"/>
    <p:sldId id="263" r:id="rId8"/>
    <p:sldId id="280" r:id="rId9"/>
    <p:sldId id="271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2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06D5CE3-CB73-4244-802B-AE64941E51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3E6E59B-ADBD-914E-B668-A0A02E6254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06D5CE3-CB73-4244-802B-AE64941E51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3E6E59B-ADBD-914E-B668-A0A02E6254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06D5CE3-CB73-4244-802B-AE64941E51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3E6E59B-ADBD-914E-B668-A0A02E6254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06D5CE3-CB73-4244-802B-AE64941E51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3E6E59B-ADBD-914E-B668-A0A02E6254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06D5CE3-CB73-4244-802B-AE64941E51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3E6E59B-ADBD-914E-B668-A0A02E6254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06D5CE3-CB73-4244-802B-AE64941E51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3E6E59B-ADBD-914E-B668-A0A02E6254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06D5CE3-CB73-4244-802B-AE64941E51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3E6E59B-ADBD-914E-B668-A0A02E6254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06D5CE3-CB73-4244-802B-AE64941E51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3E6E59B-ADBD-914E-B668-A0A02E6254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06D5CE3-CB73-4244-802B-AE64941E51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3E6E59B-ADBD-914E-B668-A0A02E6254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06D5CE3-CB73-4244-802B-AE64941E51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3E6E59B-ADBD-914E-B668-A0A02E6254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06D5CE3-CB73-4244-802B-AE64941E51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3E6E59B-ADBD-914E-B668-A0A02E6254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06D5CE3-CB73-4244-802B-AE64941E51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3E6E59B-ADBD-914E-B668-A0A02E6254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06D5CE3-CB73-4244-802B-AE64941E51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3E6E59B-ADBD-914E-B668-A0A02E6254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06D5CE3-CB73-4244-802B-AE64941E51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3E6E59B-ADBD-914E-B668-A0A02E6254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06D5CE3-CB73-4244-802B-AE64941E51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3E6E59B-ADBD-914E-B668-A0A02E6254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06D5CE3-CB73-4244-802B-AE64941E51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3E6E59B-ADBD-914E-B668-A0A02E6254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06D5CE3-CB73-4244-802B-AE64941E51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3E6E59B-ADBD-914E-B668-A0A02E6254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06D5CE3-CB73-4244-802B-AE64941E51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3E6E59B-ADBD-914E-B668-A0A02E6254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06D5CE3-CB73-4244-802B-AE64941E51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3E6E59B-ADBD-914E-B668-A0A02E6254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06D5CE3-CB73-4244-802B-AE64941E51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3E6E59B-ADBD-914E-B668-A0A02E6254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06D5CE3-CB73-4244-802B-AE64941E51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3E6E59B-ADBD-914E-B668-A0A02E6254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06D5CE3-CB73-4244-802B-AE64941E51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3E6E59B-ADBD-914E-B668-A0A02E6254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D5CE3-CB73-4244-802B-AE64941E51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6E59B-ADBD-914E-B668-A0A02E6254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D5CE3-CB73-4244-802B-AE64941E51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6E59B-ADBD-914E-B668-A0A02E6254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同城快递系统架构设计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 flipH="true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 rot="10800000" flipH="true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 flipH="true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kumimoji="1" lang="zh-CN" altLang="en-US" sz="4000">
                <a:solidFill>
                  <a:srgbClr val="FFFFFF"/>
                </a:solidFill>
              </a:rPr>
              <a:t>产品需求</a:t>
            </a:r>
            <a:endParaRPr kumimoji="1" lang="zh-CN" altLang="en-US" sz="400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sz="2000" dirty="0"/>
              <a:t>用户通过 app 发起快递下单请求并支付</a:t>
            </a:r>
            <a:endParaRPr kumimoji="1" sz="2000" dirty="0"/>
          </a:p>
          <a:p>
            <a:pPr marL="0" indent="0">
              <a:buNone/>
            </a:pPr>
            <a:r>
              <a:rPr kumimoji="1" sz="2000" dirty="0"/>
              <a:t>快递员通过自己的 App 上报自己的地理位置，每 30 秒上报一次</a:t>
            </a:r>
            <a:endParaRPr kumimoji="1" sz="2000" dirty="0"/>
          </a:p>
          <a:p>
            <a:pPr marL="0" indent="0">
              <a:buNone/>
            </a:pPr>
            <a:r>
              <a:rPr kumimoji="1" sz="2000" dirty="0"/>
              <a:t>系统收到快递请求后，向距离用户直线距离 5km 内的所有快递员发送通知</a:t>
            </a:r>
            <a:endParaRPr kumimoji="1" sz="2000" dirty="0"/>
          </a:p>
          <a:p>
            <a:pPr marL="0" indent="0">
              <a:buNone/>
            </a:pPr>
            <a:r>
              <a:rPr kumimoji="1" sz="2000" dirty="0"/>
              <a:t>快递员需要进行抢单，第一个抢单的快递员得到配单，系统向其发送用户详细地址</a:t>
            </a:r>
            <a:endParaRPr kumimoji="1" sz="2000" dirty="0"/>
          </a:p>
          <a:p>
            <a:pPr marL="0" indent="0">
              <a:buNone/>
            </a:pPr>
            <a:r>
              <a:rPr kumimoji="1" sz="2000" dirty="0"/>
              <a:t>快递员到用户处收取快递，并记录到系统中：已收件</a:t>
            </a:r>
            <a:endParaRPr kumimoji="1" sz="2000" dirty="0"/>
          </a:p>
          <a:p>
            <a:pPr marL="0" indent="0">
              <a:buNone/>
            </a:pPr>
            <a:r>
              <a:rPr kumimoji="1" sz="2000" dirty="0"/>
              <a:t>快递员将快递送到目的地，并记录到系统中：已送达</a:t>
            </a:r>
            <a:endParaRPr kumimoji="1" sz="2000" dirty="0"/>
          </a:p>
          <a:p>
            <a:pPr marL="0" indent="0">
              <a:buNone/>
            </a:pPr>
            <a:endParaRPr kumimoji="1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 flipH="true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 rot="10800000" flipH="true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 flipH="true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kumimoji="1" lang="zh-CN" altLang="en-US" sz="4000" dirty="0">
                <a:solidFill>
                  <a:srgbClr val="FFFFFF"/>
                </a:solidFill>
              </a:rPr>
              <a:t>非功能约束 </a:t>
            </a:r>
            <a:endParaRPr kumimoji="1"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4" name="内容占位符 2"/>
          <p:cNvSpPr>
            <a:spLocks noGrp="true"/>
          </p:cNvSpPr>
          <p:nvPr/>
        </p:nvSpPr>
        <p:spPr>
          <a:xfrm>
            <a:off x="981075" y="1859280"/>
            <a:ext cx="9723755" cy="1144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000" dirty="0">
                <a:sym typeface="+mn-ea"/>
              </a:rPr>
              <a:t>预计上线三个月后日订单量达到</a:t>
            </a:r>
            <a:r>
              <a:rPr kumimoji="1" lang="en-US" altLang="zh-CN" sz="2000" dirty="0">
                <a:sym typeface="+mn-ea"/>
              </a:rPr>
              <a:t>1</a:t>
            </a:r>
            <a:r>
              <a:rPr kumimoji="1" lang="zh-CN" altLang="en-US" sz="2000" dirty="0">
                <a:sym typeface="+mn-ea"/>
              </a:rPr>
              <a:t>万，一年后日订单量达到</a:t>
            </a:r>
            <a:r>
              <a:rPr kumimoji="1" lang="en-US" altLang="zh-CN" sz="2000" dirty="0">
                <a:sym typeface="+mn-ea"/>
              </a:rPr>
              <a:t>50</a:t>
            </a:r>
            <a:r>
              <a:rPr kumimoji="1" lang="zh-CN" altLang="en-US" sz="2000" dirty="0">
                <a:sym typeface="+mn-ea"/>
              </a:rPr>
              <a:t>万。</a:t>
            </a:r>
            <a:endParaRPr kumimoji="1" lang="zh-CN" altLang="en-US" sz="2000" dirty="0"/>
          </a:p>
          <a:p>
            <a:pPr marL="0" indent="0">
              <a:buNone/>
            </a:pPr>
            <a:endParaRPr kumimoji="1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 rot="10800000" flipH="true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 flipH="true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true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zh-CN" alt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系统关键用例图</a:t>
            </a:r>
            <a:endParaRPr kumimoji="1" lang="zh-CN" altLang="en-US" sz="40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/>
              <a:t> </a:t>
            </a:r>
            <a:endParaRPr lang="zh-CN" altLang="en-US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735" y="2006600"/>
            <a:ext cx="6594475" cy="4841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 rot="10800000" flipH="true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 flipH="true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true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zh-CN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下单抢单活动图</a:t>
            </a:r>
            <a:endParaRPr kumimoji="1" lang="en-US" altLang="zh-CN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/>
              <a:t> </a:t>
            </a:r>
            <a:endParaRPr lang="zh-CN" altLang="en-US"/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74570" y="1640840"/>
            <a:ext cx="6677025" cy="4984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 rot="10800000" flipH="true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 flipH="true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true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zh-CN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系统部署模型</a:t>
            </a:r>
            <a:endParaRPr kumimoji="1" lang="zh-CN" alt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/>
              <a:t> </a:t>
            </a:r>
            <a:endParaRPr lang="zh-CN" altLang="en-US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19325" y="2009775"/>
            <a:ext cx="6981190" cy="48806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 rot="10800000" flipH="true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 flipH="true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true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zh-CN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下单抢单时序图</a:t>
            </a:r>
            <a:endParaRPr kumimoji="1" lang="zh-CN" alt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/>
              <a:t> </a:t>
            </a:r>
            <a:endParaRPr lang="zh-CN" altLang="en-US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329305" y="1976755"/>
            <a:ext cx="4434205" cy="4083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 rot="10800000" flipH="true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 flipH="true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true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zh-CN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订单状态图</a:t>
            </a:r>
            <a:endParaRPr kumimoji="1" lang="zh-CN" alt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/>
              <a:t> </a:t>
            </a:r>
            <a:endParaRPr lang="zh-CN" altLang="en-US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99770" y="2870835"/>
            <a:ext cx="10375900" cy="31026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WPS 演示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DejaVu Sans</vt:lpstr>
      <vt:lpstr>等线 Light</vt:lpstr>
      <vt:lpstr>Pothana2000</vt:lpstr>
      <vt:lpstr>宋体</vt:lpstr>
      <vt:lpstr>文泉驿微米黑</vt:lpstr>
      <vt:lpstr>微软雅黑</vt:lpstr>
      <vt:lpstr>Arial Unicode MS</vt:lpstr>
      <vt:lpstr>等线</vt:lpstr>
      <vt:lpstr>Calibri</vt:lpstr>
      <vt:lpstr>Office 主题​​</vt:lpstr>
      <vt:lpstr>1_Office 主题​​</vt:lpstr>
      <vt:lpstr>同城快递系统架构设计</vt:lpstr>
      <vt:lpstr>产品需求</vt:lpstr>
      <vt:lpstr>非功能约束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Office365</dc:creator>
  <cp:lastModifiedBy>引花眠</cp:lastModifiedBy>
  <cp:revision>21</cp:revision>
  <dcterms:created xsi:type="dcterms:W3CDTF">2021-04-11T15:14:19Z</dcterms:created>
  <dcterms:modified xsi:type="dcterms:W3CDTF">2021-04-11T15:14:19Z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