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7" r:id="rId5"/>
    <p:sldId id="258" r:id="rId6"/>
    <p:sldId id="259" r:id="rId7"/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E2F099-D18B-496A-9477-ACD547953517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D59D20-F3FC-4DC4-8ECB-1EF5995296C8}">
      <dgm:prSet/>
      <dgm:spPr/>
      <dgm:t>
        <a:bodyPr/>
        <a:lstStyle/>
        <a:p>
          <a:r>
            <a:rPr lang="th-TH"/>
            <a:t>1.</a:t>
          </a:r>
          <a:r>
            <a:rPr lang="en-US"/>
            <a:t>brand</a:t>
          </a:r>
        </a:p>
      </dgm:t>
    </dgm:pt>
    <dgm:pt modelId="{DBE3EBE4-5DE8-4426-90EB-204D9D80A0D7}" type="parTrans" cxnId="{BFBCF3C7-1AA5-4101-ACDC-1E1A6778A19D}">
      <dgm:prSet/>
      <dgm:spPr/>
      <dgm:t>
        <a:bodyPr/>
        <a:lstStyle/>
        <a:p>
          <a:endParaRPr lang="en-US"/>
        </a:p>
      </dgm:t>
    </dgm:pt>
    <dgm:pt modelId="{7DB330B4-749D-475B-945E-E0A6A8CC363A}" type="sibTrans" cxnId="{BFBCF3C7-1AA5-4101-ACDC-1E1A6778A19D}">
      <dgm:prSet/>
      <dgm:spPr/>
      <dgm:t>
        <a:bodyPr/>
        <a:lstStyle/>
        <a:p>
          <a:endParaRPr lang="en-US"/>
        </a:p>
      </dgm:t>
    </dgm:pt>
    <dgm:pt modelId="{48FF71A9-4CBE-4AD5-9555-8CF557B1B9EC}">
      <dgm:prSet/>
      <dgm:spPr/>
      <dgm:t>
        <a:bodyPr/>
        <a:lstStyle/>
        <a:p>
          <a:r>
            <a:rPr lang="th-TH"/>
            <a:t>2.</a:t>
          </a:r>
          <a:r>
            <a:rPr lang="en-US"/>
            <a:t>cost</a:t>
          </a:r>
        </a:p>
      </dgm:t>
    </dgm:pt>
    <dgm:pt modelId="{80F9EAD2-ECDF-49DF-ADB1-4096F6CC552E}" type="parTrans" cxnId="{4D3FF1EA-A1F8-4221-AA3A-EEB526653900}">
      <dgm:prSet/>
      <dgm:spPr/>
      <dgm:t>
        <a:bodyPr/>
        <a:lstStyle/>
        <a:p>
          <a:endParaRPr lang="en-US"/>
        </a:p>
      </dgm:t>
    </dgm:pt>
    <dgm:pt modelId="{17666F77-FA26-4D4A-8BA2-E64C1E070660}" type="sibTrans" cxnId="{4D3FF1EA-A1F8-4221-AA3A-EEB526653900}">
      <dgm:prSet/>
      <dgm:spPr/>
      <dgm:t>
        <a:bodyPr/>
        <a:lstStyle/>
        <a:p>
          <a:endParaRPr lang="en-US"/>
        </a:p>
      </dgm:t>
    </dgm:pt>
    <dgm:pt modelId="{8959650B-B085-4B05-9344-D300006CA61C}">
      <dgm:prSet/>
      <dgm:spPr/>
      <dgm:t>
        <a:bodyPr/>
        <a:lstStyle/>
        <a:p>
          <a:r>
            <a:rPr lang="th-TH"/>
            <a:t>3.</a:t>
          </a:r>
          <a:r>
            <a:rPr lang="en-US"/>
            <a:t>Amount </a:t>
          </a:r>
        </a:p>
      </dgm:t>
    </dgm:pt>
    <dgm:pt modelId="{92350706-2DD7-437E-81C7-8D7747456EC4}" type="parTrans" cxnId="{439C4059-6BD4-4E60-93C9-751BF4CFBD8D}">
      <dgm:prSet/>
      <dgm:spPr/>
      <dgm:t>
        <a:bodyPr/>
        <a:lstStyle/>
        <a:p>
          <a:endParaRPr lang="en-US"/>
        </a:p>
      </dgm:t>
    </dgm:pt>
    <dgm:pt modelId="{D9DE8F28-11FF-4337-B6F3-7EDBC45B5D56}" type="sibTrans" cxnId="{439C4059-6BD4-4E60-93C9-751BF4CFBD8D}">
      <dgm:prSet/>
      <dgm:spPr/>
      <dgm:t>
        <a:bodyPr/>
        <a:lstStyle/>
        <a:p>
          <a:endParaRPr lang="en-US"/>
        </a:p>
      </dgm:t>
    </dgm:pt>
    <dgm:pt modelId="{B4F71E96-CFA7-4697-ABF6-2C330607A35D}">
      <dgm:prSet/>
      <dgm:spPr/>
      <dgm:t>
        <a:bodyPr/>
        <a:lstStyle/>
        <a:p>
          <a:r>
            <a:rPr lang="th-TH"/>
            <a:t>4.</a:t>
          </a:r>
          <a:r>
            <a:rPr lang="en-US"/>
            <a:t> benefit</a:t>
          </a:r>
        </a:p>
      </dgm:t>
    </dgm:pt>
    <dgm:pt modelId="{7053DF96-9BF7-48BB-B85A-28E05D8816ED}" type="parTrans" cxnId="{29FE51FE-0B0A-459F-85B5-ABC7BBB626FE}">
      <dgm:prSet/>
      <dgm:spPr/>
      <dgm:t>
        <a:bodyPr/>
        <a:lstStyle/>
        <a:p>
          <a:endParaRPr lang="en-US"/>
        </a:p>
      </dgm:t>
    </dgm:pt>
    <dgm:pt modelId="{4398E23C-C658-4D91-AB43-0BED1BD851E1}" type="sibTrans" cxnId="{29FE51FE-0B0A-459F-85B5-ABC7BBB626FE}">
      <dgm:prSet/>
      <dgm:spPr/>
      <dgm:t>
        <a:bodyPr/>
        <a:lstStyle/>
        <a:p>
          <a:endParaRPr lang="en-US"/>
        </a:p>
      </dgm:t>
    </dgm:pt>
    <dgm:pt modelId="{CC3ED28C-CAA4-4988-B661-B15822A0025F}" type="pres">
      <dgm:prSet presAssocID="{72E2F099-D18B-496A-9477-ACD547953517}" presName="outerComposite" presStyleCnt="0">
        <dgm:presLayoutVars>
          <dgm:chMax val="5"/>
          <dgm:dir/>
          <dgm:resizeHandles val="exact"/>
        </dgm:presLayoutVars>
      </dgm:prSet>
      <dgm:spPr/>
    </dgm:pt>
    <dgm:pt modelId="{A137304B-798E-416F-BABE-AD69CAF662F7}" type="pres">
      <dgm:prSet presAssocID="{72E2F099-D18B-496A-9477-ACD547953517}" presName="dummyMaxCanvas" presStyleCnt="0">
        <dgm:presLayoutVars/>
      </dgm:prSet>
      <dgm:spPr/>
    </dgm:pt>
    <dgm:pt modelId="{331B41E6-324F-4D3E-A085-4F67727844FB}" type="pres">
      <dgm:prSet presAssocID="{72E2F099-D18B-496A-9477-ACD547953517}" presName="FourNodes_1" presStyleLbl="node1" presStyleIdx="0" presStyleCnt="4">
        <dgm:presLayoutVars>
          <dgm:bulletEnabled val="1"/>
        </dgm:presLayoutVars>
      </dgm:prSet>
      <dgm:spPr/>
    </dgm:pt>
    <dgm:pt modelId="{DDAB75A9-CD38-484C-BA1D-41A07229427B}" type="pres">
      <dgm:prSet presAssocID="{72E2F099-D18B-496A-9477-ACD547953517}" presName="FourNodes_2" presStyleLbl="node1" presStyleIdx="1" presStyleCnt="4">
        <dgm:presLayoutVars>
          <dgm:bulletEnabled val="1"/>
        </dgm:presLayoutVars>
      </dgm:prSet>
      <dgm:spPr/>
    </dgm:pt>
    <dgm:pt modelId="{ED61FA01-688C-43CF-A7AA-004BF68EA889}" type="pres">
      <dgm:prSet presAssocID="{72E2F099-D18B-496A-9477-ACD547953517}" presName="FourNodes_3" presStyleLbl="node1" presStyleIdx="2" presStyleCnt="4">
        <dgm:presLayoutVars>
          <dgm:bulletEnabled val="1"/>
        </dgm:presLayoutVars>
      </dgm:prSet>
      <dgm:spPr/>
    </dgm:pt>
    <dgm:pt modelId="{861F8BC9-FC0F-4442-BE14-C5F89E611982}" type="pres">
      <dgm:prSet presAssocID="{72E2F099-D18B-496A-9477-ACD547953517}" presName="FourNodes_4" presStyleLbl="node1" presStyleIdx="3" presStyleCnt="4">
        <dgm:presLayoutVars>
          <dgm:bulletEnabled val="1"/>
        </dgm:presLayoutVars>
      </dgm:prSet>
      <dgm:spPr/>
    </dgm:pt>
    <dgm:pt modelId="{DA526097-5913-4846-A773-FE0273729B65}" type="pres">
      <dgm:prSet presAssocID="{72E2F099-D18B-496A-9477-ACD547953517}" presName="FourConn_1-2" presStyleLbl="fgAccFollowNode1" presStyleIdx="0" presStyleCnt="3">
        <dgm:presLayoutVars>
          <dgm:bulletEnabled val="1"/>
        </dgm:presLayoutVars>
      </dgm:prSet>
      <dgm:spPr/>
    </dgm:pt>
    <dgm:pt modelId="{BFF10C79-D685-4C40-BD99-D5F658186FDC}" type="pres">
      <dgm:prSet presAssocID="{72E2F099-D18B-496A-9477-ACD547953517}" presName="FourConn_2-3" presStyleLbl="fgAccFollowNode1" presStyleIdx="1" presStyleCnt="3">
        <dgm:presLayoutVars>
          <dgm:bulletEnabled val="1"/>
        </dgm:presLayoutVars>
      </dgm:prSet>
      <dgm:spPr/>
    </dgm:pt>
    <dgm:pt modelId="{F4C991D9-1FFC-4DF2-82BA-20F956CD0559}" type="pres">
      <dgm:prSet presAssocID="{72E2F099-D18B-496A-9477-ACD547953517}" presName="FourConn_3-4" presStyleLbl="fgAccFollowNode1" presStyleIdx="2" presStyleCnt="3">
        <dgm:presLayoutVars>
          <dgm:bulletEnabled val="1"/>
        </dgm:presLayoutVars>
      </dgm:prSet>
      <dgm:spPr/>
    </dgm:pt>
    <dgm:pt modelId="{E00DFF01-9197-48DE-B1C9-403965C006B6}" type="pres">
      <dgm:prSet presAssocID="{72E2F099-D18B-496A-9477-ACD547953517}" presName="FourNodes_1_text" presStyleLbl="node1" presStyleIdx="3" presStyleCnt="4">
        <dgm:presLayoutVars>
          <dgm:bulletEnabled val="1"/>
        </dgm:presLayoutVars>
      </dgm:prSet>
      <dgm:spPr/>
    </dgm:pt>
    <dgm:pt modelId="{41D65F99-6A40-4795-8648-064110041910}" type="pres">
      <dgm:prSet presAssocID="{72E2F099-D18B-496A-9477-ACD547953517}" presName="FourNodes_2_text" presStyleLbl="node1" presStyleIdx="3" presStyleCnt="4">
        <dgm:presLayoutVars>
          <dgm:bulletEnabled val="1"/>
        </dgm:presLayoutVars>
      </dgm:prSet>
      <dgm:spPr/>
    </dgm:pt>
    <dgm:pt modelId="{73DABB76-90F3-474F-976D-A9DC8C64C7AE}" type="pres">
      <dgm:prSet presAssocID="{72E2F099-D18B-496A-9477-ACD547953517}" presName="FourNodes_3_text" presStyleLbl="node1" presStyleIdx="3" presStyleCnt="4">
        <dgm:presLayoutVars>
          <dgm:bulletEnabled val="1"/>
        </dgm:presLayoutVars>
      </dgm:prSet>
      <dgm:spPr/>
    </dgm:pt>
    <dgm:pt modelId="{898D1271-9BA9-44FB-9CC9-F168DA4B16F7}" type="pres">
      <dgm:prSet presAssocID="{72E2F099-D18B-496A-9477-ACD54795351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F86A92C-785F-4C4B-A9F3-2D2F0BC52610}" type="presOf" srcId="{17666F77-FA26-4D4A-8BA2-E64C1E070660}" destId="{BFF10C79-D685-4C40-BD99-D5F658186FDC}" srcOrd="0" destOrd="0" presId="urn:microsoft.com/office/officeart/2005/8/layout/vProcess5"/>
    <dgm:cxn modelId="{F7BE0C2E-446D-41BF-9DBB-CCA5416A0DF7}" type="presOf" srcId="{B4F71E96-CFA7-4697-ABF6-2C330607A35D}" destId="{898D1271-9BA9-44FB-9CC9-F168DA4B16F7}" srcOrd="1" destOrd="0" presId="urn:microsoft.com/office/officeart/2005/8/layout/vProcess5"/>
    <dgm:cxn modelId="{8242562E-A90E-4307-A603-AE478AFA581B}" type="presOf" srcId="{7DB330B4-749D-475B-945E-E0A6A8CC363A}" destId="{DA526097-5913-4846-A773-FE0273729B65}" srcOrd="0" destOrd="0" presId="urn:microsoft.com/office/officeart/2005/8/layout/vProcess5"/>
    <dgm:cxn modelId="{BBF40837-0E74-470F-BB65-7511AF69693B}" type="presOf" srcId="{D9DE8F28-11FF-4337-B6F3-7EDBC45B5D56}" destId="{F4C991D9-1FFC-4DF2-82BA-20F956CD0559}" srcOrd="0" destOrd="0" presId="urn:microsoft.com/office/officeart/2005/8/layout/vProcess5"/>
    <dgm:cxn modelId="{99458E61-41F0-4583-A702-23990B396387}" type="presOf" srcId="{8959650B-B085-4B05-9344-D300006CA61C}" destId="{73DABB76-90F3-474F-976D-A9DC8C64C7AE}" srcOrd="1" destOrd="0" presId="urn:microsoft.com/office/officeart/2005/8/layout/vProcess5"/>
    <dgm:cxn modelId="{C553D44A-E7D7-4E83-A018-2929C731FCD6}" type="presOf" srcId="{6CD59D20-F3FC-4DC4-8ECB-1EF5995296C8}" destId="{E00DFF01-9197-48DE-B1C9-403965C006B6}" srcOrd="1" destOrd="0" presId="urn:microsoft.com/office/officeart/2005/8/layout/vProcess5"/>
    <dgm:cxn modelId="{C6963852-73C7-4B6E-A718-58C125F7EF79}" type="presOf" srcId="{72E2F099-D18B-496A-9477-ACD547953517}" destId="{CC3ED28C-CAA4-4988-B661-B15822A0025F}" srcOrd="0" destOrd="0" presId="urn:microsoft.com/office/officeart/2005/8/layout/vProcess5"/>
    <dgm:cxn modelId="{5D8D6D72-51AF-4871-9C78-F2EF1A6DF083}" type="presOf" srcId="{6CD59D20-F3FC-4DC4-8ECB-1EF5995296C8}" destId="{331B41E6-324F-4D3E-A085-4F67727844FB}" srcOrd="0" destOrd="0" presId="urn:microsoft.com/office/officeart/2005/8/layout/vProcess5"/>
    <dgm:cxn modelId="{439C4059-6BD4-4E60-93C9-751BF4CFBD8D}" srcId="{72E2F099-D18B-496A-9477-ACD547953517}" destId="{8959650B-B085-4B05-9344-D300006CA61C}" srcOrd="2" destOrd="0" parTransId="{92350706-2DD7-437E-81C7-8D7747456EC4}" sibTransId="{D9DE8F28-11FF-4337-B6F3-7EDBC45B5D56}"/>
    <dgm:cxn modelId="{199C54AD-E50F-4E82-B6CD-E62FAF7DC9B9}" type="presOf" srcId="{48FF71A9-4CBE-4AD5-9555-8CF557B1B9EC}" destId="{41D65F99-6A40-4795-8648-064110041910}" srcOrd="1" destOrd="0" presId="urn:microsoft.com/office/officeart/2005/8/layout/vProcess5"/>
    <dgm:cxn modelId="{BFBCF3C7-1AA5-4101-ACDC-1E1A6778A19D}" srcId="{72E2F099-D18B-496A-9477-ACD547953517}" destId="{6CD59D20-F3FC-4DC4-8ECB-1EF5995296C8}" srcOrd="0" destOrd="0" parTransId="{DBE3EBE4-5DE8-4426-90EB-204D9D80A0D7}" sibTransId="{7DB330B4-749D-475B-945E-E0A6A8CC363A}"/>
    <dgm:cxn modelId="{3B6C6EDB-BF9F-4FA7-AF02-285E5884AB2F}" type="presOf" srcId="{48FF71A9-4CBE-4AD5-9555-8CF557B1B9EC}" destId="{DDAB75A9-CD38-484C-BA1D-41A07229427B}" srcOrd="0" destOrd="0" presId="urn:microsoft.com/office/officeart/2005/8/layout/vProcess5"/>
    <dgm:cxn modelId="{D5EF9DE1-E44E-48DD-915D-55436661D8B3}" type="presOf" srcId="{B4F71E96-CFA7-4697-ABF6-2C330607A35D}" destId="{861F8BC9-FC0F-4442-BE14-C5F89E611982}" srcOrd="0" destOrd="0" presId="urn:microsoft.com/office/officeart/2005/8/layout/vProcess5"/>
    <dgm:cxn modelId="{4D3FF1EA-A1F8-4221-AA3A-EEB526653900}" srcId="{72E2F099-D18B-496A-9477-ACD547953517}" destId="{48FF71A9-4CBE-4AD5-9555-8CF557B1B9EC}" srcOrd="1" destOrd="0" parTransId="{80F9EAD2-ECDF-49DF-ADB1-4096F6CC552E}" sibTransId="{17666F77-FA26-4D4A-8BA2-E64C1E070660}"/>
    <dgm:cxn modelId="{F9E57CFC-3964-40A9-B223-0666EACCD9AB}" type="presOf" srcId="{8959650B-B085-4B05-9344-D300006CA61C}" destId="{ED61FA01-688C-43CF-A7AA-004BF68EA889}" srcOrd="0" destOrd="0" presId="urn:microsoft.com/office/officeart/2005/8/layout/vProcess5"/>
    <dgm:cxn modelId="{29FE51FE-0B0A-459F-85B5-ABC7BBB626FE}" srcId="{72E2F099-D18B-496A-9477-ACD547953517}" destId="{B4F71E96-CFA7-4697-ABF6-2C330607A35D}" srcOrd="3" destOrd="0" parTransId="{7053DF96-9BF7-48BB-B85A-28E05D8816ED}" sibTransId="{4398E23C-C658-4D91-AB43-0BED1BD851E1}"/>
    <dgm:cxn modelId="{D3599E07-828E-45C6-B69B-8BB45F99EF2F}" type="presParOf" srcId="{CC3ED28C-CAA4-4988-B661-B15822A0025F}" destId="{A137304B-798E-416F-BABE-AD69CAF662F7}" srcOrd="0" destOrd="0" presId="urn:microsoft.com/office/officeart/2005/8/layout/vProcess5"/>
    <dgm:cxn modelId="{DD5DC582-9BE6-4250-A37F-8A26C38EDAA4}" type="presParOf" srcId="{CC3ED28C-CAA4-4988-B661-B15822A0025F}" destId="{331B41E6-324F-4D3E-A085-4F67727844FB}" srcOrd="1" destOrd="0" presId="urn:microsoft.com/office/officeart/2005/8/layout/vProcess5"/>
    <dgm:cxn modelId="{7591375B-F58B-47B3-83BE-77F444F72523}" type="presParOf" srcId="{CC3ED28C-CAA4-4988-B661-B15822A0025F}" destId="{DDAB75A9-CD38-484C-BA1D-41A07229427B}" srcOrd="2" destOrd="0" presId="urn:microsoft.com/office/officeart/2005/8/layout/vProcess5"/>
    <dgm:cxn modelId="{0686BA1E-C48A-4F50-AFE7-A2BF680053F6}" type="presParOf" srcId="{CC3ED28C-CAA4-4988-B661-B15822A0025F}" destId="{ED61FA01-688C-43CF-A7AA-004BF68EA889}" srcOrd="3" destOrd="0" presId="urn:microsoft.com/office/officeart/2005/8/layout/vProcess5"/>
    <dgm:cxn modelId="{BB6B0A15-6B12-4678-8FCC-53A684A09DF0}" type="presParOf" srcId="{CC3ED28C-CAA4-4988-B661-B15822A0025F}" destId="{861F8BC9-FC0F-4442-BE14-C5F89E611982}" srcOrd="4" destOrd="0" presId="urn:microsoft.com/office/officeart/2005/8/layout/vProcess5"/>
    <dgm:cxn modelId="{F065A255-00B4-4B75-9D93-4C21F4528556}" type="presParOf" srcId="{CC3ED28C-CAA4-4988-B661-B15822A0025F}" destId="{DA526097-5913-4846-A773-FE0273729B65}" srcOrd="5" destOrd="0" presId="urn:microsoft.com/office/officeart/2005/8/layout/vProcess5"/>
    <dgm:cxn modelId="{C7534DF6-717F-432F-92C5-55F73D83F4D8}" type="presParOf" srcId="{CC3ED28C-CAA4-4988-B661-B15822A0025F}" destId="{BFF10C79-D685-4C40-BD99-D5F658186FDC}" srcOrd="6" destOrd="0" presId="urn:microsoft.com/office/officeart/2005/8/layout/vProcess5"/>
    <dgm:cxn modelId="{DC96E484-C612-4199-AA17-0C511C3B2EFC}" type="presParOf" srcId="{CC3ED28C-CAA4-4988-B661-B15822A0025F}" destId="{F4C991D9-1FFC-4DF2-82BA-20F956CD0559}" srcOrd="7" destOrd="0" presId="urn:microsoft.com/office/officeart/2005/8/layout/vProcess5"/>
    <dgm:cxn modelId="{339A3C16-C8E2-4E69-B1CD-A3A996A4709F}" type="presParOf" srcId="{CC3ED28C-CAA4-4988-B661-B15822A0025F}" destId="{E00DFF01-9197-48DE-B1C9-403965C006B6}" srcOrd="8" destOrd="0" presId="urn:microsoft.com/office/officeart/2005/8/layout/vProcess5"/>
    <dgm:cxn modelId="{E5EE2E3D-F4CB-4F4F-A205-B5D51928B524}" type="presParOf" srcId="{CC3ED28C-CAA4-4988-B661-B15822A0025F}" destId="{41D65F99-6A40-4795-8648-064110041910}" srcOrd="9" destOrd="0" presId="urn:microsoft.com/office/officeart/2005/8/layout/vProcess5"/>
    <dgm:cxn modelId="{EA12FDF9-149C-463C-8E31-3371C3688222}" type="presParOf" srcId="{CC3ED28C-CAA4-4988-B661-B15822A0025F}" destId="{73DABB76-90F3-474F-976D-A9DC8C64C7AE}" srcOrd="10" destOrd="0" presId="urn:microsoft.com/office/officeart/2005/8/layout/vProcess5"/>
    <dgm:cxn modelId="{BF80F36C-F616-40F6-8D01-98F66172D5BB}" type="presParOf" srcId="{CC3ED28C-CAA4-4988-B661-B15822A0025F}" destId="{898D1271-9BA9-44FB-9CC9-F168DA4B16F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B41E6-324F-4D3E-A085-4F67727844FB}">
      <dsp:nvSpPr>
        <dsp:cNvPr id="0" name=""/>
        <dsp:cNvSpPr/>
      </dsp:nvSpPr>
      <dsp:spPr>
        <a:xfrm>
          <a:off x="0" y="0"/>
          <a:ext cx="2262420" cy="7232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700" kern="1200"/>
            <a:t>1.</a:t>
          </a:r>
          <a:r>
            <a:rPr lang="en-US" sz="2700" kern="1200"/>
            <a:t>brand</a:t>
          </a:r>
        </a:p>
      </dsp:txBody>
      <dsp:txXfrm>
        <a:off x="21184" y="21184"/>
        <a:ext cx="1420845" cy="680896"/>
      </dsp:txXfrm>
    </dsp:sp>
    <dsp:sp modelId="{DDAB75A9-CD38-484C-BA1D-41A07229427B}">
      <dsp:nvSpPr>
        <dsp:cNvPr id="0" name=""/>
        <dsp:cNvSpPr/>
      </dsp:nvSpPr>
      <dsp:spPr>
        <a:xfrm>
          <a:off x="189477" y="854767"/>
          <a:ext cx="2262420" cy="723264"/>
        </a:xfrm>
        <a:prstGeom prst="roundRect">
          <a:avLst>
            <a:gd name="adj" fmla="val 10000"/>
          </a:avLst>
        </a:prstGeom>
        <a:solidFill>
          <a:schemeClr val="accent2">
            <a:hueOff val="-1130992"/>
            <a:satOff val="3728"/>
            <a:lumOff val="3987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700" kern="1200"/>
            <a:t>2.</a:t>
          </a:r>
          <a:r>
            <a:rPr lang="en-US" sz="2700" kern="1200"/>
            <a:t>cost</a:t>
          </a:r>
        </a:p>
      </dsp:txBody>
      <dsp:txXfrm>
        <a:off x="210661" y="875951"/>
        <a:ext cx="1560452" cy="680896"/>
      </dsp:txXfrm>
    </dsp:sp>
    <dsp:sp modelId="{ED61FA01-688C-43CF-A7AA-004BF68EA889}">
      <dsp:nvSpPr>
        <dsp:cNvPr id="0" name=""/>
        <dsp:cNvSpPr/>
      </dsp:nvSpPr>
      <dsp:spPr>
        <a:xfrm>
          <a:off x="376127" y="1709534"/>
          <a:ext cx="2262420" cy="723264"/>
        </a:xfrm>
        <a:prstGeom prst="roundRect">
          <a:avLst>
            <a:gd name="adj" fmla="val 10000"/>
          </a:avLst>
        </a:prstGeom>
        <a:solidFill>
          <a:schemeClr val="accent2">
            <a:hueOff val="-2261984"/>
            <a:satOff val="7457"/>
            <a:lumOff val="7974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700" kern="1200"/>
            <a:t>3.</a:t>
          </a:r>
          <a:r>
            <a:rPr lang="en-US" sz="2700" kern="1200"/>
            <a:t>Amount </a:t>
          </a:r>
        </a:p>
      </dsp:txBody>
      <dsp:txXfrm>
        <a:off x="397311" y="1730718"/>
        <a:ext cx="1563281" cy="680896"/>
      </dsp:txXfrm>
    </dsp:sp>
    <dsp:sp modelId="{861F8BC9-FC0F-4442-BE14-C5F89E611982}">
      <dsp:nvSpPr>
        <dsp:cNvPr id="0" name=""/>
        <dsp:cNvSpPr/>
      </dsp:nvSpPr>
      <dsp:spPr>
        <a:xfrm>
          <a:off x="565605" y="2564302"/>
          <a:ext cx="2262420" cy="723264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700" kern="1200"/>
            <a:t>4.</a:t>
          </a:r>
          <a:r>
            <a:rPr lang="en-US" sz="2700" kern="1200"/>
            <a:t> benefit</a:t>
          </a:r>
        </a:p>
      </dsp:txBody>
      <dsp:txXfrm>
        <a:off x="586789" y="2585486"/>
        <a:ext cx="1560452" cy="680896"/>
      </dsp:txXfrm>
    </dsp:sp>
    <dsp:sp modelId="{DA526097-5913-4846-A773-FE0273729B65}">
      <dsp:nvSpPr>
        <dsp:cNvPr id="0" name=""/>
        <dsp:cNvSpPr/>
      </dsp:nvSpPr>
      <dsp:spPr>
        <a:xfrm>
          <a:off x="1792298" y="553955"/>
          <a:ext cx="470122" cy="4701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898075" y="553955"/>
        <a:ext cx="258568" cy="353767"/>
      </dsp:txXfrm>
    </dsp:sp>
    <dsp:sp modelId="{BFF10C79-D685-4C40-BD99-D5F658186FDC}">
      <dsp:nvSpPr>
        <dsp:cNvPr id="0" name=""/>
        <dsp:cNvSpPr/>
      </dsp:nvSpPr>
      <dsp:spPr>
        <a:xfrm>
          <a:off x="1981776" y="1408722"/>
          <a:ext cx="470122" cy="4701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087553" y="1408722"/>
        <a:ext cx="258568" cy="353767"/>
      </dsp:txXfrm>
    </dsp:sp>
    <dsp:sp modelId="{F4C991D9-1FFC-4DF2-82BA-20F956CD0559}">
      <dsp:nvSpPr>
        <dsp:cNvPr id="0" name=""/>
        <dsp:cNvSpPr/>
      </dsp:nvSpPr>
      <dsp:spPr>
        <a:xfrm>
          <a:off x="2168426" y="2263489"/>
          <a:ext cx="470122" cy="4701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74203" y="2263489"/>
        <a:ext cx="258568" cy="353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055-461F-4FB7-9D84-24AD69721937}" type="datetimeFigureOut">
              <a:rPr lang="th-TH" smtClean="0"/>
              <a:t>07/10/62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31EF84F-1DAF-4EA7-B176-D024B5E82077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87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055-461F-4FB7-9D84-24AD69721937}" type="datetimeFigureOut">
              <a:rPr lang="th-TH" smtClean="0"/>
              <a:t>07/10/62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F84F-1DAF-4EA7-B176-D024B5E82077}" type="slidenum">
              <a:rPr lang="th-TH" smtClean="0"/>
              <a:t>‹#›</a:t>
            </a:fld>
            <a:endParaRPr lang="th-T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7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055-461F-4FB7-9D84-24AD69721937}" type="datetimeFigureOut">
              <a:rPr lang="th-TH" smtClean="0"/>
              <a:t>07/10/62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F84F-1DAF-4EA7-B176-D024B5E82077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055-461F-4FB7-9D84-24AD69721937}" type="datetimeFigureOut">
              <a:rPr lang="th-TH" smtClean="0"/>
              <a:t>07/10/62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F84F-1DAF-4EA7-B176-D024B5E82077}" type="slidenum">
              <a:rPr lang="th-TH" smtClean="0"/>
              <a:t>‹#›</a:t>
            </a:fld>
            <a:endParaRPr lang="th-T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0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055-461F-4FB7-9D84-24AD69721937}" type="datetimeFigureOut">
              <a:rPr lang="th-TH" smtClean="0"/>
              <a:t>07/10/62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F84F-1DAF-4EA7-B176-D024B5E82077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5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055-461F-4FB7-9D84-24AD69721937}" type="datetimeFigureOut">
              <a:rPr lang="th-TH" smtClean="0"/>
              <a:t>07/10/62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F84F-1DAF-4EA7-B176-D024B5E82077}" type="slidenum">
              <a:rPr lang="th-TH" smtClean="0"/>
              <a:t>‹#›</a:t>
            </a:fld>
            <a:endParaRPr lang="th-T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51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055-461F-4FB7-9D84-24AD69721937}" type="datetimeFigureOut">
              <a:rPr lang="th-TH" smtClean="0"/>
              <a:t>07/10/62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F84F-1DAF-4EA7-B176-D024B5E82077}" type="slidenum">
              <a:rPr lang="th-TH" smtClean="0"/>
              <a:t>‹#›</a:t>
            </a:fld>
            <a:endParaRPr lang="th-T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4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055-461F-4FB7-9D84-24AD69721937}" type="datetimeFigureOut">
              <a:rPr lang="th-TH" smtClean="0"/>
              <a:t>07/10/62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F84F-1DAF-4EA7-B176-D024B5E82077}" type="slidenum">
              <a:rPr lang="th-TH" smtClean="0"/>
              <a:t>‹#›</a:t>
            </a:fld>
            <a:endParaRPr lang="th-T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52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055-461F-4FB7-9D84-24AD69721937}" type="datetimeFigureOut">
              <a:rPr lang="th-TH" smtClean="0"/>
              <a:t>07/10/62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F84F-1DAF-4EA7-B176-D024B5E820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893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055-461F-4FB7-9D84-24AD69721937}" type="datetimeFigureOut">
              <a:rPr lang="th-TH" smtClean="0"/>
              <a:t>07/10/62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F84F-1DAF-4EA7-B176-D024B5E82077}" type="slidenum">
              <a:rPr lang="th-TH" smtClean="0"/>
              <a:t>‹#›</a:t>
            </a:fld>
            <a:endParaRPr lang="th-T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6DA055-461F-4FB7-9D84-24AD69721937}" type="datetimeFigureOut">
              <a:rPr lang="th-TH" smtClean="0"/>
              <a:t>07/10/62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F84F-1DAF-4EA7-B176-D024B5E82077}" type="slidenum">
              <a:rPr lang="th-TH" smtClean="0"/>
              <a:t>‹#›</a:t>
            </a:fld>
            <a:endParaRPr lang="th-T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A055-461F-4FB7-9D84-24AD69721937}" type="datetimeFigureOut">
              <a:rPr lang="th-TH" smtClean="0"/>
              <a:t>07/10/62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1EF84F-1DAF-4EA7-B176-D024B5E82077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6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6.png"/><Relationship Id="rId7" Type="http://schemas.openxmlformats.org/officeDocument/2006/relationships/diagramData" Target="../diagrams/data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11" Type="http://schemas.microsoft.com/office/2007/relationships/diagramDrawing" Target="../diagrams/drawing1.xml"/><Relationship Id="rId5" Type="http://schemas.openxmlformats.org/officeDocument/2006/relationships/image" Target="../media/image8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>
            <a:extLst>
              <a:ext uri="{FF2B5EF4-FFF2-40B4-BE49-F238E27FC236}">
                <a16:creationId xmlns:a16="http://schemas.microsoft.com/office/drawing/2014/main" id="{CABD514E-D0C1-4879-852B-C8FFD3EAB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BAD466-6E74-434A-AB41-DD7A3C46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Milk of life drink</a:t>
            </a:r>
          </a:p>
        </p:txBody>
      </p:sp>
    </p:spTree>
    <p:extLst>
      <p:ext uri="{BB962C8B-B14F-4D97-AF65-F5344CB8AC3E}">
        <p14:creationId xmlns:p14="http://schemas.microsoft.com/office/powerpoint/2010/main" val="1495290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7F2A637E-9FE1-46CC-8C88-12DCEA6E4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82DE1A9D-B594-4781-BA33-012DBDFB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D91862-E26D-4507-9870-5B03C4ED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>
            <a:normAutofit/>
          </a:bodyPr>
          <a:lstStyle/>
          <a:p>
            <a:r>
              <a:rPr lang="en-US"/>
              <a:t>Preface</a:t>
            </a:r>
            <a:endParaRPr lang="th-TH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A7C1CA3-43A9-4618-B76F-5CA47BDEF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D8C4-26DA-470D-A1C2-4052ECA4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benefit</a:t>
            </a:r>
          </a:p>
          <a:p>
            <a:pPr>
              <a:lnSpc>
                <a:spcPct val="110000"/>
              </a:lnSpc>
            </a:pPr>
            <a:r>
              <a:rPr lang="en-US" sz="1700"/>
              <a:t>1. contains nutrients and therefore helps the body to grow.</a:t>
            </a:r>
          </a:p>
          <a:p>
            <a:pPr>
              <a:lnSpc>
                <a:spcPct val="110000"/>
              </a:lnSpc>
            </a:pPr>
            <a:r>
              <a:rPr lang="en-US" sz="1700"/>
              <a:t>2.drinking milk helps to be healthy and strong. Helps to strengthen immunity.</a:t>
            </a:r>
          </a:p>
          <a:p>
            <a:pPr>
              <a:lnSpc>
                <a:spcPct val="110000"/>
              </a:lnSpc>
            </a:pPr>
            <a:r>
              <a:rPr lang="en-US" sz="1700"/>
              <a:t>3. Milk helps to increase energy for the body.</a:t>
            </a:r>
          </a:p>
          <a:p>
            <a:pPr>
              <a:lnSpc>
                <a:spcPct val="110000"/>
              </a:lnSpc>
            </a:pPr>
            <a:r>
              <a:rPr lang="en-US" sz="1700"/>
              <a:t>4. Milk helps the develop brain.</a:t>
            </a:r>
          </a:p>
          <a:p>
            <a:pPr>
              <a:lnSpc>
                <a:spcPct val="110000"/>
              </a:lnSpc>
            </a:pPr>
            <a:endParaRPr lang="th-TH" sz="1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ED0039-983A-4D57-9504-C1EE33D96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060BBD-AEC7-4A4E-A566-B4F9B62D9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CA7D1AD0-D992-49EA-89C5-435404DE6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9">
            <a:extLst>
              <a:ext uri="{FF2B5EF4-FFF2-40B4-BE49-F238E27FC236}">
                <a16:creationId xmlns:a16="http://schemas.microsoft.com/office/drawing/2014/main" id="{62804432-21DD-4347-96C5-161BA9183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1115282"/>
            <a:ext cx="2328669" cy="386536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5E6B8-04BF-4877-8F06-E992B970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33" y="1743601"/>
            <a:ext cx="2162351" cy="2618140"/>
          </a:xfrm>
          <a:prstGeom prst="rect">
            <a:avLst/>
          </a:prstGeom>
        </p:spPr>
      </p:pic>
      <p:sp>
        <p:nvSpPr>
          <p:cNvPr id="15" name="Rectangle 21">
            <a:extLst>
              <a:ext uri="{FF2B5EF4-FFF2-40B4-BE49-F238E27FC236}">
                <a16:creationId xmlns:a16="http://schemas.microsoft.com/office/drawing/2014/main" id="{F8603BF0-4C06-4AFC-ABD9-5553C5026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3174" y="1123507"/>
            <a:ext cx="2332302" cy="238658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04B71-D29B-4F41-8E34-E4340B93E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609" y="1231453"/>
            <a:ext cx="2173420" cy="2173420"/>
          </a:xfrm>
          <a:prstGeom prst="rect">
            <a:avLst/>
          </a:prstGeom>
        </p:spPr>
      </p:pic>
      <p:sp>
        <p:nvSpPr>
          <p:cNvPr id="19" name="Rectangle 23">
            <a:extLst>
              <a:ext uri="{FF2B5EF4-FFF2-40B4-BE49-F238E27FC236}">
                <a16:creationId xmlns:a16="http://schemas.microsoft.com/office/drawing/2014/main" id="{38EA74B6-FE75-4BA6-A3C6-1F31D882F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3174" y="3674937"/>
            <a:ext cx="2332302" cy="1305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5F1D2F5-B4A4-4CD9-B1E4-67FB4C16A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ED73A0-322D-4D11-942B-3B911DDF3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8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8F0BDCE-BB62-4DC7-B00E-1382A20EC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C53B29-B0D0-42FB-9FFF-ACF647D85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8938" y="1847088"/>
            <a:ext cx="28315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038161-7146-4419-803E-203EE606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3" y="804520"/>
            <a:ext cx="2830940" cy="1049235"/>
          </a:xfrm>
        </p:spPr>
        <p:txBody>
          <a:bodyPr>
            <a:normAutofit/>
          </a:bodyPr>
          <a:lstStyle/>
          <a:p>
            <a:r>
              <a:rPr lang="en-US"/>
              <a:t>The topic</a:t>
            </a:r>
            <a:endParaRPr lang="th-T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1DC2D9-452E-4E6C-B8E1-1A31BB2E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1EA79B-3A90-4ECB-9E55-D340C4E75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BA77BA22-3895-46C9-B491-985C5BFDD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DAA9A-FEBF-4E28-A800-0E76422A8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ECE68A2-773E-4A25-8798-BD636FE10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48" r="18032" b="-4"/>
          <a:stretch/>
        </p:blipFill>
        <p:spPr>
          <a:xfrm>
            <a:off x="4631497" y="1116345"/>
            <a:ext cx="2395870" cy="38661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1E089A-AD74-4A4A-A8AE-3D6C60B85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14" b="1"/>
          <a:stretch/>
        </p:blipFill>
        <p:spPr>
          <a:xfrm>
            <a:off x="7193175" y="1116345"/>
            <a:ext cx="1776365" cy="1846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2B96A3-E03D-4361-B226-19A633FC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9" r="1025" b="1"/>
          <a:stretch/>
        </p:blipFill>
        <p:spPr>
          <a:xfrm>
            <a:off x="9135364" y="1116345"/>
            <a:ext cx="1776365" cy="18467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DBC348-B185-4113-9805-CD043CC5EC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630" b="21897"/>
          <a:stretch/>
        </p:blipFill>
        <p:spPr>
          <a:xfrm>
            <a:off x="7191078" y="3131726"/>
            <a:ext cx="3720651" cy="18489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048A785-1CEE-4D9F-BE53-3382B11D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34">
            <a:extLst>
              <a:ext uri="{FF2B5EF4-FFF2-40B4-BE49-F238E27FC236}">
                <a16:creationId xmlns:a16="http://schemas.microsoft.com/office/drawing/2014/main" id="{787D4842-D794-49A1-84EC-F82562A30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3673479-9374-4C3B-923B-CA7CA217E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110101"/>
              </p:ext>
            </p:extLst>
          </p:nvPr>
        </p:nvGraphicFramePr>
        <p:xfrm>
          <a:off x="656624" y="2015732"/>
          <a:ext cx="2828026" cy="3287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3832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A017F-9C80-4484-A813-3B596E1E8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7" y="976508"/>
            <a:ext cx="5525305" cy="2367221"/>
          </a:xfrm>
        </p:spPr>
        <p:txBody>
          <a:bodyPr>
            <a:normAutofit/>
          </a:bodyPr>
          <a:lstStyle/>
          <a:p>
            <a:r>
              <a:rPr lang="en-US" sz="5400"/>
              <a:t>Mr.Naratip  Sangjanda</a:t>
            </a:r>
            <a:endParaRPr lang="th-TH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29CFE-191C-495B-A352-3E732A4AB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5530919" cy="1606576"/>
          </a:xfrm>
        </p:spPr>
        <p:txBody>
          <a:bodyPr>
            <a:normAutofit/>
          </a:bodyPr>
          <a:lstStyle/>
          <a:p>
            <a:r>
              <a:rPr lang="en-US"/>
              <a:t>NO.61030238</a:t>
            </a:r>
            <a:endParaRPr lang="th-TH"/>
          </a:p>
        </p:txBody>
      </p: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standing in a room&#10;&#10;Description automatically generated">
            <a:extLst>
              <a:ext uri="{FF2B5EF4-FFF2-40B4-BE49-F238E27FC236}">
                <a16:creationId xmlns:a16="http://schemas.microsoft.com/office/drawing/2014/main" id="{45776162-FFE8-4839-AF68-43AD23D96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5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15" name="Picture 19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21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281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D0EA5443F7DE489B3E4E24481854A6" ma:contentTypeVersion="2" ma:contentTypeDescription="Create a new document." ma:contentTypeScope="" ma:versionID="cf2bc6ee6132de7bd29bea97fd56fc97">
  <xsd:schema xmlns:xsd="http://www.w3.org/2001/XMLSchema" xmlns:xs="http://www.w3.org/2001/XMLSchema" xmlns:p="http://schemas.microsoft.com/office/2006/metadata/properties" xmlns:ns3="8d490320-6eb1-4aab-ab4b-71bc4384a8c4" targetNamespace="http://schemas.microsoft.com/office/2006/metadata/properties" ma:root="true" ma:fieldsID="8dcf52c367583fbe7eebcb0c37fb18cd" ns3:_="">
    <xsd:import namespace="8d490320-6eb1-4aab-ab4b-71bc4384a8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490320-6eb1-4aab-ab4b-71bc4384a8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3CD4F2-ECA6-479E-A794-95EB448D33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490320-6eb1-4aab-ab4b-71bc4384a8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B51842-D7A4-425D-9B34-8CCD49E68B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E8D764-2E55-497B-8086-AF02F472ADC9}">
  <ds:schemaRefs>
    <ds:schemaRef ds:uri="8d490320-6eb1-4aab-ab4b-71bc4384a8c4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Milk of life drink</vt:lpstr>
      <vt:lpstr>Preface</vt:lpstr>
      <vt:lpstr>The topic</vt:lpstr>
      <vt:lpstr>Mr.Naratip  Sangjanda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 of life drink</dc:title>
  <dc:creator>NARATIP SANGJANDA</dc:creator>
  <cp:lastModifiedBy>NARATIP SANGJANDA</cp:lastModifiedBy>
  <cp:revision>1</cp:revision>
  <dcterms:created xsi:type="dcterms:W3CDTF">2019-10-02T13:36:58Z</dcterms:created>
  <dcterms:modified xsi:type="dcterms:W3CDTF">2019-10-07T10:03:22Z</dcterms:modified>
</cp:coreProperties>
</file>