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B0604020202020204" charset="0"/>
      <p:regular r:id="rId9"/>
      <p:bold r:id="rId10"/>
      <p:italic r:id="rId11"/>
      <p:boldItalic r:id="rId12"/>
    </p:embeddedFont>
    <p:embeddedFont>
      <p:font typeface="Montserrat"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22bed7f62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22bed7f6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22bed7f6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22bed7f6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La base de données est en SQLite, ce qui implique qu’elle est stockée dans un seul fichier, ce qui nous a fait changer les droits pendant l’installation du projet.</a:t>
            </a:r>
            <a:endParaRPr/>
          </a:p>
          <a:p>
            <a:pPr marL="0" lvl="0" indent="0" algn="l" rtl="0">
              <a:spcBef>
                <a:spcPts val="0"/>
              </a:spcBef>
              <a:spcAft>
                <a:spcPts val="0"/>
              </a:spcAft>
              <a:buNone/>
            </a:pPr>
            <a:r>
              <a:rPr lang="fr"/>
              <a:t>Table user: Contient les utilisateurs, utilise les id_user pour les opérations mysql et username est une PK afin d'empêcher deux usernames identique ce qui est normal sur des forums. </a:t>
            </a:r>
            <a:br>
              <a:rPr lang="fr"/>
            </a:br>
            <a:r>
              <a:rPr lang="fr"/>
              <a:t>Table message : Contient tous les messages, avec la source, la destination ainsi que la date. Le sendet et le reciever peuvent être identiques comme c’est le cas sur des applications de messagerie tel que telegram.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22bed7f62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22bed7f6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arenR"/>
            </a:pPr>
            <a:r>
              <a:rPr lang="fr"/>
              <a:t>On fait une requête vers la BDD et on compare le résultat avec l’entrée utilisateur, si c’est juste on lui attribue des variables de session.</a:t>
            </a:r>
            <a:endParaRPr/>
          </a:p>
          <a:p>
            <a:pPr marL="457200" lvl="0" indent="-298450" algn="l" rtl="0">
              <a:spcBef>
                <a:spcPts val="0"/>
              </a:spcBef>
              <a:spcAft>
                <a:spcPts val="0"/>
              </a:spcAft>
              <a:buSzPts val="1100"/>
              <a:buAutoNum type="arabicParenR"/>
            </a:pPr>
            <a:r>
              <a:rPr lang="fr"/>
              <a:t>Dans un second temps on vérifie sur chaque page si ces variables sont attribués, ce qui permet de vérifier que l’utilisateur est connecté.</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22bed7f62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22bed7f62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arenR"/>
            </a:pPr>
            <a:r>
              <a:rPr lang="fr"/>
              <a:t>Explication de include(), avantage d’avoir un seul template HTML, et du code par page très court, comme le template est le même partout.</a:t>
            </a:r>
            <a:endParaRPr/>
          </a:p>
          <a:p>
            <a:pPr marL="457200" lvl="0" indent="-298450" algn="l" rtl="0">
              <a:spcBef>
                <a:spcPts val="0"/>
              </a:spcBef>
              <a:spcAft>
                <a:spcPts val="0"/>
              </a:spcAft>
              <a:buSzPts val="1100"/>
              <a:buAutoNum type="arabicParenR"/>
            </a:pPr>
            <a:r>
              <a:rPr lang="fr"/>
              <a:t>Toutes les autres pages sont inclus dans la page d’index, on y accède à l’aide de bouton, qui envoie des requêtes GET avec en paramètre le nom de la page voulu.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22bed7f62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22bed7f62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STI - Projet, partie 1</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Jérôme Bagnoud, Victor Truan</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Table des matières</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sz="1800"/>
              <a:t>Base de données</a:t>
            </a:r>
            <a:endParaRPr sz="1800"/>
          </a:p>
          <a:p>
            <a:pPr marL="457200" lvl="0" indent="-342900" algn="l" rtl="0">
              <a:spcBef>
                <a:spcPts val="0"/>
              </a:spcBef>
              <a:spcAft>
                <a:spcPts val="0"/>
              </a:spcAft>
              <a:buSzPts val="1800"/>
              <a:buChar char="●"/>
            </a:pPr>
            <a:r>
              <a:rPr lang="fr" sz="1800"/>
              <a:t>Authentification</a:t>
            </a:r>
            <a:endParaRPr sz="1800"/>
          </a:p>
          <a:p>
            <a:pPr marL="457200" lvl="0" indent="-342900" algn="l" rtl="0">
              <a:spcBef>
                <a:spcPts val="0"/>
              </a:spcBef>
              <a:spcAft>
                <a:spcPts val="0"/>
              </a:spcAft>
              <a:buSzPts val="1800"/>
              <a:buChar char="●"/>
            </a:pPr>
            <a:r>
              <a:rPr lang="fr" sz="1800"/>
              <a:t>Changement de page</a:t>
            </a:r>
            <a:endParaRPr sz="1800"/>
          </a:p>
          <a:p>
            <a:pPr marL="457200" lvl="0" indent="-342900" algn="l" rtl="0">
              <a:spcBef>
                <a:spcPts val="0"/>
              </a:spcBef>
              <a:spcAft>
                <a:spcPts val="0"/>
              </a:spcAft>
              <a:buSzPts val="1800"/>
              <a:buChar char="●"/>
            </a:pPr>
            <a:r>
              <a:rPr lang="fr" sz="1800"/>
              <a:t>Démonstration</a:t>
            </a:r>
            <a:endParaRPr sz="1800"/>
          </a:p>
          <a:p>
            <a:pPr marL="457200" lvl="0" indent="-342900" algn="l" rtl="0">
              <a:spcBef>
                <a:spcPts val="0"/>
              </a:spcBef>
              <a:spcAft>
                <a:spcPts val="0"/>
              </a:spcAft>
              <a:buSzPts val="1800"/>
              <a:buChar char="●"/>
            </a:pPr>
            <a:r>
              <a:rPr lang="fr" sz="1800"/>
              <a:t>Questions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Base de données</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0" algn="l" rtl="0">
              <a:spcBef>
                <a:spcPts val="1600"/>
              </a:spcBef>
              <a:spcAft>
                <a:spcPts val="0"/>
              </a:spcAft>
              <a:buNone/>
            </a:pPr>
            <a:endParaRPr dirty="0"/>
          </a:p>
          <a:p>
            <a:pPr marL="457200" lvl="0" indent="-342900" algn="l" rtl="0">
              <a:spcBef>
                <a:spcPts val="1600"/>
              </a:spcBef>
              <a:spcAft>
                <a:spcPts val="0"/>
              </a:spcAft>
              <a:buSzPts val="1800"/>
              <a:buChar char="●"/>
            </a:pPr>
            <a:r>
              <a:rPr lang="fr" sz="1800" dirty="0"/>
              <a:t>SQLite</a:t>
            </a:r>
            <a:endParaRPr sz="1800" dirty="0"/>
          </a:p>
          <a:p>
            <a:pPr marL="457200" lvl="0" indent="-342900" algn="l" rtl="0">
              <a:spcBef>
                <a:spcPts val="0"/>
              </a:spcBef>
              <a:spcAft>
                <a:spcPts val="0"/>
              </a:spcAft>
              <a:buSzPts val="1800"/>
              <a:buChar char="●"/>
            </a:pPr>
            <a:r>
              <a:rPr lang="fr" sz="1800" dirty="0"/>
              <a:t>Table user</a:t>
            </a:r>
            <a:endParaRPr sz="1800" dirty="0"/>
          </a:p>
          <a:p>
            <a:pPr marL="457200" lvl="0" indent="-342900" algn="l" rtl="0">
              <a:spcBef>
                <a:spcPts val="0"/>
              </a:spcBef>
              <a:spcAft>
                <a:spcPts val="0"/>
              </a:spcAft>
              <a:buSzPts val="1800"/>
              <a:buChar char="●"/>
            </a:pPr>
            <a:r>
              <a:rPr lang="fr" sz="1800" dirty="0"/>
              <a:t>Table message</a:t>
            </a:r>
            <a:endParaRPr sz="1800" dirty="0"/>
          </a:p>
        </p:txBody>
      </p:sp>
      <p:pic>
        <p:nvPicPr>
          <p:cNvPr id="148" name="Google Shape;148;p15"/>
          <p:cNvPicPr preferRelativeResize="0"/>
          <p:nvPr/>
        </p:nvPicPr>
        <p:blipFill>
          <a:blip r:embed="rId3">
            <a:alphaModFix/>
          </a:blip>
          <a:stretch>
            <a:fillRect/>
          </a:stretch>
        </p:blipFill>
        <p:spPr>
          <a:xfrm>
            <a:off x="4764513" y="2094450"/>
            <a:ext cx="3571875" cy="185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Authentification</a:t>
            </a:r>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sz="1800"/>
              <a:t>Utilisation des sessions PHP</a:t>
            </a:r>
            <a:endParaRPr sz="1800"/>
          </a:p>
          <a:p>
            <a:pPr marL="457200" lvl="0" indent="-342900" algn="l" rtl="0">
              <a:spcBef>
                <a:spcPts val="0"/>
              </a:spcBef>
              <a:spcAft>
                <a:spcPts val="0"/>
              </a:spcAft>
              <a:buSzPts val="1800"/>
              <a:buChar char="●"/>
            </a:pPr>
            <a:r>
              <a:rPr lang="fr" sz="1800"/>
              <a:t>Comparaison des entrées utilisateurs avec la BDD</a:t>
            </a:r>
            <a:endParaRPr sz="1800"/>
          </a:p>
          <a:p>
            <a:pPr marL="457200" lvl="0" indent="-342900" algn="l" rtl="0">
              <a:spcBef>
                <a:spcPts val="0"/>
              </a:spcBef>
              <a:spcAft>
                <a:spcPts val="0"/>
              </a:spcAft>
              <a:buSzPts val="1800"/>
              <a:buChar char="●"/>
            </a:pPr>
            <a:r>
              <a:rPr lang="fr" sz="1800"/>
              <a:t>Protection des pages à l’aide des variables de sessions.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Changement de page</a:t>
            </a:r>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sz="1800"/>
              <a:t>Utilisation de ‘include()’</a:t>
            </a:r>
            <a:endParaRPr sz="1800"/>
          </a:p>
          <a:p>
            <a:pPr marL="457200" lvl="0" indent="-342900" algn="l" rtl="0">
              <a:spcBef>
                <a:spcPts val="0"/>
              </a:spcBef>
              <a:spcAft>
                <a:spcPts val="0"/>
              </a:spcAft>
              <a:buSzPts val="1800"/>
              <a:buChar char="●"/>
            </a:pPr>
            <a:r>
              <a:rPr lang="fr" sz="1800"/>
              <a:t>Page principal d’index</a:t>
            </a:r>
            <a:endParaRPr sz="1800"/>
          </a:p>
          <a:p>
            <a:pPr marL="457200" lvl="0" indent="-342900" algn="l" rtl="0">
              <a:spcBef>
                <a:spcPts val="0"/>
              </a:spcBef>
              <a:spcAft>
                <a:spcPts val="0"/>
              </a:spcAft>
              <a:buSzPts val="1800"/>
              <a:buChar char="●"/>
            </a:pPr>
            <a:r>
              <a:rPr lang="fr" sz="1800"/>
              <a:t>Le contenu des autres pages est inclus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Démonstration et questions</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253</Words>
  <Application>Microsoft Office PowerPoint</Application>
  <PresentationFormat>Affichage à l'écran (16:9)</PresentationFormat>
  <Paragraphs>28</Paragraphs>
  <Slides>6</Slides>
  <Notes>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Montserrat</vt:lpstr>
      <vt:lpstr>Lato</vt:lpstr>
      <vt:lpstr>Focus</vt:lpstr>
      <vt:lpstr>STI - Projet, partie 1</vt:lpstr>
      <vt:lpstr>Table des matières</vt:lpstr>
      <vt:lpstr>Base de données</vt:lpstr>
      <vt:lpstr>Authentification</vt:lpstr>
      <vt:lpstr>Changement de page</vt:lpstr>
      <vt:lpstr>Démonstration et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 - Projet, partie 1</dc:title>
  <cp:lastModifiedBy>Marjorie</cp:lastModifiedBy>
  <cp:revision>2</cp:revision>
  <dcterms:modified xsi:type="dcterms:W3CDTF">2019-10-12T14:25:12Z</dcterms:modified>
</cp:coreProperties>
</file>