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2E3721-BC51-4889-8D7B-4C6FE0999F6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6C193B3-7543-4A3E-B16D-70F52F1F6136}">
      <dgm:prSet/>
      <dgm:spPr/>
      <dgm:t>
        <a:bodyPr/>
        <a:lstStyle/>
        <a:p>
          <a:r>
            <a:rPr lang="en-US"/>
            <a:t>Employees are more willing to report errors</a:t>
          </a:r>
        </a:p>
      </dgm:t>
    </dgm:pt>
    <dgm:pt modelId="{E9D59F8E-D1A1-441C-B5E7-F0F7C05D3508}" type="parTrans" cxnId="{B1EDB487-0467-4D8F-B191-C224EF9203B2}">
      <dgm:prSet/>
      <dgm:spPr/>
      <dgm:t>
        <a:bodyPr/>
        <a:lstStyle/>
        <a:p>
          <a:endParaRPr lang="en-US"/>
        </a:p>
      </dgm:t>
    </dgm:pt>
    <dgm:pt modelId="{610EDDB4-0F18-40BB-B91F-DA1D1EEFF4D7}" type="sibTrans" cxnId="{B1EDB487-0467-4D8F-B191-C224EF9203B2}">
      <dgm:prSet/>
      <dgm:spPr/>
      <dgm:t>
        <a:bodyPr/>
        <a:lstStyle/>
        <a:p>
          <a:endParaRPr lang="en-US"/>
        </a:p>
      </dgm:t>
    </dgm:pt>
    <dgm:pt modelId="{C61C1578-419C-4134-A7D9-6D00364AAC80}">
      <dgm:prSet/>
      <dgm:spPr/>
      <dgm:t>
        <a:bodyPr/>
        <a:lstStyle/>
        <a:p>
          <a:r>
            <a:rPr lang="en-US"/>
            <a:t>Encourages discussion around these issues</a:t>
          </a:r>
        </a:p>
      </dgm:t>
    </dgm:pt>
    <dgm:pt modelId="{B778FDE7-3636-4A78-8806-FFEC490EC32D}" type="parTrans" cxnId="{45F01021-6887-4DD2-ADE3-C3440DBBB661}">
      <dgm:prSet/>
      <dgm:spPr/>
      <dgm:t>
        <a:bodyPr/>
        <a:lstStyle/>
        <a:p>
          <a:endParaRPr lang="en-US"/>
        </a:p>
      </dgm:t>
    </dgm:pt>
    <dgm:pt modelId="{E45F69C1-0C50-459A-A4B0-14F07561B8A0}" type="sibTrans" cxnId="{45F01021-6887-4DD2-ADE3-C3440DBBB661}">
      <dgm:prSet/>
      <dgm:spPr/>
      <dgm:t>
        <a:bodyPr/>
        <a:lstStyle/>
        <a:p>
          <a:endParaRPr lang="en-US"/>
        </a:p>
      </dgm:t>
    </dgm:pt>
    <dgm:pt modelId="{8934FE12-A9A6-45B5-91A1-506FE0BEACA1}">
      <dgm:prSet/>
      <dgm:spPr/>
      <dgm:t>
        <a:bodyPr/>
        <a:lstStyle/>
        <a:p>
          <a:r>
            <a:rPr lang="en-US"/>
            <a:t>Which leads to improvement to processes</a:t>
          </a:r>
        </a:p>
      </dgm:t>
    </dgm:pt>
    <dgm:pt modelId="{A7D774C5-C458-4690-852F-7658F19E1F5E}" type="parTrans" cxnId="{EC51EFBD-4DD1-4344-9864-24642B67F040}">
      <dgm:prSet/>
      <dgm:spPr/>
      <dgm:t>
        <a:bodyPr/>
        <a:lstStyle/>
        <a:p>
          <a:endParaRPr lang="en-US"/>
        </a:p>
      </dgm:t>
    </dgm:pt>
    <dgm:pt modelId="{3EE32D9F-9A6B-47F2-AC95-ADD5F05F6B1B}" type="sibTrans" cxnId="{EC51EFBD-4DD1-4344-9864-24642B67F040}">
      <dgm:prSet/>
      <dgm:spPr/>
      <dgm:t>
        <a:bodyPr/>
        <a:lstStyle/>
        <a:p>
          <a:endParaRPr lang="en-US"/>
        </a:p>
      </dgm:t>
    </dgm:pt>
    <dgm:pt modelId="{B297FF9C-C64D-4166-9DCE-243FD3952711}">
      <dgm:prSet/>
      <dgm:spPr/>
      <dgm:t>
        <a:bodyPr/>
        <a:lstStyle/>
        <a:p>
          <a:r>
            <a:rPr lang="en-US"/>
            <a:t>Results in less error</a:t>
          </a:r>
        </a:p>
      </dgm:t>
    </dgm:pt>
    <dgm:pt modelId="{5FF8B141-B33C-4C30-817B-64868E39BF66}" type="parTrans" cxnId="{10307129-2DAD-4E98-8D12-F35B875B2359}">
      <dgm:prSet/>
      <dgm:spPr/>
      <dgm:t>
        <a:bodyPr/>
        <a:lstStyle/>
        <a:p>
          <a:endParaRPr lang="en-US"/>
        </a:p>
      </dgm:t>
    </dgm:pt>
    <dgm:pt modelId="{205AC302-3315-472E-B28E-3F1216E70951}" type="sibTrans" cxnId="{10307129-2DAD-4E98-8D12-F35B875B2359}">
      <dgm:prSet/>
      <dgm:spPr/>
      <dgm:t>
        <a:bodyPr/>
        <a:lstStyle/>
        <a:p>
          <a:endParaRPr lang="en-US"/>
        </a:p>
      </dgm:t>
    </dgm:pt>
    <dgm:pt modelId="{E77EE4C5-0B8B-43FB-9DA2-CCDE7931DC50}" type="pres">
      <dgm:prSet presAssocID="{0C2E3721-BC51-4889-8D7B-4C6FE0999F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4E5812-1FD3-4984-95B9-6E1EFD3997F6}" type="pres">
      <dgm:prSet presAssocID="{56C193B3-7543-4A3E-B16D-70F52F1F6136}" presName="hierRoot1" presStyleCnt="0"/>
      <dgm:spPr/>
    </dgm:pt>
    <dgm:pt modelId="{50A283BE-5448-4A3F-9A3F-F59E8C907526}" type="pres">
      <dgm:prSet presAssocID="{56C193B3-7543-4A3E-B16D-70F52F1F6136}" presName="composite" presStyleCnt="0"/>
      <dgm:spPr/>
    </dgm:pt>
    <dgm:pt modelId="{81D095F6-B1FC-426C-93C4-90FD11D1199B}" type="pres">
      <dgm:prSet presAssocID="{56C193B3-7543-4A3E-B16D-70F52F1F6136}" presName="background" presStyleLbl="node0" presStyleIdx="0" presStyleCnt="4"/>
      <dgm:spPr/>
    </dgm:pt>
    <dgm:pt modelId="{D602202B-0042-454F-BE93-5947F60101D6}" type="pres">
      <dgm:prSet presAssocID="{56C193B3-7543-4A3E-B16D-70F52F1F6136}" presName="text" presStyleLbl="fgAcc0" presStyleIdx="0" presStyleCnt="4">
        <dgm:presLayoutVars>
          <dgm:chPref val="3"/>
        </dgm:presLayoutVars>
      </dgm:prSet>
      <dgm:spPr/>
    </dgm:pt>
    <dgm:pt modelId="{9232187A-D27F-41FB-89E7-D6E1200F193C}" type="pres">
      <dgm:prSet presAssocID="{56C193B3-7543-4A3E-B16D-70F52F1F6136}" presName="hierChild2" presStyleCnt="0"/>
      <dgm:spPr/>
    </dgm:pt>
    <dgm:pt modelId="{22CBDC76-E6AE-47EC-A4A0-0D757827C72D}" type="pres">
      <dgm:prSet presAssocID="{C61C1578-419C-4134-A7D9-6D00364AAC80}" presName="hierRoot1" presStyleCnt="0"/>
      <dgm:spPr/>
    </dgm:pt>
    <dgm:pt modelId="{A10A61F8-67EA-4620-870B-A82C572A75E5}" type="pres">
      <dgm:prSet presAssocID="{C61C1578-419C-4134-A7D9-6D00364AAC80}" presName="composite" presStyleCnt="0"/>
      <dgm:spPr/>
    </dgm:pt>
    <dgm:pt modelId="{F1333F4F-7969-4AF0-B6F1-3F169EDB4E50}" type="pres">
      <dgm:prSet presAssocID="{C61C1578-419C-4134-A7D9-6D00364AAC80}" presName="background" presStyleLbl="node0" presStyleIdx="1" presStyleCnt="4"/>
      <dgm:spPr/>
    </dgm:pt>
    <dgm:pt modelId="{5D4B8987-1539-4B65-ACFA-258D775C2AFD}" type="pres">
      <dgm:prSet presAssocID="{C61C1578-419C-4134-A7D9-6D00364AAC80}" presName="text" presStyleLbl="fgAcc0" presStyleIdx="1" presStyleCnt="4">
        <dgm:presLayoutVars>
          <dgm:chPref val="3"/>
        </dgm:presLayoutVars>
      </dgm:prSet>
      <dgm:spPr/>
    </dgm:pt>
    <dgm:pt modelId="{56D2C653-925E-417C-97A2-AA11A714ACD1}" type="pres">
      <dgm:prSet presAssocID="{C61C1578-419C-4134-A7D9-6D00364AAC80}" presName="hierChild2" presStyleCnt="0"/>
      <dgm:spPr/>
    </dgm:pt>
    <dgm:pt modelId="{59B1F2CF-3059-4888-8142-2F413F59D784}" type="pres">
      <dgm:prSet presAssocID="{8934FE12-A9A6-45B5-91A1-506FE0BEACA1}" presName="hierRoot1" presStyleCnt="0"/>
      <dgm:spPr/>
    </dgm:pt>
    <dgm:pt modelId="{E0016CE7-E86A-478B-8869-51D554C7196D}" type="pres">
      <dgm:prSet presAssocID="{8934FE12-A9A6-45B5-91A1-506FE0BEACA1}" presName="composite" presStyleCnt="0"/>
      <dgm:spPr/>
    </dgm:pt>
    <dgm:pt modelId="{6C775EEF-B36F-451E-8390-29BAC2CEB200}" type="pres">
      <dgm:prSet presAssocID="{8934FE12-A9A6-45B5-91A1-506FE0BEACA1}" presName="background" presStyleLbl="node0" presStyleIdx="2" presStyleCnt="4"/>
      <dgm:spPr/>
    </dgm:pt>
    <dgm:pt modelId="{40CECFF5-825A-44E0-B186-BB6EA695A0FE}" type="pres">
      <dgm:prSet presAssocID="{8934FE12-A9A6-45B5-91A1-506FE0BEACA1}" presName="text" presStyleLbl="fgAcc0" presStyleIdx="2" presStyleCnt="4">
        <dgm:presLayoutVars>
          <dgm:chPref val="3"/>
        </dgm:presLayoutVars>
      </dgm:prSet>
      <dgm:spPr/>
    </dgm:pt>
    <dgm:pt modelId="{955D8E20-34A8-4049-8554-0F20CFEFBEF3}" type="pres">
      <dgm:prSet presAssocID="{8934FE12-A9A6-45B5-91A1-506FE0BEACA1}" presName="hierChild2" presStyleCnt="0"/>
      <dgm:spPr/>
    </dgm:pt>
    <dgm:pt modelId="{79FBF50E-3631-4CAF-A877-04FF5257FEE9}" type="pres">
      <dgm:prSet presAssocID="{B297FF9C-C64D-4166-9DCE-243FD3952711}" presName="hierRoot1" presStyleCnt="0"/>
      <dgm:spPr/>
    </dgm:pt>
    <dgm:pt modelId="{FFFF7B65-7FA3-4FEF-9C94-56B3F886A0C6}" type="pres">
      <dgm:prSet presAssocID="{B297FF9C-C64D-4166-9DCE-243FD3952711}" presName="composite" presStyleCnt="0"/>
      <dgm:spPr/>
    </dgm:pt>
    <dgm:pt modelId="{A685F173-2E7D-40C0-8B09-628A0D56E26B}" type="pres">
      <dgm:prSet presAssocID="{B297FF9C-C64D-4166-9DCE-243FD3952711}" presName="background" presStyleLbl="node0" presStyleIdx="3" presStyleCnt="4"/>
      <dgm:spPr/>
    </dgm:pt>
    <dgm:pt modelId="{BDA753C1-549D-4371-A722-EC0E74875BF4}" type="pres">
      <dgm:prSet presAssocID="{B297FF9C-C64D-4166-9DCE-243FD3952711}" presName="text" presStyleLbl="fgAcc0" presStyleIdx="3" presStyleCnt="4">
        <dgm:presLayoutVars>
          <dgm:chPref val="3"/>
        </dgm:presLayoutVars>
      </dgm:prSet>
      <dgm:spPr/>
    </dgm:pt>
    <dgm:pt modelId="{DD1C97F3-F637-4AFC-9EE5-45214CC2CA49}" type="pres">
      <dgm:prSet presAssocID="{B297FF9C-C64D-4166-9DCE-243FD3952711}" presName="hierChild2" presStyleCnt="0"/>
      <dgm:spPr/>
    </dgm:pt>
  </dgm:ptLst>
  <dgm:cxnLst>
    <dgm:cxn modelId="{45F01021-6887-4DD2-ADE3-C3440DBBB661}" srcId="{0C2E3721-BC51-4889-8D7B-4C6FE0999F62}" destId="{C61C1578-419C-4134-A7D9-6D00364AAC80}" srcOrd="1" destOrd="0" parTransId="{B778FDE7-3636-4A78-8806-FFEC490EC32D}" sibTransId="{E45F69C1-0C50-459A-A4B0-14F07561B8A0}"/>
    <dgm:cxn modelId="{DF767A26-C102-4E0A-8E5C-5879430F5A54}" type="presOf" srcId="{8934FE12-A9A6-45B5-91A1-506FE0BEACA1}" destId="{40CECFF5-825A-44E0-B186-BB6EA695A0FE}" srcOrd="0" destOrd="0" presId="urn:microsoft.com/office/officeart/2005/8/layout/hierarchy1"/>
    <dgm:cxn modelId="{10307129-2DAD-4E98-8D12-F35B875B2359}" srcId="{0C2E3721-BC51-4889-8D7B-4C6FE0999F62}" destId="{B297FF9C-C64D-4166-9DCE-243FD3952711}" srcOrd="3" destOrd="0" parTransId="{5FF8B141-B33C-4C30-817B-64868E39BF66}" sibTransId="{205AC302-3315-472E-B28E-3F1216E70951}"/>
    <dgm:cxn modelId="{AC33363B-4396-4B71-988C-AC594F5DDB58}" type="presOf" srcId="{0C2E3721-BC51-4889-8D7B-4C6FE0999F62}" destId="{E77EE4C5-0B8B-43FB-9DA2-CCDE7931DC50}" srcOrd="0" destOrd="0" presId="urn:microsoft.com/office/officeart/2005/8/layout/hierarchy1"/>
    <dgm:cxn modelId="{2AF4A167-C229-4B18-AABB-2FDBBF32E527}" type="presOf" srcId="{C61C1578-419C-4134-A7D9-6D00364AAC80}" destId="{5D4B8987-1539-4B65-ACFA-258D775C2AFD}" srcOrd="0" destOrd="0" presId="urn:microsoft.com/office/officeart/2005/8/layout/hierarchy1"/>
    <dgm:cxn modelId="{17EE9F84-0875-483E-919F-53E9482F805F}" type="presOf" srcId="{B297FF9C-C64D-4166-9DCE-243FD3952711}" destId="{BDA753C1-549D-4371-A722-EC0E74875BF4}" srcOrd="0" destOrd="0" presId="urn:microsoft.com/office/officeart/2005/8/layout/hierarchy1"/>
    <dgm:cxn modelId="{D2F63886-AD9F-486A-AA66-C29FC516351C}" type="presOf" srcId="{56C193B3-7543-4A3E-B16D-70F52F1F6136}" destId="{D602202B-0042-454F-BE93-5947F60101D6}" srcOrd="0" destOrd="0" presId="urn:microsoft.com/office/officeart/2005/8/layout/hierarchy1"/>
    <dgm:cxn modelId="{B1EDB487-0467-4D8F-B191-C224EF9203B2}" srcId="{0C2E3721-BC51-4889-8D7B-4C6FE0999F62}" destId="{56C193B3-7543-4A3E-B16D-70F52F1F6136}" srcOrd="0" destOrd="0" parTransId="{E9D59F8E-D1A1-441C-B5E7-F0F7C05D3508}" sibTransId="{610EDDB4-0F18-40BB-B91F-DA1D1EEFF4D7}"/>
    <dgm:cxn modelId="{EC51EFBD-4DD1-4344-9864-24642B67F040}" srcId="{0C2E3721-BC51-4889-8D7B-4C6FE0999F62}" destId="{8934FE12-A9A6-45B5-91A1-506FE0BEACA1}" srcOrd="2" destOrd="0" parTransId="{A7D774C5-C458-4690-852F-7658F19E1F5E}" sibTransId="{3EE32D9F-9A6B-47F2-AC95-ADD5F05F6B1B}"/>
    <dgm:cxn modelId="{B2BB706F-E97A-4512-86DD-41FE06FE5300}" type="presParOf" srcId="{E77EE4C5-0B8B-43FB-9DA2-CCDE7931DC50}" destId="{4B4E5812-1FD3-4984-95B9-6E1EFD3997F6}" srcOrd="0" destOrd="0" presId="urn:microsoft.com/office/officeart/2005/8/layout/hierarchy1"/>
    <dgm:cxn modelId="{F3FD4B6D-CA95-44C2-9F23-B2403F86B2F0}" type="presParOf" srcId="{4B4E5812-1FD3-4984-95B9-6E1EFD3997F6}" destId="{50A283BE-5448-4A3F-9A3F-F59E8C907526}" srcOrd="0" destOrd="0" presId="urn:microsoft.com/office/officeart/2005/8/layout/hierarchy1"/>
    <dgm:cxn modelId="{C5213F13-91FA-474E-B301-A69E551E4A4D}" type="presParOf" srcId="{50A283BE-5448-4A3F-9A3F-F59E8C907526}" destId="{81D095F6-B1FC-426C-93C4-90FD11D1199B}" srcOrd="0" destOrd="0" presId="urn:microsoft.com/office/officeart/2005/8/layout/hierarchy1"/>
    <dgm:cxn modelId="{00CC3D3C-475A-4400-920D-D783298F55E3}" type="presParOf" srcId="{50A283BE-5448-4A3F-9A3F-F59E8C907526}" destId="{D602202B-0042-454F-BE93-5947F60101D6}" srcOrd="1" destOrd="0" presId="urn:microsoft.com/office/officeart/2005/8/layout/hierarchy1"/>
    <dgm:cxn modelId="{0F74E88F-B191-47FD-8D46-3D4F19CFFD62}" type="presParOf" srcId="{4B4E5812-1FD3-4984-95B9-6E1EFD3997F6}" destId="{9232187A-D27F-41FB-89E7-D6E1200F193C}" srcOrd="1" destOrd="0" presId="urn:microsoft.com/office/officeart/2005/8/layout/hierarchy1"/>
    <dgm:cxn modelId="{A9884A5C-075B-492D-A915-F4CF5BB185A3}" type="presParOf" srcId="{E77EE4C5-0B8B-43FB-9DA2-CCDE7931DC50}" destId="{22CBDC76-E6AE-47EC-A4A0-0D757827C72D}" srcOrd="1" destOrd="0" presId="urn:microsoft.com/office/officeart/2005/8/layout/hierarchy1"/>
    <dgm:cxn modelId="{B8EEA3A4-D5AC-4B05-844A-76FE2AE17590}" type="presParOf" srcId="{22CBDC76-E6AE-47EC-A4A0-0D757827C72D}" destId="{A10A61F8-67EA-4620-870B-A82C572A75E5}" srcOrd="0" destOrd="0" presId="urn:microsoft.com/office/officeart/2005/8/layout/hierarchy1"/>
    <dgm:cxn modelId="{B785A564-E05F-4AD6-849D-6EB231396722}" type="presParOf" srcId="{A10A61F8-67EA-4620-870B-A82C572A75E5}" destId="{F1333F4F-7969-4AF0-B6F1-3F169EDB4E50}" srcOrd="0" destOrd="0" presId="urn:microsoft.com/office/officeart/2005/8/layout/hierarchy1"/>
    <dgm:cxn modelId="{4301FD77-A25C-488F-879E-408CD09561BF}" type="presParOf" srcId="{A10A61F8-67EA-4620-870B-A82C572A75E5}" destId="{5D4B8987-1539-4B65-ACFA-258D775C2AFD}" srcOrd="1" destOrd="0" presId="urn:microsoft.com/office/officeart/2005/8/layout/hierarchy1"/>
    <dgm:cxn modelId="{D4808F71-8E94-498B-92B9-447B38681740}" type="presParOf" srcId="{22CBDC76-E6AE-47EC-A4A0-0D757827C72D}" destId="{56D2C653-925E-417C-97A2-AA11A714ACD1}" srcOrd="1" destOrd="0" presId="urn:microsoft.com/office/officeart/2005/8/layout/hierarchy1"/>
    <dgm:cxn modelId="{6C4C0E89-5360-4634-884E-F32F86E934CB}" type="presParOf" srcId="{E77EE4C5-0B8B-43FB-9DA2-CCDE7931DC50}" destId="{59B1F2CF-3059-4888-8142-2F413F59D784}" srcOrd="2" destOrd="0" presId="urn:microsoft.com/office/officeart/2005/8/layout/hierarchy1"/>
    <dgm:cxn modelId="{5DE15364-DF5D-4DDD-BA79-8ECFFD943BB0}" type="presParOf" srcId="{59B1F2CF-3059-4888-8142-2F413F59D784}" destId="{E0016CE7-E86A-478B-8869-51D554C7196D}" srcOrd="0" destOrd="0" presId="urn:microsoft.com/office/officeart/2005/8/layout/hierarchy1"/>
    <dgm:cxn modelId="{811895D4-3F02-40ED-BD55-8152F27C730D}" type="presParOf" srcId="{E0016CE7-E86A-478B-8869-51D554C7196D}" destId="{6C775EEF-B36F-451E-8390-29BAC2CEB200}" srcOrd="0" destOrd="0" presId="urn:microsoft.com/office/officeart/2005/8/layout/hierarchy1"/>
    <dgm:cxn modelId="{06389EAF-78B6-4B0C-9425-0D80E7D32C54}" type="presParOf" srcId="{E0016CE7-E86A-478B-8869-51D554C7196D}" destId="{40CECFF5-825A-44E0-B186-BB6EA695A0FE}" srcOrd="1" destOrd="0" presId="urn:microsoft.com/office/officeart/2005/8/layout/hierarchy1"/>
    <dgm:cxn modelId="{5D8D9290-7C6C-45B4-BFDE-A481252A9AFE}" type="presParOf" srcId="{59B1F2CF-3059-4888-8142-2F413F59D784}" destId="{955D8E20-34A8-4049-8554-0F20CFEFBEF3}" srcOrd="1" destOrd="0" presId="urn:microsoft.com/office/officeart/2005/8/layout/hierarchy1"/>
    <dgm:cxn modelId="{A7CFCAC4-7B43-4668-8970-10C6AE57BD68}" type="presParOf" srcId="{E77EE4C5-0B8B-43FB-9DA2-CCDE7931DC50}" destId="{79FBF50E-3631-4CAF-A877-04FF5257FEE9}" srcOrd="3" destOrd="0" presId="urn:microsoft.com/office/officeart/2005/8/layout/hierarchy1"/>
    <dgm:cxn modelId="{BFBF5BBB-9A6C-46B7-99F7-528F38AFEC38}" type="presParOf" srcId="{79FBF50E-3631-4CAF-A877-04FF5257FEE9}" destId="{FFFF7B65-7FA3-4FEF-9C94-56B3F886A0C6}" srcOrd="0" destOrd="0" presId="urn:microsoft.com/office/officeart/2005/8/layout/hierarchy1"/>
    <dgm:cxn modelId="{0C0D8FAF-09C7-4464-9B87-D2D8D02780DC}" type="presParOf" srcId="{FFFF7B65-7FA3-4FEF-9C94-56B3F886A0C6}" destId="{A685F173-2E7D-40C0-8B09-628A0D56E26B}" srcOrd="0" destOrd="0" presId="urn:microsoft.com/office/officeart/2005/8/layout/hierarchy1"/>
    <dgm:cxn modelId="{C68C9FAE-B59E-4D50-9D72-A8F9D9C27010}" type="presParOf" srcId="{FFFF7B65-7FA3-4FEF-9C94-56B3F886A0C6}" destId="{BDA753C1-549D-4371-A722-EC0E74875BF4}" srcOrd="1" destOrd="0" presId="urn:microsoft.com/office/officeart/2005/8/layout/hierarchy1"/>
    <dgm:cxn modelId="{8818D9FB-BEF1-4BC0-9CA9-C5889C40C4BB}" type="presParOf" srcId="{79FBF50E-3631-4CAF-A877-04FF5257FEE9}" destId="{DD1C97F3-F637-4AFC-9EE5-45214CC2CA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095F6-B1FC-426C-93C4-90FD11D1199B}">
      <dsp:nvSpPr>
        <dsp:cNvPr id="0" name=""/>
        <dsp:cNvSpPr/>
      </dsp:nvSpPr>
      <dsp:spPr>
        <a:xfrm>
          <a:off x="3040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2202B-0042-454F-BE93-5947F60101D6}">
      <dsp:nvSpPr>
        <dsp:cNvPr id="0" name=""/>
        <dsp:cNvSpPr/>
      </dsp:nvSpPr>
      <dsp:spPr>
        <a:xfrm>
          <a:off x="244258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Employees are more willing to report errors</a:t>
          </a:r>
        </a:p>
      </dsp:txBody>
      <dsp:txXfrm>
        <a:off x="284635" y="1070626"/>
        <a:ext cx="2090204" cy="1297804"/>
      </dsp:txXfrm>
    </dsp:sp>
    <dsp:sp modelId="{F1333F4F-7969-4AF0-B6F1-3F169EDB4E50}">
      <dsp:nvSpPr>
        <dsp:cNvPr id="0" name=""/>
        <dsp:cNvSpPr/>
      </dsp:nvSpPr>
      <dsp:spPr>
        <a:xfrm>
          <a:off x="2656434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B8987-1539-4B65-ACFA-258D775C2AFD}">
      <dsp:nvSpPr>
        <dsp:cNvPr id="0" name=""/>
        <dsp:cNvSpPr/>
      </dsp:nvSpPr>
      <dsp:spPr>
        <a:xfrm>
          <a:off x="2897652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Encourages discussion around these issues</a:t>
          </a:r>
        </a:p>
      </dsp:txBody>
      <dsp:txXfrm>
        <a:off x="2938029" y="1070626"/>
        <a:ext cx="2090204" cy="1297804"/>
      </dsp:txXfrm>
    </dsp:sp>
    <dsp:sp modelId="{6C775EEF-B36F-451E-8390-29BAC2CEB200}">
      <dsp:nvSpPr>
        <dsp:cNvPr id="0" name=""/>
        <dsp:cNvSpPr/>
      </dsp:nvSpPr>
      <dsp:spPr>
        <a:xfrm>
          <a:off x="5309828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ECFF5-825A-44E0-B186-BB6EA695A0FE}">
      <dsp:nvSpPr>
        <dsp:cNvPr id="0" name=""/>
        <dsp:cNvSpPr/>
      </dsp:nvSpPr>
      <dsp:spPr>
        <a:xfrm>
          <a:off x="5551046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Which leads to improvement to processes</a:t>
          </a:r>
        </a:p>
      </dsp:txBody>
      <dsp:txXfrm>
        <a:off x="5591423" y="1070626"/>
        <a:ext cx="2090204" cy="1297804"/>
      </dsp:txXfrm>
    </dsp:sp>
    <dsp:sp modelId="{A685F173-2E7D-40C0-8B09-628A0D56E26B}">
      <dsp:nvSpPr>
        <dsp:cNvPr id="0" name=""/>
        <dsp:cNvSpPr/>
      </dsp:nvSpPr>
      <dsp:spPr>
        <a:xfrm>
          <a:off x="7963222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753C1-549D-4371-A722-EC0E74875BF4}">
      <dsp:nvSpPr>
        <dsp:cNvPr id="0" name=""/>
        <dsp:cNvSpPr/>
      </dsp:nvSpPr>
      <dsp:spPr>
        <a:xfrm>
          <a:off x="8204440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Results in less error</a:t>
          </a:r>
        </a:p>
      </dsp:txBody>
      <dsp:txXfrm>
        <a:off x="8244817" y="1070626"/>
        <a:ext cx="2090204" cy="129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A543-9DD9-724F-F126-A1D19EACC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399DF-AECF-2164-4269-A85993F19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C608C-D51A-6BFA-A23B-6188BC33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603B-870B-4343-8CC5-A911FD93D4E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6773B-A3CD-0B8D-9A08-70CAD78B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80489-9677-B712-6E57-223297EA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286A-92A1-4F9C-9597-CBA2941D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7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E211-4002-008E-F527-2AFFC049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F3F1D-DE90-2584-0BFC-372254657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2635A-20E0-9FDC-657F-506A6563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603B-870B-4343-8CC5-A911FD93D4E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8B2CB-9B49-3F30-6E37-53ED74CD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4C6B-DFFC-BE01-CE7B-0075A6E3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286A-92A1-4F9C-9597-CBA2941D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4408C-3CEA-C294-A220-24D1B0D38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59876-CB1F-A0BA-D972-18F6033BC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5B786-F561-DC0F-4B7D-5E9DFF1E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603B-870B-4343-8CC5-A911FD93D4E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0043A-58D2-6ACC-3465-E9EFD0C2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60650-3EC3-F7EC-1FBE-FA43712E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286A-92A1-4F9C-9597-CBA2941D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0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E84B-6153-4489-0353-0E091228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6F41E-D8BF-85E9-4B39-D4BE90B2B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71B76-0C0B-3054-2967-62A28B5F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603B-870B-4343-8CC5-A911FD93D4E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AD262-2617-854F-5F8D-C24D5B7F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5174C-3EB4-32AF-A32C-2771557A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286A-92A1-4F9C-9597-CBA2941D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0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A623-8D66-D5E0-82A3-A1D0290F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AC4CC-5EBF-2782-CCE5-3DBCD2470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C0AD0-1670-D0CA-D82A-F962EB322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603B-870B-4343-8CC5-A911FD93D4E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42A23-6DF0-DA5D-C32D-427BDA4E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EADFC-D633-FD18-8656-EE2FF7D6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286A-92A1-4F9C-9597-CBA2941D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7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2DF6-BAE8-06DD-5664-CC91169C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AF23-94DF-8746-76F7-C0D2C183D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FBD8-7ECC-A299-1954-032A30F8C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23DAB-2025-4AE4-114B-BE8685CB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603B-870B-4343-8CC5-A911FD93D4E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785D-F97C-8C3C-C2D3-AC9A6042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89CC5-1764-941F-C98F-51C4C7FF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286A-92A1-4F9C-9597-CBA2941D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8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88B0-82E1-9BD1-7B84-1CB98325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0B791-D675-C4C8-CECC-93B0F168A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A3F2B-5BC6-0F8B-6A12-E72F90A20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D8543-BD08-957B-9A24-B0FB4BC71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DE69C-3B07-D95B-C1ED-CFAAD60FC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FB957-0229-E52C-B9AF-5B6DAA44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603B-870B-4343-8CC5-A911FD93D4E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242B70-6A6D-01A5-7BFC-6B058C0C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2C6985-A9C6-EE48-1B48-B93A5516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286A-92A1-4F9C-9597-CBA2941D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4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4BB2-BC75-AEBC-1B8B-841DD229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43D78-AE55-C3FD-F398-2AC6E85B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603B-870B-4343-8CC5-A911FD93D4E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51420-5544-45CB-548B-7C7609FD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FA81D-C0B4-66B7-FA58-00EFC9C3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286A-92A1-4F9C-9597-CBA2941D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2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07C22-432E-5B70-891C-999D5152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603B-870B-4343-8CC5-A911FD93D4E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BCADF-9259-34BD-2164-A2839381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074E3-17B7-B11B-13BE-954E3721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286A-92A1-4F9C-9597-CBA2941D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4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BC7B-28BE-B705-26E9-A39D3416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75D0-A4EF-E593-A775-9185133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FFCE8-4E96-4721-5D57-6DFBA5B6F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D24A8-15E6-62E9-83BA-40F73E8A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603B-870B-4343-8CC5-A911FD93D4E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1BFB3-0275-28E8-E104-DDC49EDF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70BBA-3EA6-2E05-0845-16FFB789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286A-92A1-4F9C-9597-CBA2941D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6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CCC7-047E-2864-4153-27EEF2E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B5D307-8805-70DE-B881-647F8E6B0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34F71-D0F3-71DB-6F45-59E004CF4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BD6D2-86B7-EAD7-A0CC-13DD5AF3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603B-870B-4343-8CC5-A911FD93D4E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58BA9-C5D3-53E8-6743-C94BABCF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87AC2-186D-3661-05E7-084DA1AE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286A-92A1-4F9C-9597-CBA2941D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F71DB-5786-B132-37E7-5223639B4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4B62F-E755-C55D-FCEE-075965A59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5124D-5002-5C49-03BE-7FD4FF22D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45603B-870B-4343-8CC5-A911FD93D4E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47A8C-E7DE-6B5D-B640-F4EEF9EB0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C38E5-C085-3FA4-F111-368E781A2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B9286A-92A1-4F9C-9597-CBA2941D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3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snet.ahrq.gov/perspective/making-just-culture-reality-one-organizations-approach" TargetMode="External"/><Relationship Id="rId2" Type="http://schemas.openxmlformats.org/officeDocument/2006/relationships/hyperlink" Target="https://safetystage.com/safety-culture/just-culture-algorith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5734E-4AFE-B872-4162-223598A1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/>
              <a:t>A Just Culture in Software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3DF40-3FDA-B28D-FE2D-3172D9084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sz="1300"/>
              <a:t>Andrew Bach</a:t>
            </a:r>
            <a:br>
              <a:rPr lang="en-US" sz="1300"/>
            </a:br>
            <a:r>
              <a:rPr lang="en-US" sz="1300"/>
              <a:t>Module 9</a:t>
            </a:r>
            <a:br>
              <a:rPr lang="en-US" sz="1300"/>
            </a:br>
            <a:r>
              <a:rPr lang="en-US" sz="1300"/>
              <a:t>7/15/2024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00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A0A33-0F9D-E0B5-DF88-28D83FCE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What is a Just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8F325-B50D-23A1-ED86-81F25289F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A workplace culture that encourages reporting and learning to prevent errors.</a:t>
            </a:r>
          </a:p>
          <a:p>
            <a:r>
              <a:rPr lang="en-US" sz="2400"/>
              <a:t>Focused on assessing how an issue occurred and how we can learn from it instead of focusing on who caused the issue and how they can be punished.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84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5013E-9365-32A5-B989-B30F1310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Elements of a Just Culture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DBD442C-1430-1356-E7E0-A8757C5CD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sz="1700"/>
              <a:t>Encouraging staff to report and discuss issues and almost</a:t>
            </a:r>
          </a:p>
          <a:p>
            <a:r>
              <a:rPr lang="en-US" sz="1700"/>
              <a:t>Create an environment where there is no fear of retribution</a:t>
            </a:r>
          </a:p>
          <a:p>
            <a:r>
              <a:rPr lang="en-US" sz="1700"/>
              <a:t>Focus on behavioral choices and the reasons behind them</a:t>
            </a:r>
          </a:p>
          <a:p>
            <a:r>
              <a:rPr lang="en-US" sz="1700"/>
              <a:t>Remedy the error by fixing the system, not punishing the worker</a:t>
            </a:r>
          </a:p>
          <a:p>
            <a:r>
              <a:rPr lang="en-US" sz="1700"/>
              <a:t>All employees to deviate when appropriate</a:t>
            </a:r>
          </a:p>
          <a:p>
            <a:r>
              <a:rPr lang="en-US" sz="1700"/>
              <a:t>Look at the root cause of errors in a system</a:t>
            </a:r>
          </a:p>
          <a:p>
            <a:r>
              <a:rPr lang="en-US" sz="1700"/>
              <a:t>Encourage all involved to take responsibility/ownership</a:t>
            </a:r>
          </a:p>
          <a:p>
            <a:r>
              <a:rPr lang="en-US" sz="1700" i="1"/>
              <a:t>https://safetystage.com/safety-culture/just-culture-algorithm/#What_is_a_Just_Culture</a:t>
            </a:r>
          </a:p>
        </p:txBody>
      </p:sp>
    </p:spTree>
    <p:extLst>
      <p:ext uri="{BB962C8B-B14F-4D97-AF65-F5344CB8AC3E}">
        <p14:creationId xmlns:p14="http://schemas.microsoft.com/office/powerpoint/2010/main" val="251720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83FE3-0B45-5CAE-9E19-5DC1FCC3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Benefits of a Just Culture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7F6C92-FCB9-CC36-3935-C5ACE3133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05324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056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157CB-0ED8-BA42-AAD5-2536E61F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300"/>
              <a:t>Implementing a Just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3044-6A40-DEBF-058A-D3A684834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500"/>
              <a:t>Build it into organizational practices and processes</a:t>
            </a:r>
          </a:p>
          <a:p>
            <a:pPr lvl="1"/>
            <a:r>
              <a:rPr lang="en-US" sz="1500"/>
              <a:t>Get leadership buy-in</a:t>
            </a:r>
          </a:p>
          <a:p>
            <a:pPr lvl="1"/>
            <a:r>
              <a:rPr lang="en-US" sz="1500"/>
              <a:t>Don’t make Just Culture a buzz word</a:t>
            </a:r>
          </a:p>
          <a:p>
            <a:pPr lvl="1"/>
            <a:r>
              <a:rPr lang="en-US" sz="1500"/>
              <a:t>Focus on thinking “How would I apply a just culture to this situation.”</a:t>
            </a:r>
          </a:p>
          <a:p>
            <a:pPr lvl="1"/>
            <a:r>
              <a:rPr lang="en-US" sz="1500"/>
              <a:t>Encourage this line of thinking to other individuals</a:t>
            </a:r>
          </a:p>
          <a:p>
            <a:pPr lvl="1"/>
            <a:r>
              <a:rPr lang="en-US" sz="1500"/>
              <a:t>Review policies and ask how they work in a Just Culture</a:t>
            </a:r>
          </a:p>
          <a:p>
            <a:pPr lvl="1"/>
            <a:r>
              <a:rPr lang="en-US" sz="1500"/>
              <a:t>Make it standard that all policies moving forward comply with a Just culture</a:t>
            </a:r>
          </a:p>
          <a:p>
            <a:pPr lvl="1"/>
            <a:endParaRPr lang="en-US" sz="1500"/>
          </a:p>
          <a:p>
            <a:r>
              <a:rPr lang="en-US" sz="1500" i="1"/>
              <a:t>https://psnet.ahrq.gov/perspective/making-just-culture-reality-one-organizations-approach</a:t>
            </a:r>
          </a:p>
        </p:txBody>
      </p:sp>
      <p:pic>
        <p:nvPicPr>
          <p:cNvPr id="1026" name="Picture 2" descr="Just/Accountable Culture">
            <a:extLst>
              <a:ext uri="{FF2B5EF4-FFF2-40B4-BE49-F238E27FC236}">
                <a16:creationId xmlns:a16="http://schemas.microsoft.com/office/drawing/2014/main" id="{5088DF0C-DD91-A215-D300-F66618499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606923" y="758266"/>
            <a:ext cx="5267892" cy="534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00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31422-5345-73DC-E51D-48A754C1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What is the Learning Curve involved?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36FF-B080-EA8A-414F-5A4DB2E1D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There are many learning opportunities that will present themselves when first implementing a Just Culture.</a:t>
            </a:r>
          </a:p>
          <a:p>
            <a:pPr lvl="1"/>
            <a:r>
              <a:rPr lang="en-US" dirty="0"/>
              <a:t>Lack of buy in from management</a:t>
            </a:r>
          </a:p>
          <a:p>
            <a:pPr lvl="1"/>
            <a:r>
              <a:rPr lang="en-US" dirty="0"/>
              <a:t>A culture of blame that needs to be overcome</a:t>
            </a:r>
          </a:p>
          <a:p>
            <a:pPr lvl="1"/>
            <a:r>
              <a:rPr lang="en-US" dirty="0"/>
              <a:t>Existing policies that are not just</a:t>
            </a:r>
          </a:p>
          <a:p>
            <a:pPr lvl="1"/>
            <a:r>
              <a:rPr lang="en-US" dirty="0"/>
              <a:t>Effort required to consider Just culture when creating new policies and processes</a:t>
            </a:r>
          </a:p>
          <a:p>
            <a:pPr lvl="1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67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F79B6-7DF9-609D-405B-EB025741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Conclusion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4F009-34E7-F0A0-FF7A-068F9C7D3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A Just culture enables employees to report errors with the goal of learning from and improving from the error.</a:t>
            </a:r>
          </a:p>
          <a:p>
            <a:r>
              <a:rPr lang="en-US" sz="2400"/>
              <a:t>Requires effort to implement</a:t>
            </a:r>
          </a:p>
          <a:p>
            <a:pPr lvl="1"/>
            <a:r>
              <a:rPr lang="en-US" dirty="0"/>
              <a:t>Buy in from leadership is necessary to succeed</a:t>
            </a:r>
          </a:p>
          <a:p>
            <a:pPr lvl="1"/>
            <a:r>
              <a:rPr lang="en-US" dirty="0"/>
              <a:t>Don’t make it a buzz word, but instead make it something you think about when dealing with problems.</a:t>
            </a:r>
          </a:p>
          <a:p>
            <a:r>
              <a:rPr lang="en-US" sz="2400"/>
              <a:t>Can be difficult to learn depending on the existing culture and managers.</a:t>
            </a:r>
          </a:p>
        </p:txBody>
      </p:sp>
    </p:spTree>
    <p:extLst>
      <p:ext uri="{BB962C8B-B14F-4D97-AF65-F5344CB8AC3E}">
        <p14:creationId xmlns:p14="http://schemas.microsoft.com/office/powerpoint/2010/main" val="359171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FFADA-D736-D4D0-6CA9-6675E222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264A-5D26-2B8B-DC93-B8BB1DA5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>
                <a:hlinkClick r:id="rId2"/>
              </a:rPr>
              <a:t>https://safetystage.com/safety-culture/just-culture-algorithm/</a:t>
            </a:r>
            <a:endParaRPr lang="en-US" sz="2400"/>
          </a:p>
          <a:p>
            <a:r>
              <a:rPr lang="en-US" sz="2400">
                <a:hlinkClick r:id="rId3"/>
              </a:rPr>
              <a:t>https://psnet.ahrq.gov/perspective/making-just-culture-reality-one-organizations-approach</a:t>
            </a:r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05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397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A Just Culture in Software Development</vt:lpstr>
      <vt:lpstr>What is a Just Culture</vt:lpstr>
      <vt:lpstr>Elements of a Just Culture</vt:lpstr>
      <vt:lpstr>Benefits of a Just Culture</vt:lpstr>
      <vt:lpstr>Implementing a Just Culture</vt:lpstr>
      <vt:lpstr>What is the Learning Curve involved?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Bach, Andrew D</dc:creator>
  <cp:lastModifiedBy>Bach, Andrew D</cp:lastModifiedBy>
  <cp:revision>1</cp:revision>
  <dcterms:created xsi:type="dcterms:W3CDTF">2024-07-15T05:19:08Z</dcterms:created>
  <dcterms:modified xsi:type="dcterms:W3CDTF">2024-07-15T05:48:38Z</dcterms:modified>
</cp:coreProperties>
</file>