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0AF68-B89A-4DD3-8189-18F8750245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E0FED-97CA-4DBB-99AC-B45323D6D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it comes to software, things are always bound to go wrong.</a:t>
          </a:r>
        </a:p>
      </dgm:t>
    </dgm:pt>
    <dgm:pt modelId="{DE94E06E-5B4C-46B1-824D-39547072E4F3}" type="parTrans" cxnId="{67E73026-6447-42BE-9D06-006059C43BDF}">
      <dgm:prSet/>
      <dgm:spPr/>
      <dgm:t>
        <a:bodyPr/>
        <a:lstStyle/>
        <a:p>
          <a:endParaRPr lang="en-US"/>
        </a:p>
      </dgm:t>
    </dgm:pt>
    <dgm:pt modelId="{80F8ACE1-F696-413D-BE6A-3B29B1BCE68F}" type="sibTrans" cxnId="{67E73026-6447-42BE-9D06-006059C43BDF}">
      <dgm:prSet/>
      <dgm:spPr/>
      <dgm:t>
        <a:bodyPr/>
        <a:lstStyle/>
        <a:p>
          <a:endParaRPr lang="en-US"/>
        </a:p>
      </dgm:t>
    </dgm:pt>
    <dgm:pt modelId="{3B582D09-EB38-499C-A1E6-49692B2DE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solutions that are being accessed 24/7, this means there are times software goes down or systems crash off hours.</a:t>
          </a:r>
        </a:p>
      </dgm:t>
    </dgm:pt>
    <dgm:pt modelId="{B4379FF5-EC92-4B4D-9279-AB14B6D9B0B3}" type="parTrans" cxnId="{39FAAA51-1EDD-4F98-BE5F-9256226FE6FA}">
      <dgm:prSet/>
      <dgm:spPr/>
      <dgm:t>
        <a:bodyPr/>
        <a:lstStyle/>
        <a:p>
          <a:endParaRPr lang="en-US"/>
        </a:p>
      </dgm:t>
    </dgm:pt>
    <dgm:pt modelId="{10C00CAB-7202-498C-A2A8-9970A42DD7C4}" type="sibTrans" cxnId="{39FAAA51-1EDD-4F98-BE5F-9256226FE6FA}">
      <dgm:prSet/>
      <dgm:spPr/>
      <dgm:t>
        <a:bodyPr/>
        <a:lstStyle/>
        <a:p>
          <a:endParaRPr lang="en-US"/>
        </a:p>
      </dgm:t>
    </dgm:pt>
    <dgm:pt modelId="{7E3EA525-8C3A-4F87-9467-5BE03966B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Pager Rotation Duties refer to the responsibility of an engineer to be available off hours to support a system if something goes wrong.</a:t>
          </a:r>
        </a:p>
      </dgm:t>
    </dgm:pt>
    <dgm:pt modelId="{BC5FF390-F1F2-4498-966D-364D6E7E92BC}" type="parTrans" cxnId="{53C84CB9-4035-478F-B453-FFA52C3139DE}">
      <dgm:prSet/>
      <dgm:spPr/>
      <dgm:t>
        <a:bodyPr/>
        <a:lstStyle/>
        <a:p>
          <a:endParaRPr lang="en-US"/>
        </a:p>
      </dgm:t>
    </dgm:pt>
    <dgm:pt modelId="{4531E440-737A-44AF-B51B-B059C19B3F4C}" type="sibTrans" cxnId="{53C84CB9-4035-478F-B453-FFA52C3139DE}">
      <dgm:prSet/>
      <dgm:spPr/>
      <dgm:t>
        <a:bodyPr/>
        <a:lstStyle/>
        <a:p>
          <a:endParaRPr lang="en-US"/>
        </a:p>
      </dgm:t>
    </dgm:pt>
    <dgm:pt modelId="{EA6F1AE4-DEB2-4000-A4BF-684051DE7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person changes on a rotation so it isn’t the sole responsibility of a single engineer.</a:t>
          </a:r>
        </a:p>
      </dgm:t>
    </dgm:pt>
    <dgm:pt modelId="{14FE3A7A-2E41-466C-9F32-581A3D8EB425}" type="parTrans" cxnId="{420F93FD-6B9D-4130-8101-4DE12854B424}">
      <dgm:prSet/>
      <dgm:spPr/>
      <dgm:t>
        <a:bodyPr/>
        <a:lstStyle/>
        <a:p>
          <a:endParaRPr lang="en-US"/>
        </a:p>
      </dgm:t>
    </dgm:pt>
    <dgm:pt modelId="{5DA5F1CD-B40A-4D60-82D0-7FCBBD9BA3BD}" type="sibTrans" cxnId="{420F93FD-6B9D-4130-8101-4DE12854B424}">
      <dgm:prSet/>
      <dgm:spPr/>
      <dgm:t>
        <a:bodyPr/>
        <a:lstStyle/>
        <a:p>
          <a:endParaRPr lang="en-US"/>
        </a:p>
      </dgm:t>
    </dgm:pt>
    <dgm:pt modelId="{646194C3-6E80-4E98-81CE-5186F4A06FE7}" type="pres">
      <dgm:prSet presAssocID="{8D80AF68-B89A-4DD3-8189-18F875024586}" presName="root" presStyleCnt="0">
        <dgm:presLayoutVars>
          <dgm:dir/>
          <dgm:resizeHandles val="exact"/>
        </dgm:presLayoutVars>
      </dgm:prSet>
      <dgm:spPr/>
    </dgm:pt>
    <dgm:pt modelId="{625F703B-4850-4EF4-BCE4-A0F322328149}" type="pres">
      <dgm:prSet presAssocID="{0DFE0FED-97CA-4DBB-99AC-B45323D6D8C2}" presName="compNode" presStyleCnt="0"/>
      <dgm:spPr/>
    </dgm:pt>
    <dgm:pt modelId="{A2EFE370-1986-4E95-8F48-333FBDD4F472}" type="pres">
      <dgm:prSet presAssocID="{0DFE0FED-97CA-4DBB-99AC-B45323D6D8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A6CDFA2-BC1B-4685-A216-059A08889522}" type="pres">
      <dgm:prSet presAssocID="{0DFE0FED-97CA-4DBB-99AC-B45323D6D8C2}" presName="spaceRect" presStyleCnt="0"/>
      <dgm:spPr/>
    </dgm:pt>
    <dgm:pt modelId="{7ACB4265-EDE5-482A-9533-C78E529826A4}" type="pres">
      <dgm:prSet presAssocID="{0DFE0FED-97CA-4DBB-99AC-B45323D6D8C2}" presName="textRect" presStyleLbl="revTx" presStyleIdx="0" presStyleCnt="4">
        <dgm:presLayoutVars>
          <dgm:chMax val="1"/>
          <dgm:chPref val="1"/>
        </dgm:presLayoutVars>
      </dgm:prSet>
      <dgm:spPr/>
    </dgm:pt>
    <dgm:pt modelId="{9C278A0D-9524-4A60-9C0D-F0E061024F5F}" type="pres">
      <dgm:prSet presAssocID="{80F8ACE1-F696-413D-BE6A-3B29B1BCE68F}" presName="sibTrans" presStyleCnt="0"/>
      <dgm:spPr/>
    </dgm:pt>
    <dgm:pt modelId="{6AD0DB4F-33F9-4F5E-87EF-8899B2A68BEF}" type="pres">
      <dgm:prSet presAssocID="{3B582D09-EB38-499C-A1E6-49692B2DEAB2}" presName="compNode" presStyleCnt="0"/>
      <dgm:spPr/>
    </dgm:pt>
    <dgm:pt modelId="{955AA126-21CC-4F5A-AB0D-400BCF2A1EE2}" type="pres">
      <dgm:prSet presAssocID="{3B582D09-EB38-499C-A1E6-49692B2DEA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436F193-C60A-4567-9E0A-90662FE95D02}" type="pres">
      <dgm:prSet presAssocID="{3B582D09-EB38-499C-A1E6-49692B2DEAB2}" presName="spaceRect" presStyleCnt="0"/>
      <dgm:spPr/>
    </dgm:pt>
    <dgm:pt modelId="{95998FB5-4072-4404-9A61-70BAEDD5889A}" type="pres">
      <dgm:prSet presAssocID="{3B582D09-EB38-499C-A1E6-49692B2DEAB2}" presName="textRect" presStyleLbl="revTx" presStyleIdx="1" presStyleCnt="4">
        <dgm:presLayoutVars>
          <dgm:chMax val="1"/>
          <dgm:chPref val="1"/>
        </dgm:presLayoutVars>
      </dgm:prSet>
      <dgm:spPr/>
    </dgm:pt>
    <dgm:pt modelId="{61AE149B-9AC6-49F6-8569-40E158B2AFC0}" type="pres">
      <dgm:prSet presAssocID="{10C00CAB-7202-498C-A2A8-9970A42DD7C4}" presName="sibTrans" presStyleCnt="0"/>
      <dgm:spPr/>
    </dgm:pt>
    <dgm:pt modelId="{B9D800A6-19F2-4991-BB01-A7131DD25D3F}" type="pres">
      <dgm:prSet presAssocID="{7E3EA525-8C3A-4F87-9467-5BE03966B235}" presName="compNode" presStyleCnt="0"/>
      <dgm:spPr/>
    </dgm:pt>
    <dgm:pt modelId="{870683A8-4846-4BDC-86AF-79763CF41B56}" type="pres">
      <dgm:prSet presAssocID="{7E3EA525-8C3A-4F87-9467-5BE03966B2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127C7C-B6C8-4057-873F-DCB60B44EBC9}" type="pres">
      <dgm:prSet presAssocID="{7E3EA525-8C3A-4F87-9467-5BE03966B235}" presName="spaceRect" presStyleCnt="0"/>
      <dgm:spPr/>
    </dgm:pt>
    <dgm:pt modelId="{005878BE-95A9-475F-AF9A-E33368C89E81}" type="pres">
      <dgm:prSet presAssocID="{7E3EA525-8C3A-4F87-9467-5BE03966B235}" presName="textRect" presStyleLbl="revTx" presStyleIdx="2" presStyleCnt="4">
        <dgm:presLayoutVars>
          <dgm:chMax val="1"/>
          <dgm:chPref val="1"/>
        </dgm:presLayoutVars>
      </dgm:prSet>
      <dgm:spPr/>
    </dgm:pt>
    <dgm:pt modelId="{D204D66D-1258-4A17-A28C-A11855AB8651}" type="pres">
      <dgm:prSet presAssocID="{4531E440-737A-44AF-B51B-B059C19B3F4C}" presName="sibTrans" presStyleCnt="0"/>
      <dgm:spPr/>
    </dgm:pt>
    <dgm:pt modelId="{1AF7147A-0B1C-464A-98C6-22BE7DF228C3}" type="pres">
      <dgm:prSet presAssocID="{EA6F1AE4-DEB2-4000-A4BF-684051DE7FEA}" presName="compNode" presStyleCnt="0"/>
      <dgm:spPr/>
    </dgm:pt>
    <dgm:pt modelId="{1A2D303D-523C-40BC-B21D-A08449306C89}" type="pres">
      <dgm:prSet presAssocID="{EA6F1AE4-DEB2-4000-A4BF-684051DE7F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D843B65-6CB1-46BC-A409-B0B92A8BBE2B}" type="pres">
      <dgm:prSet presAssocID="{EA6F1AE4-DEB2-4000-A4BF-684051DE7FEA}" presName="spaceRect" presStyleCnt="0"/>
      <dgm:spPr/>
    </dgm:pt>
    <dgm:pt modelId="{3A3D9C05-A52C-4B37-BEDB-A5EF0A3E34CC}" type="pres">
      <dgm:prSet presAssocID="{EA6F1AE4-DEB2-4000-A4BF-684051DE7F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2D2C11-DDCF-4CCE-A0B2-327DE8D7D315}" type="presOf" srcId="{8D80AF68-B89A-4DD3-8189-18F875024586}" destId="{646194C3-6E80-4E98-81CE-5186F4A06FE7}" srcOrd="0" destOrd="0" presId="urn:microsoft.com/office/officeart/2018/2/layout/IconLabelList"/>
    <dgm:cxn modelId="{67E73026-6447-42BE-9D06-006059C43BDF}" srcId="{8D80AF68-B89A-4DD3-8189-18F875024586}" destId="{0DFE0FED-97CA-4DBB-99AC-B45323D6D8C2}" srcOrd="0" destOrd="0" parTransId="{DE94E06E-5B4C-46B1-824D-39547072E4F3}" sibTransId="{80F8ACE1-F696-413D-BE6A-3B29B1BCE68F}"/>
    <dgm:cxn modelId="{59CDC126-4D17-4AB4-BBED-61CD4DA5810B}" type="presOf" srcId="{0DFE0FED-97CA-4DBB-99AC-B45323D6D8C2}" destId="{7ACB4265-EDE5-482A-9533-C78E529826A4}" srcOrd="0" destOrd="0" presId="urn:microsoft.com/office/officeart/2018/2/layout/IconLabelList"/>
    <dgm:cxn modelId="{5C99F76A-95AA-4552-BFC9-B3E0064949AC}" type="presOf" srcId="{EA6F1AE4-DEB2-4000-A4BF-684051DE7FEA}" destId="{3A3D9C05-A52C-4B37-BEDB-A5EF0A3E34CC}" srcOrd="0" destOrd="0" presId="urn:microsoft.com/office/officeart/2018/2/layout/IconLabelList"/>
    <dgm:cxn modelId="{39FAAA51-1EDD-4F98-BE5F-9256226FE6FA}" srcId="{8D80AF68-B89A-4DD3-8189-18F875024586}" destId="{3B582D09-EB38-499C-A1E6-49692B2DEAB2}" srcOrd="1" destOrd="0" parTransId="{B4379FF5-EC92-4B4D-9279-AB14B6D9B0B3}" sibTransId="{10C00CAB-7202-498C-A2A8-9970A42DD7C4}"/>
    <dgm:cxn modelId="{8C807F78-C8FC-4115-8D00-157D361B90CA}" type="presOf" srcId="{3B582D09-EB38-499C-A1E6-49692B2DEAB2}" destId="{95998FB5-4072-4404-9A61-70BAEDD5889A}" srcOrd="0" destOrd="0" presId="urn:microsoft.com/office/officeart/2018/2/layout/IconLabelList"/>
    <dgm:cxn modelId="{06D1EF9A-B5BD-4A45-9AD2-97D5CC167864}" type="presOf" srcId="{7E3EA525-8C3A-4F87-9467-5BE03966B235}" destId="{005878BE-95A9-475F-AF9A-E33368C89E81}" srcOrd="0" destOrd="0" presId="urn:microsoft.com/office/officeart/2018/2/layout/IconLabelList"/>
    <dgm:cxn modelId="{53C84CB9-4035-478F-B453-FFA52C3139DE}" srcId="{8D80AF68-B89A-4DD3-8189-18F875024586}" destId="{7E3EA525-8C3A-4F87-9467-5BE03966B235}" srcOrd="2" destOrd="0" parTransId="{BC5FF390-F1F2-4498-966D-364D6E7E92BC}" sibTransId="{4531E440-737A-44AF-B51B-B059C19B3F4C}"/>
    <dgm:cxn modelId="{420F93FD-6B9D-4130-8101-4DE12854B424}" srcId="{8D80AF68-B89A-4DD3-8189-18F875024586}" destId="{EA6F1AE4-DEB2-4000-A4BF-684051DE7FEA}" srcOrd="3" destOrd="0" parTransId="{14FE3A7A-2E41-466C-9F32-581A3D8EB425}" sibTransId="{5DA5F1CD-B40A-4D60-82D0-7FCBBD9BA3BD}"/>
    <dgm:cxn modelId="{A8EA79FF-6962-4435-AB24-5C285173A84C}" type="presParOf" srcId="{646194C3-6E80-4E98-81CE-5186F4A06FE7}" destId="{625F703B-4850-4EF4-BCE4-A0F322328149}" srcOrd="0" destOrd="0" presId="urn:microsoft.com/office/officeart/2018/2/layout/IconLabelList"/>
    <dgm:cxn modelId="{09939C60-81BF-4829-A761-C2450CE9D177}" type="presParOf" srcId="{625F703B-4850-4EF4-BCE4-A0F322328149}" destId="{A2EFE370-1986-4E95-8F48-333FBDD4F472}" srcOrd="0" destOrd="0" presId="urn:microsoft.com/office/officeart/2018/2/layout/IconLabelList"/>
    <dgm:cxn modelId="{32CD7487-3AA1-42B2-AE0A-EE59B0D51BD7}" type="presParOf" srcId="{625F703B-4850-4EF4-BCE4-A0F322328149}" destId="{AA6CDFA2-BC1B-4685-A216-059A08889522}" srcOrd="1" destOrd="0" presId="urn:microsoft.com/office/officeart/2018/2/layout/IconLabelList"/>
    <dgm:cxn modelId="{958714C0-B4F1-4D3E-A8FB-9336BE5AAE16}" type="presParOf" srcId="{625F703B-4850-4EF4-BCE4-A0F322328149}" destId="{7ACB4265-EDE5-482A-9533-C78E529826A4}" srcOrd="2" destOrd="0" presId="urn:microsoft.com/office/officeart/2018/2/layout/IconLabelList"/>
    <dgm:cxn modelId="{6BCA8A62-51D2-4EA7-AC0A-B83CF5AF6A9E}" type="presParOf" srcId="{646194C3-6E80-4E98-81CE-5186F4A06FE7}" destId="{9C278A0D-9524-4A60-9C0D-F0E061024F5F}" srcOrd="1" destOrd="0" presId="urn:microsoft.com/office/officeart/2018/2/layout/IconLabelList"/>
    <dgm:cxn modelId="{B9F0577B-A87A-4807-BD1C-D64CA74188BA}" type="presParOf" srcId="{646194C3-6E80-4E98-81CE-5186F4A06FE7}" destId="{6AD0DB4F-33F9-4F5E-87EF-8899B2A68BEF}" srcOrd="2" destOrd="0" presId="urn:microsoft.com/office/officeart/2018/2/layout/IconLabelList"/>
    <dgm:cxn modelId="{D3D03C66-5EF3-4BBF-BFB5-21F31EE5124B}" type="presParOf" srcId="{6AD0DB4F-33F9-4F5E-87EF-8899B2A68BEF}" destId="{955AA126-21CC-4F5A-AB0D-400BCF2A1EE2}" srcOrd="0" destOrd="0" presId="urn:microsoft.com/office/officeart/2018/2/layout/IconLabelList"/>
    <dgm:cxn modelId="{62440DBC-DB06-4ECE-AA39-74B535E32BF8}" type="presParOf" srcId="{6AD0DB4F-33F9-4F5E-87EF-8899B2A68BEF}" destId="{8436F193-C60A-4567-9E0A-90662FE95D02}" srcOrd="1" destOrd="0" presId="urn:microsoft.com/office/officeart/2018/2/layout/IconLabelList"/>
    <dgm:cxn modelId="{874CB6A9-A152-459F-B5A8-E99803DA4DDF}" type="presParOf" srcId="{6AD0DB4F-33F9-4F5E-87EF-8899B2A68BEF}" destId="{95998FB5-4072-4404-9A61-70BAEDD5889A}" srcOrd="2" destOrd="0" presId="urn:microsoft.com/office/officeart/2018/2/layout/IconLabelList"/>
    <dgm:cxn modelId="{63282964-AF58-415F-ABCC-443989952060}" type="presParOf" srcId="{646194C3-6E80-4E98-81CE-5186F4A06FE7}" destId="{61AE149B-9AC6-49F6-8569-40E158B2AFC0}" srcOrd="3" destOrd="0" presId="urn:microsoft.com/office/officeart/2018/2/layout/IconLabelList"/>
    <dgm:cxn modelId="{A1DE349C-480A-4950-83A6-4D4A0D10C0D4}" type="presParOf" srcId="{646194C3-6E80-4E98-81CE-5186F4A06FE7}" destId="{B9D800A6-19F2-4991-BB01-A7131DD25D3F}" srcOrd="4" destOrd="0" presId="urn:microsoft.com/office/officeart/2018/2/layout/IconLabelList"/>
    <dgm:cxn modelId="{B24E53AB-2E7F-4F93-96A1-B78D7E018D48}" type="presParOf" srcId="{B9D800A6-19F2-4991-BB01-A7131DD25D3F}" destId="{870683A8-4846-4BDC-86AF-79763CF41B56}" srcOrd="0" destOrd="0" presId="urn:microsoft.com/office/officeart/2018/2/layout/IconLabelList"/>
    <dgm:cxn modelId="{B88D135F-8238-468A-9317-62A621962335}" type="presParOf" srcId="{B9D800A6-19F2-4991-BB01-A7131DD25D3F}" destId="{88127C7C-B6C8-4057-873F-DCB60B44EBC9}" srcOrd="1" destOrd="0" presId="urn:microsoft.com/office/officeart/2018/2/layout/IconLabelList"/>
    <dgm:cxn modelId="{1C22006F-7EB2-4EEA-AD3B-6321326B019F}" type="presParOf" srcId="{B9D800A6-19F2-4991-BB01-A7131DD25D3F}" destId="{005878BE-95A9-475F-AF9A-E33368C89E81}" srcOrd="2" destOrd="0" presId="urn:microsoft.com/office/officeart/2018/2/layout/IconLabelList"/>
    <dgm:cxn modelId="{1D906C10-3540-4DF1-AD04-F4FD744574A6}" type="presParOf" srcId="{646194C3-6E80-4E98-81CE-5186F4A06FE7}" destId="{D204D66D-1258-4A17-A28C-A11855AB8651}" srcOrd="5" destOrd="0" presId="urn:microsoft.com/office/officeart/2018/2/layout/IconLabelList"/>
    <dgm:cxn modelId="{FEC23A53-248A-4F9F-8DFE-270E0AEFF014}" type="presParOf" srcId="{646194C3-6E80-4E98-81CE-5186F4A06FE7}" destId="{1AF7147A-0B1C-464A-98C6-22BE7DF228C3}" srcOrd="6" destOrd="0" presId="urn:microsoft.com/office/officeart/2018/2/layout/IconLabelList"/>
    <dgm:cxn modelId="{A174A183-5AFF-4C2B-9431-8AD83864FB9A}" type="presParOf" srcId="{1AF7147A-0B1C-464A-98C6-22BE7DF228C3}" destId="{1A2D303D-523C-40BC-B21D-A08449306C89}" srcOrd="0" destOrd="0" presId="urn:microsoft.com/office/officeart/2018/2/layout/IconLabelList"/>
    <dgm:cxn modelId="{BC7C2F7D-CF5B-4011-9357-CBCF803F05B6}" type="presParOf" srcId="{1AF7147A-0B1C-464A-98C6-22BE7DF228C3}" destId="{CD843B65-6CB1-46BC-A409-B0B92A8BBE2B}" srcOrd="1" destOrd="0" presId="urn:microsoft.com/office/officeart/2018/2/layout/IconLabelList"/>
    <dgm:cxn modelId="{04E5C861-B539-418B-9906-8646B21AC584}" type="presParOf" srcId="{1AF7147A-0B1C-464A-98C6-22BE7DF228C3}" destId="{3A3D9C05-A52C-4B37-BEDB-A5EF0A3E34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6FCD9-F9C0-46D8-A99C-D35B3B9DB8B1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4439B1-3015-4AAC-B845-9BC12D195CC1}">
      <dgm:prSet/>
      <dgm:spPr/>
      <dgm:t>
        <a:bodyPr/>
        <a:lstStyle/>
        <a:p>
          <a:r>
            <a:rPr lang="en-US"/>
            <a:t>Increased accountability on the team when issues occur.</a:t>
          </a:r>
        </a:p>
      </dgm:t>
    </dgm:pt>
    <dgm:pt modelId="{26088B4A-D2A3-4677-AD61-64C4504D8FC4}" type="parTrans" cxnId="{C28994E6-0706-4B1A-AA1B-B7D66FF98F56}">
      <dgm:prSet/>
      <dgm:spPr/>
      <dgm:t>
        <a:bodyPr/>
        <a:lstStyle/>
        <a:p>
          <a:endParaRPr lang="en-US"/>
        </a:p>
      </dgm:t>
    </dgm:pt>
    <dgm:pt modelId="{BFFC01E3-B0A4-4FF5-8B06-1F72D34A04ED}" type="sibTrans" cxnId="{C28994E6-0706-4B1A-AA1B-B7D66FF98F56}">
      <dgm:prSet/>
      <dgm:spPr/>
      <dgm:t>
        <a:bodyPr/>
        <a:lstStyle/>
        <a:p>
          <a:endParaRPr lang="en-US"/>
        </a:p>
      </dgm:t>
    </dgm:pt>
    <dgm:pt modelId="{9FDB053F-BDC0-416A-9080-F5033D943697}">
      <dgm:prSet/>
      <dgm:spPr/>
      <dgm:t>
        <a:bodyPr/>
        <a:lstStyle/>
        <a:p>
          <a:r>
            <a:rPr lang="en-US"/>
            <a:t>More reliable software</a:t>
          </a:r>
        </a:p>
      </dgm:t>
    </dgm:pt>
    <dgm:pt modelId="{F5038D05-6A6C-4BD8-9F7C-EB425477A8C8}" type="parTrans" cxnId="{D9D0B878-BB50-4780-84C6-FC2E3D4FE951}">
      <dgm:prSet/>
      <dgm:spPr/>
      <dgm:t>
        <a:bodyPr/>
        <a:lstStyle/>
        <a:p>
          <a:endParaRPr lang="en-US"/>
        </a:p>
      </dgm:t>
    </dgm:pt>
    <dgm:pt modelId="{D47E7833-958B-4751-9A03-C99A2F056B36}" type="sibTrans" cxnId="{D9D0B878-BB50-4780-84C6-FC2E3D4FE951}">
      <dgm:prSet/>
      <dgm:spPr/>
      <dgm:t>
        <a:bodyPr/>
        <a:lstStyle/>
        <a:p>
          <a:endParaRPr lang="en-US"/>
        </a:p>
      </dgm:t>
    </dgm:pt>
    <dgm:pt modelId="{4D08C7E2-8F83-42B6-8762-F7472CB259E4}">
      <dgm:prSet/>
      <dgm:spPr/>
      <dgm:t>
        <a:bodyPr/>
        <a:lstStyle/>
        <a:p>
          <a:r>
            <a:rPr lang="en-US"/>
            <a:t>Reduced downtime</a:t>
          </a:r>
        </a:p>
      </dgm:t>
    </dgm:pt>
    <dgm:pt modelId="{1D2CCD9C-195E-47C9-8AF6-AEFF89211EBC}" type="parTrans" cxnId="{CFB4DDDF-9C5C-41DA-86E2-0D0CF5A8342E}">
      <dgm:prSet/>
      <dgm:spPr/>
      <dgm:t>
        <a:bodyPr/>
        <a:lstStyle/>
        <a:p>
          <a:endParaRPr lang="en-US"/>
        </a:p>
      </dgm:t>
    </dgm:pt>
    <dgm:pt modelId="{BFEBE2E1-70D1-4754-A138-20D6F8DBDD8A}" type="sibTrans" cxnId="{CFB4DDDF-9C5C-41DA-86E2-0D0CF5A8342E}">
      <dgm:prSet/>
      <dgm:spPr/>
      <dgm:t>
        <a:bodyPr/>
        <a:lstStyle/>
        <a:p>
          <a:endParaRPr lang="en-US"/>
        </a:p>
      </dgm:t>
    </dgm:pt>
    <dgm:pt modelId="{39E4C9E1-237C-40BF-A3F4-9E5A1506CD8F}">
      <dgm:prSet/>
      <dgm:spPr/>
      <dgm:t>
        <a:bodyPr/>
        <a:lstStyle/>
        <a:p>
          <a:r>
            <a:rPr lang="en-US"/>
            <a:t>Happier customers and clients</a:t>
          </a:r>
        </a:p>
      </dgm:t>
    </dgm:pt>
    <dgm:pt modelId="{BDF46E18-39DB-461A-B6A8-B39DB1C449C1}" type="parTrans" cxnId="{05C3DD4F-3FDD-41E1-AF63-D3677880B561}">
      <dgm:prSet/>
      <dgm:spPr/>
      <dgm:t>
        <a:bodyPr/>
        <a:lstStyle/>
        <a:p>
          <a:endParaRPr lang="en-US"/>
        </a:p>
      </dgm:t>
    </dgm:pt>
    <dgm:pt modelId="{9FF51564-CD48-4016-8633-F9FD2546830D}" type="sibTrans" cxnId="{05C3DD4F-3FDD-41E1-AF63-D3677880B561}">
      <dgm:prSet/>
      <dgm:spPr/>
      <dgm:t>
        <a:bodyPr/>
        <a:lstStyle/>
        <a:p>
          <a:endParaRPr lang="en-US"/>
        </a:p>
      </dgm:t>
    </dgm:pt>
    <dgm:pt modelId="{CAEB3C1F-0948-4494-A03A-9A019C9B0647}">
      <dgm:prSet/>
      <dgm:spPr/>
      <dgm:t>
        <a:bodyPr/>
        <a:lstStyle/>
        <a:p>
          <a:r>
            <a:rPr lang="en-US"/>
            <a:t>Ensures someone will investigate and take care of specific issues.</a:t>
          </a:r>
        </a:p>
      </dgm:t>
    </dgm:pt>
    <dgm:pt modelId="{3BA03281-72CB-4B43-B585-C9B050093447}" type="parTrans" cxnId="{FE1516ED-7B0E-44EA-8471-B8076271C7AD}">
      <dgm:prSet/>
      <dgm:spPr/>
      <dgm:t>
        <a:bodyPr/>
        <a:lstStyle/>
        <a:p>
          <a:endParaRPr lang="en-US"/>
        </a:p>
      </dgm:t>
    </dgm:pt>
    <dgm:pt modelId="{B4DA6D80-95D7-4662-8E5A-552542D5365B}" type="sibTrans" cxnId="{FE1516ED-7B0E-44EA-8471-B8076271C7AD}">
      <dgm:prSet/>
      <dgm:spPr/>
      <dgm:t>
        <a:bodyPr/>
        <a:lstStyle/>
        <a:p>
          <a:endParaRPr lang="en-US"/>
        </a:p>
      </dgm:t>
    </dgm:pt>
    <dgm:pt modelId="{76863364-208D-40A0-825C-640A21B21F68}">
      <dgm:prSet/>
      <dgm:spPr/>
      <dgm:t>
        <a:bodyPr/>
        <a:lstStyle/>
        <a:p>
          <a:r>
            <a:rPr lang="en-US" i="1"/>
            <a:t>https://www.pagerduty.com/resources/learn/call-rotations-schedules/#toc-2</a:t>
          </a:r>
          <a:endParaRPr lang="en-US"/>
        </a:p>
      </dgm:t>
    </dgm:pt>
    <dgm:pt modelId="{E69E9268-E50E-4E96-8B6B-769917B43DAF}" type="parTrans" cxnId="{F82755DE-6F77-48E1-83F7-0856B83A14D3}">
      <dgm:prSet/>
      <dgm:spPr/>
      <dgm:t>
        <a:bodyPr/>
        <a:lstStyle/>
        <a:p>
          <a:endParaRPr lang="en-US"/>
        </a:p>
      </dgm:t>
    </dgm:pt>
    <dgm:pt modelId="{DEAE7E11-29EF-4A56-AA73-B7E400E7C85D}" type="sibTrans" cxnId="{F82755DE-6F77-48E1-83F7-0856B83A14D3}">
      <dgm:prSet/>
      <dgm:spPr/>
      <dgm:t>
        <a:bodyPr/>
        <a:lstStyle/>
        <a:p>
          <a:endParaRPr lang="en-US"/>
        </a:p>
      </dgm:t>
    </dgm:pt>
    <dgm:pt modelId="{EDE9EF08-7789-4689-829A-926E21F12A51}" type="pres">
      <dgm:prSet presAssocID="{0916FCD9-F9C0-46D8-A99C-D35B3B9DB8B1}" presName="Name0" presStyleCnt="0">
        <dgm:presLayoutVars>
          <dgm:dir/>
          <dgm:resizeHandles val="exact"/>
        </dgm:presLayoutVars>
      </dgm:prSet>
      <dgm:spPr/>
    </dgm:pt>
    <dgm:pt modelId="{86AC8C6C-DEE3-4750-A07E-D85F3CCD8CF3}" type="pres">
      <dgm:prSet presAssocID="{354439B1-3015-4AAC-B845-9BC12D195CC1}" presName="node" presStyleLbl="node1" presStyleIdx="0" presStyleCnt="6">
        <dgm:presLayoutVars>
          <dgm:bulletEnabled val="1"/>
        </dgm:presLayoutVars>
      </dgm:prSet>
      <dgm:spPr/>
    </dgm:pt>
    <dgm:pt modelId="{4EE1A42D-7167-4901-9739-EEA9423C546D}" type="pres">
      <dgm:prSet presAssocID="{BFFC01E3-B0A4-4FF5-8B06-1F72D34A04ED}" presName="sibTrans" presStyleLbl="sibTrans1D1" presStyleIdx="0" presStyleCnt="5"/>
      <dgm:spPr/>
    </dgm:pt>
    <dgm:pt modelId="{37D131F6-6827-4BA6-A8E5-CC1C769B7CC6}" type="pres">
      <dgm:prSet presAssocID="{BFFC01E3-B0A4-4FF5-8B06-1F72D34A04ED}" presName="connectorText" presStyleLbl="sibTrans1D1" presStyleIdx="0" presStyleCnt="5"/>
      <dgm:spPr/>
    </dgm:pt>
    <dgm:pt modelId="{5BE8BFE0-0048-40C4-BB43-A154A2D2621D}" type="pres">
      <dgm:prSet presAssocID="{9FDB053F-BDC0-416A-9080-F5033D943697}" presName="node" presStyleLbl="node1" presStyleIdx="1" presStyleCnt="6">
        <dgm:presLayoutVars>
          <dgm:bulletEnabled val="1"/>
        </dgm:presLayoutVars>
      </dgm:prSet>
      <dgm:spPr/>
    </dgm:pt>
    <dgm:pt modelId="{4D83D88A-FEE5-4C69-9949-557FA54FAEC7}" type="pres">
      <dgm:prSet presAssocID="{D47E7833-958B-4751-9A03-C99A2F056B36}" presName="sibTrans" presStyleLbl="sibTrans1D1" presStyleIdx="1" presStyleCnt="5"/>
      <dgm:spPr/>
    </dgm:pt>
    <dgm:pt modelId="{E836A6BF-3AE6-480C-B9D5-7E2025CCAE4E}" type="pres">
      <dgm:prSet presAssocID="{D47E7833-958B-4751-9A03-C99A2F056B36}" presName="connectorText" presStyleLbl="sibTrans1D1" presStyleIdx="1" presStyleCnt="5"/>
      <dgm:spPr/>
    </dgm:pt>
    <dgm:pt modelId="{7076192C-6D01-4536-8F5D-FBF95D8EF6A3}" type="pres">
      <dgm:prSet presAssocID="{4D08C7E2-8F83-42B6-8762-F7472CB259E4}" presName="node" presStyleLbl="node1" presStyleIdx="2" presStyleCnt="6">
        <dgm:presLayoutVars>
          <dgm:bulletEnabled val="1"/>
        </dgm:presLayoutVars>
      </dgm:prSet>
      <dgm:spPr/>
    </dgm:pt>
    <dgm:pt modelId="{9337351D-CF36-4616-99B2-F0CFB85F24B3}" type="pres">
      <dgm:prSet presAssocID="{BFEBE2E1-70D1-4754-A138-20D6F8DBDD8A}" presName="sibTrans" presStyleLbl="sibTrans1D1" presStyleIdx="2" presStyleCnt="5"/>
      <dgm:spPr/>
    </dgm:pt>
    <dgm:pt modelId="{EC27B5BE-4EEF-414F-BCC7-9103334B75FC}" type="pres">
      <dgm:prSet presAssocID="{BFEBE2E1-70D1-4754-A138-20D6F8DBDD8A}" presName="connectorText" presStyleLbl="sibTrans1D1" presStyleIdx="2" presStyleCnt="5"/>
      <dgm:spPr/>
    </dgm:pt>
    <dgm:pt modelId="{021905E5-ED7E-49EF-9464-ABB77E3E2274}" type="pres">
      <dgm:prSet presAssocID="{39E4C9E1-237C-40BF-A3F4-9E5A1506CD8F}" presName="node" presStyleLbl="node1" presStyleIdx="3" presStyleCnt="6">
        <dgm:presLayoutVars>
          <dgm:bulletEnabled val="1"/>
        </dgm:presLayoutVars>
      </dgm:prSet>
      <dgm:spPr/>
    </dgm:pt>
    <dgm:pt modelId="{485BA030-33E9-4EAC-AB76-55844F31CAA4}" type="pres">
      <dgm:prSet presAssocID="{9FF51564-CD48-4016-8633-F9FD2546830D}" presName="sibTrans" presStyleLbl="sibTrans1D1" presStyleIdx="3" presStyleCnt="5"/>
      <dgm:spPr/>
    </dgm:pt>
    <dgm:pt modelId="{EF9BDCAC-EF33-4236-8F3C-8AE95EF9617D}" type="pres">
      <dgm:prSet presAssocID="{9FF51564-CD48-4016-8633-F9FD2546830D}" presName="connectorText" presStyleLbl="sibTrans1D1" presStyleIdx="3" presStyleCnt="5"/>
      <dgm:spPr/>
    </dgm:pt>
    <dgm:pt modelId="{8C6D10DA-022C-460F-B6AC-0B0F011854A8}" type="pres">
      <dgm:prSet presAssocID="{CAEB3C1F-0948-4494-A03A-9A019C9B0647}" presName="node" presStyleLbl="node1" presStyleIdx="4" presStyleCnt="6">
        <dgm:presLayoutVars>
          <dgm:bulletEnabled val="1"/>
        </dgm:presLayoutVars>
      </dgm:prSet>
      <dgm:spPr/>
    </dgm:pt>
    <dgm:pt modelId="{6AF6AF63-AA22-4BF0-8772-8C23094A445F}" type="pres">
      <dgm:prSet presAssocID="{B4DA6D80-95D7-4662-8E5A-552542D5365B}" presName="sibTrans" presStyleLbl="sibTrans1D1" presStyleIdx="4" presStyleCnt="5"/>
      <dgm:spPr/>
    </dgm:pt>
    <dgm:pt modelId="{73E3A115-CEA8-4C63-96EF-7599F897C907}" type="pres">
      <dgm:prSet presAssocID="{B4DA6D80-95D7-4662-8E5A-552542D5365B}" presName="connectorText" presStyleLbl="sibTrans1D1" presStyleIdx="4" presStyleCnt="5"/>
      <dgm:spPr/>
    </dgm:pt>
    <dgm:pt modelId="{85362E6F-8CE7-42DF-A02B-90EB6B4264B4}" type="pres">
      <dgm:prSet presAssocID="{76863364-208D-40A0-825C-640A21B21F68}" presName="node" presStyleLbl="node1" presStyleIdx="5" presStyleCnt="6">
        <dgm:presLayoutVars>
          <dgm:bulletEnabled val="1"/>
        </dgm:presLayoutVars>
      </dgm:prSet>
      <dgm:spPr/>
    </dgm:pt>
  </dgm:ptLst>
  <dgm:cxnLst>
    <dgm:cxn modelId="{6701310C-40B2-4387-9BCD-78761EFD47DD}" type="presOf" srcId="{CAEB3C1F-0948-4494-A03A-9A019C9B0647}" destId="{8C6D10DA-022C-460F-B6AC-0B0F011854A8}" srcOrd="0" destOrd="0" presId="urn:microsoft.com/office/officeart/2016/7/layout/RepeatingBendingProcessNew"/>
    <dgm:cxn modelId="{A86E9D0C-E33C-4174-B24C-7CBC47728CA1}" type="presOf" srcId="{B4DA6D80-95D7-4662-8E5A-552542D5365B}" destId="{6AF6AF63-AA22-4BF0-8772-8C23094A445F}" srcOrd="0" destOrd="0" presId="urn:microsoft.com/office/officeart/2016/7/layout/RepeatingBendingProcessNew"/>
    <dgm:cxn modelId="{81B6B95C-AF7F-49A3-9B31-641083C58E77}" type="presOf" srcId="{BFEBE2E1-70D1-4754-A138-20D6F8DBDD8A}" destId="{EC27B5BE-4EEF-414F-BCC7-9103334B75FC}" srcOrd="1" destOrd="0" presId="urn:microsoft.com/office/officeart/2016/7/layout/RepeatingBendingProcessNew"/>
    <dgm:cxn modelId="{DC526249-0340-4C6A-95A9-939CB4893159}" type="presOf" srcId="{39E4C9E1-237C-40BF-A3F4-9E5A1506CD8F}" destId="{021905E5-ED7E-49EF-9464-ABB77E3E2274}" srcOrd="0" destOrd="0" presId="urn:microsoft.com/office/officeart/2016/7/layout/RepeatingBendingProcessNew"/>
    <dgm:cxn modelId="{05C3DD4F-3FDD-41E1-AF63-D3677880B561}" srcId="{0916FCD9-F9C0-46D8-A99C-D35B3B9DB8B1}" destId="{39E4C9E1-237C-40BF-A3F4-9E5A1506CD8F}" srcOrd="3" destOrd="0" parTransId="{BDF46E18-39DB-461A-B6A8-B39DB1C449C1}" sibTransId="{9FF51564-CD48-4016-8633-F9FD2546830D}"/>
    <dgm:cxn modelId="{D9D0B878-BB50-4780-84C6-FC2E3D4FE951}" srcId="{0916FCD9-F9C0-46D8-A99C-D35B3B9DB8B1}" destId="{9FDB053F-BDC0-416A-9080-F5033D943697}" srcOrd="1" destOrd="0" parTransId="{F5038D05-6A6C-4BD8-9F7C-EB425477A8C8}" sibTransId="{D47E7833-958B-4751-9A03-C99A2F056B36}"/>
    <dgm:cxn modelId="{5618F07D-5F72-4386-B8E6-4A6FF9B17669}" type="presOf" srcId="{0916FCD9-F9C0-46D8-A99C-D35B3B9DB8B1}" destId="{EDE9EF08-7789-4689-829A-926E21F12A51}" srcOrd="0" destOrd="0" presId="urn:microsoft.com/office/officeart/2016/7/layout/RepeatingBendingProcessNew"/>
    <dgm:cxn modelId="{F68A5D9D-AFE1-4BDD-898A-AEC9C6F2B2E3}" type="presOf" srcId="{9FDB053F-BDC0-416A-9080-F5033D943697}" destId="{5BE8BFE0-0048-40C4-BB43-A154A2D2621D}" srcOrd="0" destOrd="0" presId="urn:microsoft.com/office/officeart/2016/7/layout/RepeatingBendingProcessNew"/>
    <dgm:cxn modelId="{FADDDDA5-5143-4CD1-81AF-B22E9600E161}" type="presOf" srcId="{BFEBE2E1-70D1-4754-A138-20D6F8DBDD8A}" destId="{9337351D-CF36-4616-99B2-F0CFB85F24B3}" srcOrd="0" destOrd="0" presId="urn:microsoft.com/office/officeart/2016/7/layout/RepeatingBendingProcessNew"/>
    <dgm:cxn modelId="{22DCA4B5-C7EA-4FE1-9A35-5995A89286E1}" type="presOf" srcId="{B4DA6D80-95D7-4662-8E5A-552542D5365B}" destId="{73E3A115-CEA8-4C63-96EF-7599F897C907}" srcOrd="1" destOrd="0" presId="urn:microsoft.com/office/officeart/2016/7/layout/RepeatingBendingProcessNew"/>
    <dgm:cxn modelId="{B4273AC1-99F7-4C6F-B278-D4BF2D3502F0}" type="presOf" srcId="{9FF51564-CD48-4016-8633-F9FD2546830D}" destId="{EF9BDCAC-EF33-4236-8F3C-8AE95EF9617D}" srcOrd="1" destOrd="0" presId="urn:microsoft.com/office/officeart/2016/7/layout/RepeatingBendingProcessNew"/>
    <dgm:cxn modelId="{85C1ACC2-7856-4135-8D0C-22DDC0CCD846}" type="presOf" srcId="{4D08C7E2-8F83-42B6-8762-F7472CB259E4}" destId="{7076192C-6D01-4536-8F5D-FBF95D8EF6A3}" srcOrd="0" destOrd="0" presId="urn:microsoft.com/office/officeart/2016/7/layout/RepeatingBendingProcessNew"/>
    <dgm:cxn modelId="{3B820CCC-625D-4871-876D-EB5619D47D9A}" type="presOf" srcId="{BFFC01E3-B0A4-4FF5-8B06-1F72D34A04ED}" destId="{4EE1A42D-7167-4901-9739-EEA9423C546D}" srcOrd="0" destOrd="0" presId="urn:microsoft.com/office/officeart/2016/7/layout/RepeatingBendingProcessNew"/>
    <dgm:cxn modelId="{3C0DD1D0-E47C-438E-9A8A-FEFEFD3A0D0A}" type="presOf" srcId="{D47E7833-958B-4751-9A03-C99A2F056B36}" destId="{E836A6BF-3AE6-480C-B9D5-7E2025CCAE4E}" srcOrd="1" destOrd="0" presId="urn:microsoft.com/office/officeart/2016/7/layout/RepeatingBendingProcessNew"/>
    <dgm:cxn modelId="{14ECFAD0-E14C-4762-939A-F16E3E667552}" type="presOf" srcId="{354439B1-3015-4AAC-B845-9BC12D195CC1}" destId="{86AC8C6C-DEE3-4750-A07E-D85F3CCD8CF3}" srcOrd="0" destOrd="0" presId="urn:microsoft.com/office/officeart/2016/7/layout/RepeatingBendingProcessNew"/>
    <dgm:cxn modelId="{E5B6F9D4-017D-45C7-8F10-4F74FC246AA9}" type="presOf" srcId="{BFFC01E3-B0A4-4FF5-8B06-1F72D34A04ED}" destId="{37D131F6-6827-4BA6-A8E5-CC1C769B7CC6}" srcOrd="1" destOrd="0" presId="urn:microsoft.com/office/officeart/2016/7/layout/RepeatingBendingProcessNew"/>
    <dgm:cxn modelId="{F82755DE-6F77-48E1-83F7-0856B83A14D3}" srcId="{0916FCD9-F9C0-46D8-A99C-D35B3B9DB8B1}" destId="{76863364-208D-40A0-825C-640A21B21F68}" srcOrd="5" destOrd="0" parTransId="{E69E9268-E50E-4E96-8B6B-769917B43DAF}" sibTransId="{DEAE7E11-29EF-4A56-AA73-B7E400E7C85D}"/>
    <dgm:cxn modelId="{CFB4DDDF-9C5C-41DA-86E2-0D0CF5A8342E}" srcId="{0916FCD9-F9C0-46D8-A99C-D35B3B9DB8B1}" destId="{4D08C7E2-8F83-42B6-8762-F7472CB259E4}" srcOrd="2" destOrd="0" parTransId="{1D2CCD9C-195E-47C9-8AF6-AEFF89211EBC}" sibTransId="{BFEBE2E1-70D1-4754-A138-20D6F8DBDD8A}"/>
    <dgm:cxn modelId="{11837AE5-4233-4694-ADAD-1B1E9CCC8990}" type="presOf" srcId="{76863364-208D-40A0-825C-640A21B21F68}" destId="{85362E6F-8CE7-42DF-A02B-90EB6B4264B4}" srcOrd="0" destOrd="0" presId="urn:microsoft.com/office/officeart/2016/7/layout/RepeatingBendingProcessNew"/>
    <dgm:cxn modelId="{C28994E6-0706-4B1A-AA1B-B7D66FF98F56}" srcId="{0916FCD9-F9C0-46D8-A99C-D35B3B9DB8B1}" destId="{354439B1-3015-4AAC-B845-9BC12D195CC1}" srcOrd="0" destOrd="0" parTransId="{26088B4A-D2A3-4677-AD61-64C4504D8FC4}" sibTransId="{BFFC01E3-B0A4-4FF5-8B06-1F72D34A04ED}"/>
    <dgm:cxn modelId="{F741C6EA-FD71-4634-AF18-8BF645347A8F}" type="presOf" srcId="{9FF51564-CD48-4016-8633-F9FD2546830D}" destId="{485BA030-33E9-4EAC-AB76-55844F31CAA4}" srcOrd="0" destOrd="0" presId="urn:microsoft.com/office/officeart/2016/7/layout/RepeatingBendingProcessNew"/>
    <dgm:cxn modelId="{FE1516ED-7B0E-44EA-8471-B8076271C7AD}" srcId="{0916FCD9-F9C0-46D8-A99C-D35B3B9DB8B1}" destId="{CAEB3C1F-0948-4494-A03A-9A019C9B0647}" srcOrd="4" destOrd="0" parTransId="{3BA03281-72CB-4B43-B585-C9B050093447}" sibTransId="{B4DA6D80-95D7-4662-8E5A-552542D5365B}"/>
    <dgm:cxn modelId="{8177B5FF-3BA1-4600-9DB5-FEE012928CC3}" type="presOf" srcId="{D47E7833-958B-4751-9A03-C99A2F056B36}" destId="{4D83D88A-FEE5-4C69-9949-557FA54FAEC7}" srcOrd="0" destOrd="0" presId="urn:microsoft.com/office/officeart/2016/7/layout/RepeatingBendingProcessNew"/>
    <dgm:cxn modelId="{20AEE3D4-F914-4BD1-AB82-877EA076F804}" type="presParOf" srcId="{EDE9EF08-7789-4689-829A-926E21F12A51}" destId="{86AC8C6C-DEE3-4750-A07E-D85F3CCD8CF3}" srcOrd="0" destOrd="0" presId="urn:microsoft.com/office/officeart/2016/7/layout/RepeatingBendingProcessNew"/>
    <dgm:cxn modelId="{B8BE169D-CE64-4D0D-82DD-1C47A3319F85}" type="presParOf" srcId="{EDE9EF08-7789-4689-829A-926E21F12A51}" destId="{4EE1A42D-7167-4901-9739-EEA9423C546D}" srcOrd="1" destOrd="0" presId="urn:microsoft.com/office/officeart/2016/7/layout/RepeatingBendingProcessNew"/>
    <dgm:cxn modelId="{96B8E337-C147-40AA-B867-9F3209282A8D}" type="presParOf" srcId="{4EE1A42D-7167-4901-9739-EEA9423C546D}" destId="{37D131F6-6827-4BA6-A8E5-CC1C769B7CC6}" srcOrd="0" destOrd="0" presId="urn:microsoft.com/office/officeart/2016/7/layout/RepeatingBendingProcessNew"/>
    <dgm:cxn modelId="{E8BB5DC8-719B-4688-9F63-3AF8110B34CC}" type="presParOf" srcId="{EDE9EF08-7789-4689-829A-926E21F12A51}" destId="{5BE8BFE0-0048-40C4-BB43-A154A2D2621D}" srcOrd="2" destOrd="0" presId="urn:microsoft.com/office/officeart/2016/7/layout/RepeatingBendingProcessNew"/>
    <dgm:cxn modelId="{DB770DCE-C72C-4617-A21F-000ED9855A3C}" type="presParOf" srcId="{EDE9EF08-7789-4689-829A-926E21F12A51}" destId="{4D83D88A-FEE5-4C69-9949-557FA54FAEC7}" srcOrd="3" destOrd="0" presId="urn:microsoft.com/office/officeart/2016/7/layout/RepeatingBendingProcessNew"/>
    <dgm:cxn modelId="{5EAA3272-8FC5-404F-BD17-E33DB822CF57}" type="presParOf" srcId="{4D83D88A-FEE5-4C69-9949-557FA54FAEC7}" destId="{E836A6BF-3AE6-480C-B9D5-7E2025CCAE4E}" srcOrd="0" destOrd="0" presId="urn:microsoft.com/office/officeart/2016/7/layout/RepeatingBendingProcessNew"/>
    <dgm:cxn modelId="{E407B524-276C-4B37-A951-C279D7136EA5}" type="presParOf" srcId="{EDE9EF08-7789-4689-829A-926E21F12A51}" destId="{7076192C-6D01-4536-8F5D-FBF95D8EF6A3}" srcOrd="4" destOrd="0" presId="urn:microsoft.com/office/officeart/2016/7/layout/RepeatingBendingProcessNew"/>
    <dgm:cxn modelId="{227AE670-11B7-4C05-BE20-C21EB4421815}" type="presParOf" srcId="{EDE9EF08-7789-4689-829A-926E21F12A51}" destId="{9337351D-CF36-4616-99B2-F0CFB85F24B3}" srcOrd="5" destOrd="0" presId="urn:microsoft.com/office/officeart/2016/7/layout/RepeatingBendingProcessNew"/>
    <dgm:cxn modelId="{7D560E5B-BE9A-41A9-8B57-D619AD28A404}" type="presParOf" srcId="{9337351D-CF36-4616-99B2-F0CFB85F24B3}" destId="{EC27B5BE-4EEF-414F-BCC7-9103334B75FC}" srcOrd="0" destOrd="0" presId="urn:microsoft.com/office/officeart/2016/7/layout/RepeatingBendingProcessNew"/>
    <dgm:cxn modelId="{D9C0F639-DEE3-4EF9-B39D-B01D5B863E94}" type="presParOf" srcId="{EDE9EF08-7789-4689-829A-926E21F12A51}" destId="{021905E5-ED7E-49EF-9464-ABB77E3E2274}" srcOrd="6" destOrd="0" presId="urn:microsoft.com/office/officeart/2016/7/layout/RepeatingBendingProcessNew"/>
    <dgm:cxn modelId="{F4E139B5-554D-437B-8D01-6E9D9E67A5E1}" type="presParOf" srcId="{EDE9EF08-7789-4689-829A-926E21F12A51}" destId="{485BA030-33E9-4EAC-AB76-55844F31CAA4}" srcOrd="7" destOrd="0" presId="urn:microsoft.com/office/officeart/2016/7/layout/RepeatingBendingProcessNew"/>
    <dgm:cxn modelId="{D0CBEDD6-13F1-4B44-AD89-3AE402290450}" type="presParOf" srcId="{485BA030-33E9-4EAC-AB76-55844F31CAA4}" destId="{EF9BDCAC-EF33-4236-8F3C-8AE95EF9617D}" srcOrd="0" destOrd="0" presId="urn:microsoft.com/office/officeart/2016/7/layout/RepeatingBendingProcessNew"/>
    <dgm:cxn modelId="{9D8CC2F1-869E-4BC1-AFFC-372E0D27D1EA}" type="presParOf" srcId="{EDE9EF08-7789-4689-829A-926E21F12A51}" destId="{8C6D10DA-022C-460F-B6AC-0B0F011854A8}" srcOrd="8" destOrd="0" presId="urn:microsoft.com/office/officeart/2016/7/layout/RepeatingBendingProcessNew"/>
    <dgm:cxn modelId="{438D9B10-6072-4507-807A-F9E0D7C80F4B}" type="presParOf" srcId="{EDE9EF08-7789-4689-829A-926E21F12A51}" destId="{6AF6AF63-AA22-4BF0-8772-8C23094A445F}" srcOrd="9" destOrd="0" presId="urn:microsoft.com/office/officeart/2016/7/layout/RepeatingBendingProcessNew"/>
    <dgm:cxn modelId="{C9523004-AE20-4B88-B550-C63F44D67148}" type="presParOf" srcId="{6AF6AF63-AA22-4BF0-8772-8C23094A445F}" destId="{73E3A115-CEA8-4C63-96EF-7599F897C907}" srcOrd="0" destOrd="0" presId="urn:microsoft.com/office/officeart/2016/7/layout/RepeatingBendingProcessNew"/>
    <dgm:cxn modelId="{5BCF6C06-93DA-43F8-9791-E4BBDB8BB356}" type="presParOf" srcId="{EDE9EF08-7789-4689-829A-926E21F12A51}" destId="{85362E6F-8CE7-42DF-A02B-90EB6B4264B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B5F07-1029-4730-9E35-BDB8B73806C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6159CC-C69F-4B2B-B5AC-3920ED61CE04}">
      <dgm:prSet/>
      <dgm:spPr/>
      <dgm:t>
        <a:bodyPr/>
        <a:lstStyle/>
        <a:p>
          <a:r>
            <a:rPr lang="en-US"/>
            <a:t>Be aware of on-call hours</a:t>
          </a:r>
        </a:p>
      </dgm:t>
    </dgm:pt>
    <dgm:pt modelId="{A0C1E231-A567-4333-97F7-DE915BEC0030}" type="parTrans" cxnId="{E98EBA05-0B40-44C0-A908-A23F202E10B1}">
      <dgm:prSet/>
      <dgm:spPr/>
      <dgm:t>
        <a:bodyPr/>
        <a:lstStyle/>
        <a:p>
          <a:endParaRPr lang="en-US"/>
        </a:p>
      </dgm:t>
    </dgm:pt>
    <dgm:pt modelId="{24DD89FE-2FCA-44B1-99D5-3C1DF4736B1D}" type="sibTrans" cxnId="{E98EBA05-0B40-44C0-A908-A23F202E10B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E37C12-2421-46DE-AF55-1830E20769BA}">
      <dgm:prSet/>
      <dgm:spPr/>
      <dgm:t>
        <a:bodyPr/>
        <a:lstStyle/>
        <a:p>
          <a:r>
            <a:rPr lang="en-US"/>
            <a:t>Make sure to communicate and ensure engineers know when their on-call schedule starts and ends.</a:t>
          </a:r>
        </a:p>
      </dgm:t>
    </dgm:pt>
    <dgm:pt modelId="{FE4E6403-9781-4B59-8DCC-F663837FD21B}" type="parTrans" cxnId="{62CB6245-F556-48B3-9FD4-7B249B06AB03}">
      <dgm:prSet/>
      <dgm:spPr/>
      <dgm:t>
        <a:bodyPr/>
        <a:lstStyle/>
        <a:p>
          <a:endParaRPr lang="en-US"/>
        </a:p>
      </dgm:t>
    </dgm:pt>
    <dgm:pt modelId="{6EC948EF-39D5-48D7-951A-529E00A8AB75}" type="sibTrans" cxnId="{62CB6245-F556-48B3-9FD4-7B249B06AB03}">
      <dgm:prSet/>
      <dgm:spPr/>
      <dgm:t>
        <a:bodyPr/>
        <a:lstStyle/>
        <a:p>
          <a:endParaRPr lang="en-US"/>
        </a:p>
      </dgm:t>
    </dgm:pt>
    <dgm:pt modelId="{94961F07-5E73-4570-A500-C9E9703CA2E1}">
      <dgm:prSet/>
      <dgm:spPr/>
      <dgm:t>
        <a:bodyPr/>
        <a:lstStyle/>
        <a:p>
          <a:r>
            <a:rPr lang="en-US"/>
            <a:t>Allow easy overrides</a:t>
          </a:r>
        </a:p>
      </dgm:t>
    </dgm:pt>
    <dgm:pt modelId="{271C9ABB-D843-4FA8-9B9B-C4C9228D0F4A}" type="parTrans" cxnId="{9D33CBAB-7748-4C23-A0FB-666080FDC68A}">
      <dgm:prSet/>
      <dgm:spPr/>
      <dgm:t>
        <a:bodyPr/>
        <a:lstStyle/>
        <a:p>
          <a:endParaRPr lang="en-US"/>
        </a:p>
      </dgm:t>
    </dgm:pt>
    <dgm:pt modelId="{04489AC3-F672-494A-BC79-09D23C28FAE5}" type="sibTrans" cxnId="{9D33CBAB-7748-4C23-A0FB-666080FDC6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3A823F-819A-4EC6-9DF7-1B82B8930017}">
      <dgm:prSet/>
      <dgm:spPr/>
      <dgm:t>
        <a:bodyPr/>
        <a:lstStyle/>
        <a:p>
          <a:r>
            <a:rPr lang="en-US"/>
            <a:t>Provide a way to modify and request changes in the on-call schedule when it conflicts with an engineers schedule.</a:t>
          </a:r>
        </a:p>
      </dgm:t>
    </dgm:pt>
    <dgm:pt modelId="{BB846562-4A4C-454A-BA17-163885F32711}" type="parTrans" cxnId="{B4AEF098-C6A9-435C-910B-519B062EAFE4}">
      <dgm:prSet/>
      <dgm:spPr/>
      <dgm:t>
        <a:bodyPr/>
        <a:lstStyle/>
        <a:p>
          <a:endParaRPr lang="en-US"/>
        </a:p>
      </dgm:t>
    </dgm:pt>
    <dgm:pt modelId="{7A8E57FC-EBFC-418B-AF88-AA44A9077C88}" type="sibTrans" cxnId="{B4AEF098-C6A9-435C-910B-519B062EAFE4}">
      <dgm:prSet/>
      <dgm:spPr/>
      <dgm:t>
        <a:bodyPr/>
        <a:lstStyle/>
        <a:p>
          <a:endParaRPr lang="en-US"/>
        </a:p>
      </dgm:t>
    </dgm:pt>
    <dgm:pt modelId="{2B5C778B-3248-4CB2-B547-487CF21EB7C2}">
      <dgm:prSet/>
      <dgm:spPr/>
      <dgm:t>
        <a:bodyPr/>
        <a:lstStyle/>
        <a:p>
          <a:r>
            <a:rPr lang="en-US"/>
            <a:t>Establish timeframes</a:t>
          </a:r>
        </a:p>
      </dgm:t>
    </dgm:pt>
    <dgm:pt modelId="{227E8C01-6F31-4354-B1AD-957A1A19C4C6}" type="parTrans" cxnId="{71D537A8-4992-4ADF-B2E8-C4207ED86BF8}">
      <dgm:prSet/>
      <dgm:spPr/>
      <dgm:t>
        <a:bodyPr/>
        <a:lstStyle/>
        <a:p>
          <a:endParaRPr lang="en-US"/>
        </a:p>
      </dgm:t>
    </dgm:pt>
    <dgm:pt modelId="{18D26752-1D23-4100-A8E5-CE91BF1878CE}" type="sibTrans" cxnId="{71D537A8-4992-4ADF-B2E8-C4207ED86BF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14865B-4BBF-4554-9F14-B69AE70A9327}">
      <dgm:prSet/>
      <dgm:spPr/>
      <dgm:t>
        <a:bodyPr/>
        <a:lstStyle/>
        <a:p>
          <a:r>
            <a:rPr lang="en-US"/>
            <a:t>If an issue isn’t resolved within a set time limit, the issue is escalated.</a:t>
          </a:r>
        </a:p>
      </dgm:t>
    </dgm:pt>
    <dgm:pt modelId="{4ED1812C-77AC-4630-B5B8-32D67C6D9135}" type="parTrans" cxnId="{E1788B9D-9E5B-4CA5-9EFB-4B4B68CE329B}">
      <dgm:prSet/>
      <dgm:spPr/>
      <dgm:t>
        <a:bodyPr/>
        <a:lstStyle/>
        <a:p>
          <a:endParaRPr lang="en-US"/>
        </a:p>
      </dgm:t>
    </dgm:pt>
    <dgm:pt modelId="{2528255D-ED10-428F-B20F-7992A5764D2E}" type="sibTrans" cxnId="{E1788B9D-9E5B-4CA5-9EFB-4B4B68CE329B}">
      <dgm:prSet/>
      <dgm:spPr/>
      <dgm:t>
        <a:bodyPr/>
        <a:lstStyle/>
        <a:p>
          <a:endParaRPr lang="en-US"/>
        </a:p>
      </dgm:t>
    </dgm:pt>
    <dgm:pt modelId="{ADA7F2DF-7533-49E8-A6E6-A41380B6FB10}" type="pres">
      <dgm:prSet presAssocID="{AACB5F07-1029-4730-9E35-BDB8B73806C9}" presName="Name0" presStyleCnt="0">
        <dgm:presLayoutVars>
          <dgm:animLvl val="lvl"/>
          <dgm:resizeHandles val="exact"/>
        </dgm:presLayoutVars>
      </dgm:prSet>
      <dgm:spPr/>
    </dgm:pt>
    <dgm:pt modelId="{637F1F8C-25D3-4A8A-BA24-3F3935E974D4}" type="pres">
      <dgm:prSet presAssocID="{286159CC-C69F-4B2B-B5AC-3920ED61CE04}" presName="compositeNode" presStyleCnt="0">
        <dgm:presLayoutVars>
          <dgm:bulletEnabled val="1"/>
        </dgm:presLayoutVars>
      </dgm:prSet>
      <dgm:spPr/>
    </dgm:pt>
    <dgm:pt modelId="{3A85E547-5E13-4628-BC87-8CE6427E69DF}" type="pres">
      <dgm:prSet presAssocID="{286159CC-C69F-4B2B-B5AC-3920ED61CE04}" presName="bgRect" presStyleLbl="bgAccFollowNode1" presStyleIdx="0" presStyleCnt="3"/>
      <dgm:spPr/>
    </dgm:pt>
    <dgm:pt modelId="{18BC070A-F3A8-44E6-837A-C2AD3A70CC76}" type="pres">
      <dgm:prSet presAssocID="{24DD89FE-2FCA-44B1-99D5-3C1DF4736B1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AC5DF21-CE0D-4D64-BB88-D41E93247748}" type="pres">
      <dgm:prSet presAssocID="{286159CC-C69F-4B2B-B5AC-3920ED61CE04}" presName="bottomLine" presStyleLbl="alignNode1" presStyleIdx="1" presStyleCnt="6">
        <dgm:presLayoutVars/>
      </dgm:prSet>
      <dgm:spPr/>
    </dgm:pt>
    <dgm:pt modelId="{064BA72D-1149-4F46-8BE4-97E8FBC0FA78}" type="pres">
      <dgm:prSet presAssocID="{286159CC-C69F-4B2B-B5AC-3920ED61CE04}" presName="nodeText" presStyleLbl="bgAccFollowNode1" presStyleIdx="0" presStyleCnt="3">
        <dgm:presLayoutVars>
          <dgm:bulletEnabled val="1"/>
        </dgm:presLayoutVars>
      </dgm:prSet>
      <dgm:spPr/>
    </dgm:pt>
    <dgm:pt modelId="{7769AEEF-B371-4ED2-9817-FBCB3E04786D}" type="pres">
      <dgm:prSet presAssocID="{24DD89FE-2FCA-44B1-99D5-3C1DF4736B1D}" presName="sibTrans" presStyleCnt="0"/>
      <dgm:spPr/>
    </dgm:pt>
    <dgm:pt modelId="{1600ED5C-D771-48B2-BFE8-0EFC8E00F45C}" type="pres">
      <dgm:prSet presAssocID="{94961F07-5E73-4570-A500-C9E9703CA2E1}" presName="compositeNode" presStyleCnt="0">
        <dgm:presLayoutVars>
          <dgm:bulletEnabled val="1"/>
        </dgm:presLayoutVars>
      </dgm:prSet>
      <dgm:spPr/>
    </dgm:pt>
    <dgm:pt modelId="{B3839828-4FDF-417A-AA98-F0252EA30BD4}" type="pres">
      <dgm:prSet presAssocID="{94961F07-5E73-4570-A500-C9E9703CA2E1}" presName="bgRect" presStyleLbl="bgAccFollowNode1" presStyleIdx="1" presStyleCnt="3"/>
      <dgm:spPr/>
    </dgm:pt>
    <dgm:pt modelId="{5961C74F-0CFB-485D-9FCF-D9F2E886C87A}" type="pres">
      <dgm:prSet presAssocID="{04489AC3-F672-494A-BC79-09D23C28FAE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D07D631-0C6D-490D-8A97-779CFBD686C8}" type="pres">
      <dgm:prSet presAssocID="{94961F07-5E73-4570-A500-C9E9703CA2E1}" presName="bottomLine" presStyleLbl="alignNode1" presStyleIdx="3" presStyleCnt="6">
        <dgm:presLayoutVars/>
      </dgm:prSet>
      <dgm:spPr/>
    </dgm:pt>
    <dgm:pt modelId="{67B3EFDA-551E-4663-A1AF-C14B044FC701}" type="pres">
      <dgm:prSet presAssocID="{94961F07-5E73-4570-A500-C9E9703CA2E1}" presName="nodeText" presStyleLbl="bgAccFollowNode1" presStyleIdx="1" presStyleCnt="3">
        <dgm:presLayoutVars>
          <dgm:bulletEnabled val="1"/>
        </dgm:presLayoutVars>
      </dgm:prSet>
      <dgm:spPr/>
    </dgm:pt>
    <dgm:pt modelId="{9A86436D-6605-420B-808B-F81D818547DB}" type="pres">
      <dgm:prSet presAssocID="{04489AC3-F672-494A-BC79-09D23C28FAE5}" presName="sibTrans" presStyleCnt="0"/>
      <dgm:spPr/>
    </dgm:pt>
    <dgm:pt modelId="{9A463BCF-B601-49EB-A848-ED076A4EEAFA}" type="pres">
      <dgm:prSet presAssocID="{2B5C778B-3248-4CB2-B547-487CF21EB7C2}" presName="compositeNode" presStyleCnt="0">
        <dgm:presLayoutVars>
          <dgm:bulletEnabled val="1"/>
        </dgm:presLayoutVars>
      </dgm:prSet>
      <dgm:spPr/>
    </dgm:pt>
    <dgm:pt modelId="{92791A7B-702E-4A8A-AA03-25ECECE5968A}" type="pres">
      <dgm:prSet presAssocID="{2B5C778B-3248-4CB2-B547-487CF21EB7C2}" presName="bgRect" presStyleLbl="bgAccFollowNode1" presStyleIdx="2" presStyleCnt="3"/>
      <dgm:spPr/>
    </dgm:pt>
    <dgm:pt modelId="{E7B83316-217F-42AD-AC83-9B70C8D668D6}" type="pres">
      <dgm:prSet presAssocID="{18D26752-1D23-4100-A8E5-CE91BF1878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29A17B5-E018-4813-B863-CEDA85726BE3}" type="pres">
      <dgm:prSet presAssocID="{2B5C778B-3248-4CB2-B547-487CF21EB7C2}" presName="bottomLine" presStyleLbl="alignNode1" presStyleIdx="5" presStyleCnt="6">
        <dgm:presLayoutVars/>
      </dgm:prSet>
      <dgm:spPr/>
    </dgm:pt>
    <dgm:pt modelId="{2FAD8B91-5147-4AE2-ABEF-B1632EE7B04E}" type="pres">
      <dgm:prSet presAssocID="{2B5C778B-3248-4CB2-B547-487CF21EB7C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98EBA05-0B40-44C0-A908-A23F202E10B1}" srcId="{AACB5F07-1029-4730-9E35-BDB8B73806C9}" destId="{286159CC-C69F-4B2B-B5AC-3920ED61CE04}" srcOrd="0" destOrd="0" parTransId="{A0C1E231-A567-4333-97F7-DE915BEC0030}" sibTransId="{24DD89FE-2FCA-44B1-99D5-3C1DF4736B1D}"/>
    <dgm:cxn modelId="{67522F17-FA2E-475A-A2A3-DB5A07AFB48C}" type="presOf" srcId="{94961F07-5E73-4570-A500-C9E9703CA2E1}" destId="{67B3EFDA-551E-4663-A1AF-C14B044FC701}" srcOrd="1" destOrd="0" presId="urn:microsoft.com/office/officeart/2016/7/layout/BasicLinearProcessNumbered"/>
    <dgm:cxn modelId="{A9FD911D-7120-4C89-A47B-599858806565}" type="presOf" srcId="{04489AC3-F672-494A-BC79-09D23C28FAE5}" destId="{5961C74F-0CFB-485D-9FCF-D9F2E886C87A}" srcOrd="0" destOrd="0" presId="urn:microsoft.com/office/officeart/2016/7/layout/BasicLinearProcessNumbered"/>
    <dgm:cxn modelId="{313F8B20-961D-4266-8933-8468C8933D88}" type="presOf" srcId="{5914865B-4BBF-4554-9F14-B69AE70A9327}" destId="{2FAD8B91-5147-4AE2-ABEF-B1632EE7B04E}" srcOrd="0" destOrd="1" presId="urn:microsoft.com/office/officeart/2016/7/layout/BasicLinearProcessNumbered"/>
    <dgm:cxn modelId="{B9865D2B-4B0D-4D69-BF08-2BB7B3CC132D}" type="presOf" srcId="{24DD89FE-2FCA-44B1-99D5-3C1DF4736B1D}" destId="{18BC070A-F3A8-44E6-837A-C2AD3A70CC76}" srcOrd="0" destOrd="0" presId="urn:microsoft.com/office/officeart/2016/7/layout/BasicLinearProcessNumbered"/>
    <dgm:cxn modelId="{C2C39F43-615B-4AF5-83D5-BE18E206C195}" type="presOf" srcId="{286159CC-C69F-4B2B-B5AC-3920ED61CE04}" destId="{064BA72D-1149-4F46-8BE4-97E8FBC0FA78}" srcOrd="1" destOrd="0" presId="urn:microsoft.com/office/officeart/2016/7/layout/BasicLinearProcessNumbered"/>
    <dgm:cxn modelId="{62CB6245-F556-48B3-9FD4-7B249B06AB03}" srcId="{286159CC-C69F-4B2B-B5AC-3920ED61CE04}" destId="{12E37C12-2421-46DE-AF55-1830E20769BA}" srcOrd="0" destOrd="0" parTransId="{FE4E6403-9781-4B59-8DCC-F663837FD21B}" sibTransId="{6EC948EF-39D5-48D7-951A-529E00A8AB75}"/>
    <dgm:cxn modelId="{929D2B4A-80CE-42DD-9DC7-D4B81AABCE84}" type="presOf" srcId="{AACB5F07-1029-4730-9E35-BDB8B73806C9}" destId="{ADA7F2DF-7533-49E8-A6E6-A41380B6FB10}" srcOrd="0" destOrd="0" presId="urn:microsoft.com/office/officeart/2016/7/layout/BasicLinearProcessNumbered"/>
    <dgm:cxn modelId="{4E67014D-5251-4837-890D-468F337D5A47}" type="presOf" srcId="{18D26752-1D23-4100-A8E5-CE91BF1878CE}" destId="{E7B83316-217F-42AD-AC83-9B70C8D668D6}" srcOrd="0" destOrd="0" presId="urn:microsoft.com/office/officeart/2016/7/layout/BasicLinearProcessNumbered"/>
    <dgm:cxn modelId="{AD1FBE71-DB07-492C-B81D-1E73D964CE57}" type="presOf" srcId="{2B5C778B-3248-4CB2-B547-487CF21EB7C2}" destId="{2FAD8B91-5147-4AE2-ABEF-B1632EE7B04E}" srcOrd="1" destOrd="0" presId="urn:microsoft.com/office/officeart/2016/7/layout/BasicLinearProcessNumbered"/>
    <dgm:cxn modelId="{9AD62A7F-B9AE-4A2D-9B10-73EDA9023A56}" type="presOf" srcId="{286159CC-C69F-4B2B-B5AC-3920ED61CE04}" destId="{3A85E547-5E13-4628-BC87-8CE6427E69DF}" srcOrd="0" destOrd="0" presId="urn:microsoft.com/office/officeart/2016/7/layout/BasicLinearProcessNumbered"/>
    <dgm:cxn modelId="{B4AEF098-C6A9-435C-910B-519B062EAFE4}" srcId="{94961F07-5E73-4570-A500-C9E9703CA2E1}" destId="{A83A823F-819A-4EC6-9DF7-1B82B8930017}" srcOrd="0" destOrd="0" parTransId="{BB846562-4A4C-454A-BA17-163885F32711}" sibTransId="{7A8E57FC-EBFC-418B-AF88-AA44A9077C88}"/>
    <dgm:cxn modelId="{E1788B9D-9E5B-4CA5-9EFB-4B4B68CE329B}" srcId="{2B5C778B-3248-4CB2-B547-487CF21EB7C2}" destId="{5914865B-4BBF-4554-9F14-B69AE70A9327}" srcOrd="0" destOrd="0" parTransId="{4ED1812C-77AC-4630-B5B8-32D67C6D9135}" sibTransId="{2528255D-ED10-428F-B20F-7992A5764D2E}"/>
    <dgm:cxn modelId="{71D537A8-4992-4ADF-B2E8-C4207ED86BF8}" srcId="{AACB5F07-1029-4730-9E35-BDB8B73806C9}" destId="{2B5C778B-3248-4CB2-B547-487CF21EB7C2}" srcOrd="2" destOrd="0" parTransId="{227E8C01-6F31-4354-B1AD-957A1A19C4C6}" sibTransId="{18D26752-1D23-4100-A8E5-CE91BF1878CE}"/>
    <dgm:cxn modelId="{9D33CBAB-7748-4C23-A0FB-666080FDC68A}" srcId="{AACB5F07-1029-4730-9E35-BDB8B73806C9}" destId="{94961F07-5E73-4570-A500-C9E9703CA2E1}" srcOrd="1" destOrd="0" parTransId="{271C9ABB-D843-4FA8-9B9B-C4C9228D0F4A}" sibTransId="{04489AC3-F672-494A-BC79-09D23C28FAE5}"/>
    <dgm:cxn modelId="{9AC5DEC5-5ED5-4711-A059-504D6AEAD719}" type="presOf" srcId="{12E37C12-2421-46DE-AF55-1830E20769BA}" destId="{064BA72D-1149-4F46-8BE4-97E8FBC0FA78}" srcOrd="0" destOrd="1" presId="urn:microsoft.com/office/officeart/2016/7/layout/BasicLinearProcessNumbered"/>
    <dgm:cxn modelId="{76663DC8-3FA5-41FA-AE37-833922541D1D}" type="presOf" srcId="{94961F07-5E73-4570-A500-C9E9703CA2E1}" destId="{B3839828-4FDF-417A-AA98-F0252EA30BD4}" srcOrd="0" destOrd="0" presId="urn:microsoft.com/office/officeart/2016/7/layout/BasicLinearProcessNumbered"/>
    <dgm:cxn modelId="{5B251AD6-6859-4232-BAC3-548AC1B81321}" type="presOf" srcId="{A83A823F-819A-4EC6-9DF7-1B82B8930017}" destId="{67B3EFDA-551E-4663-A1AF-C14B044FC701}" srcOrd="0" destOrd="1" presId="urn:microsoft.com/office/officeart/2016/7/layout/BasicLinearProcessNumbered"/>
    <dgm:cxn modelId="{303CE0E3-4E6F-42D3-AB25-6BF435E48F52}" type="presOf" srcId="{2B5C778B-3248-4CB2-B547-487CF21EB7C2}" destId="{92791A7B-702E-4A8A-AA03-25ECECE5968A}" srcOrd="0" destOrd="0" presId="urn:microsoft.com/office/officeart/2016/7/layout/BasicLinearProcessNumbered"/>
    <dgm:cxn modelId="{13F498C7-4880-4639-A934-405788DFC8CB}" type="presParOf" srcId="{ADA7F2DF-7533-49E8-A6E6-A41380B6FB10}" destId="{637F1F8C-25D3-4A8A-BA24-3F3935E974D4}" srcOrd="0" destOrd="0" presId="urn:microsoft.com/office/officeart/2016/7/layout/BasicLinearProcessNumbered"/>
    <dgm:cxn modelId="{A34DF007-21DF-47D8-B7CD-36D92BFED906}" type="presParOf" srcId="{637F1F8C-25D3-4A8A-BA24-3F3935E974D4}" destId="{3A85E547-5E13-4628-BC87-8CE6427E69DF}" srcOrd="0" destOrd="0" presId="urn:microsoft.com/office/officeart/2016/7/layout/BasicLinearProcessNumbered"/>
    <dgm:cxn modelId="{E75EC17B-AC62-4C64-8467-94F76ABD5123}" type="presParOf" srcId="{637F1F8C-25D3-4A8A-BA24-3F3935E974D4}" destId="{18BC070A-F3A8-44E6-837A-C2AD3A70CC76}" srcOrd="1" destOrd="0" presId="urn:microsoft.com/office/officeart/2016/7/layout/BasicLinearProcessNumbered"/>
    <dgm:cxn modelId="{5FA2CAEC-D177-4B00-B2E0-D5D2B9625F3F}" type="presParOf" srcId="{637F1F8C-25D3-4A8A-BA24-3F3935E974D4}" destId="{FAC5DF21-CE0D-4D64-BB88-D41E93247748}" srcOrd="2" destOrd="0" presId="urn:microsoft.com/office/officeart/2016/7/layout/BasicLinearProcessNumbered"/>
    <dgm:cxn modelId="{93B16EE8-6154-4416-96BC-0063C69E0E8C}" type="presParOf" srcId="{637F1F8C-25D3-4A8A-BA24-3F3935E974D4}" destId="{064BA72D-1149-4F46-8BE4-97E8FBC0FA78}" srcOrd="3" destOrd="0" presId="urn:microsoft.com/office/officeart/2016/7/layout/BasicLinearProcessNumbered"/>
    <dgm:cxn modelId="{A08D03FB-1984-4DC9-B9D4-90047ACFDAFD}" type="presParOf" srcId="{ADA7F2DF-7533-49E8-A6E6-A41380B6FB10}" destId="{7769AEEF-B371-4ED2-9817-FBCB3E04786D}" srcOrd="1" destOrd="0" presId="urn:microsoft.com/office/officeart/2016/7/layout/BasicLinearProcessNumbered"/>
    <dgm:cxn modelId="{98DC2E48-A366-4D87-A3FA-BBDDF44D9495}" type="presParOf" srcId="{ADA7F2DF-7533-49E8-A6E6-A41380B6FB10}" destId="{1600ED5C-D771-48B2-BFE8-0EFC8E00F45C}" srcOrd="2" destOrd="0" presId="urn:microsoft.com/office/officeart/2016/7/layout/BasicLinearProcessNumbered"/>
    <dgm:cxn modelId="{9EF7E5A5-237D-4CA0-AE1C-ADB3D760AE44}" type="presParOf" srcId="{1600ED5C-D771-48B2-BFE8-0EFC8E00F45C}" destId="{B3839828-4FDF-417A-AA98-F0252EA30BD4}" srcOrd="0" destOrd="0" presId="urn:microsoft.com/office/officeart/2016/7/layout/BasicLinearProcessNumbered"/>
    <dgm:cxn modelId="{4D2F5053-33FD-4C21-8926-31565444E4F5}" type="presParOf" srcId="{1600ED5C-D771-48B2-BFE8-0EFC8E00F45C}" destId="{5961C74F-0CFB-485D-9FCF-D9F2E886C87A}" srcOrd="1" destOrd="0" presId="urn:microsoft.com/office/officeart/2016/7/layout/BasicLinearProcessNumbered"/>
    <dgm:cxn modelId="{3A9787E4-0B24-4159-9D03-CE0724D59A4C}" type="presParOf" srcId="{1600ED5C-D771-48B2-BFE8-0EFC8E00F45C}" destId="{AD07D631-0C6D-490D-8A97-779CFBD686C8}" srcOrd="2" destOrd="0" presId="urn:microsoft.com/office/officeart/2016/7/layout/BasicLinearProcessNumbered"/>
    <dgm:cxn modelId="{3EFADAB6-5F1F-4753-8429-E401035938CF}" type="presParOf" srcId="{1600ED5C-D771-48B2-BFE8-0EFC8E00F45C}" destId="{67B3EFDA-551E-4663-A1AF-C14B044FC701}" srcOrd="3" destOrd="0" presId="urn:microsoft.com/office/officeart/2016/7/layout/BasicLinearProcessNumbered"/>
    <dgm:cxn modelId="{BB28F6FA-F8EA-48F5-944C-C1E87E9961A3}" type="presParOf" srcId="{ADA7F2DF-7533-49E8-A6E6-A41380B6FB10}" destId="{9A86436D-6605-420B-808B-F81D818547DB}" srcOrd="3" destOrd="0" presId="urn:microsoft.com/office/officeart/2016/7/layout/BasicLinearProcessNumbered"/>
    <dgm:cxn modelId="{4199BA45-156E-456D-B3AA-DDC5ED942937}" type="presParOf" srcId="{ADA7F2DF-7533-49E8-A6E6-A41380B6FB10}" destId="{9A463BCF-B601-49EB-A848-ED076A4EEAFA}" srcOrd="4" destOrd="0" presId="urn:microsoft.com/office/officeart/2016/7/layout/BasicLinearProcessNumbered"/>
    <dgm:cxn modelId="{E604FD91-A0B0-4A5B-9162-973BA5551A05}" type="presParOf" srcId="{9A463BCF-B601-49EB-A848-ED076A4EEAFA}" destId="{92791A7B-702E-4A8A-AA03-25ECECE5968A}" srcOrd="0" destOrd="0" presId="urn:microsoft.com/office/officeart/2016/7/layout/BasicLinearProcessNumbered"/>
    <dgm:cxn modelId="{2FE4B546-B276-4DEA-AE5C-DA25FF8A879D}" type="presParOf" srcId="{9A463BCF-B601-49EB-A848-ED076A4EEAFA}" destId="{E7B83316-217F-42AD-AC83-9B70C8D668D6}" srcOrd="1" destOrd="0" presId="urn:microsoft.com/office/officeart/2016/7/layout/BasicLinearProcessNumbered"/>
    <dgm:cxn modelId="{E685BCD0-85FB-49CE-96C5-1AC7FBCA6203}" type="presParOf" srcId="{9A463BCF-B601-49EB-A848-ED076A4EEAFA}" destId="{029A17B5-E018-4813-B863-CEDA85726BE3}" srcOrd="2" destOrd="0" presId="urn:microsoft.com/office/officeart/2016/7/layout/BasicLinearProcessNumbered"/>
    <dgm:cxn modelId="{A38175E6-DB86-406B-B5FB-930BE212061E}" type="presParOf" srcId="{9A463BCF-B601-49EB-A848-ED076A4EEAFA}" destId="{2FAD8B91-5147-4AE2-ABEF-B1632EE7B0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54376F-EA1A-4438-BEE5-A2339A8116E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D7D9A9-E813-4225-A4B9-AA1C4A64BBAA}">
      <dgm:prSet/>
      <dgm:spPr/>
      <dgm:t>
        <a:bodyPr/>
        <a:lstStyle/>
        <a:p>
          <a:r>
            <a:rPr lang="en-US"/>
            <a:t>24/7 coverage</a:t>
          </a:r>
        </a:p>
      </dgm:t>
    </dgm:pt>
    <dgm:pt modelId="{57E2040E-F0ED-4979-8903-50FC5EB12865}" type="parTrans" cxnId="{E6744C96-D539-4110-BB1C-85FE9C83A722}">
      <dgm:prSet/>
      <dgm:spPr/>
      <dgm:t>
        <a:bodyPr/>
        <a:lstStyle/>
        <a:p>
          <a:endParaRPr lang="en-US"/>
        </a:p>
      </dgm:t>
    </dgm:pt>
    <dgm:pt modelId="{7C933BAA-CD30-457E-9D1D-E38A3F2A6A81}" type="sibTrans" cxnId="{E6744C96-D539-4110-BB1C-85FE9C83A722}">
      <dgm:prSet/>
      <dgm:spPr/>
      <dgm:t>
        <a:bodyPr/>
        <a:lstStyle/>
        <a:p>
          <a:endParaRPr lang="en-US"/>
        </a:p>
      </dgm:t>
    </dgm:pt>
    <dgm:pt modelId="{86CD9C6A-2DEB-40EF-B417-CE38E444520A}">
      <dgm:prSet/>
      <dgm:spPr/>
      <dgm:t>
        <a:bodyPr/>
        <a:lstStyle/>
        <a:p>
          <a:r>
            <a:rPr lang="en-US"/>
            <a:t>Set up shifts to avoid any gaps in coverage</a:t>
          </a:r>
        </a:p>
      </dgm:t>
    </dgm:pt>
    <dgm:pt modelId="{25B45D98-6172-4DF0-972A-EDAF0D532D2E}" type="parTrans" cxnId="{FBA01359-0778-4881-94D6-C907C47B98F6}">
      <dgm:prSet/>
      <dgm:spPr/>
      <dgm:t>
        <a:bodyPr/>
        <a:lstStyle/>
        <a:p>
          <a:endParaRPr lang="en-US"/>
        </a:p>
      </dgm:t>
    </dgm:pt>
    <dgm:pt modelId="{ADED42EA-138F-4F13-961E-4FAD7B99CA06}" type="sibTrans" cxnId="{FBA01359-0778-4881-94D6-C907C47B98F6}">
      <dgm:prSet/>
      <dgm:spPr/>
      <dgm:t>
        <a:bodyPr/>
        <a:lstStyle/>
        <a:p>
          <a:endParaRPr lang="en-US"/>
        </a:p>
      </dgm:t>
    </dgm:pt>
    <dgm:pt modelId="{F0588AD7-7EE3-4531-80B9-19D84FF4DDBD}">
      <dgm:prSet/>
      <dgm:spPr/>
      <dgm:t>
        <a:bodyPr/>
        <a:lstStyle/>
        <a:p>
          <a:r>
            <a:rPr lang="en-US"/>
            <a:t>Take time zones into account when dealing with remote teams</a:t>
          </a:r>
        </a:p>
      </dgm:t>
    </dgm:pt>
    <dgm:pt modelId="{B1C63DAE-7FAE-4B1B-A0A1-F53AEF0270B1}" type="parTrans" cxnId="{0A39AABE-1333-4222-89E9-AF131720566A}">
      <dgm:prSet/>
      <dgm:spPr/>
      <dgm:t>
        <a:bodyPr/>
        <a:lstStyle/>
        <a:p>
          <a:endParaRPr lang="en-US"/>
        </a:p>
      </dgm:t>
    </dgm:pt>
    <dgm:pt modelId="{703A3907-8357-474A-A664-707FA09DB6B6}" type="sibTrans" cxnId="{0A39AABE-1333-4222-89E9-AF131720566A}">
      <dgm:prSet/>
      <dgm:spPr/>
      <dgm:t>
        <a:bodyPr/>
        <a:lstStyle/>
        <a:p>
          <a:endParaRPr lang="en-US"/>
        </a:p>
      </dgm:t>
    </dgm:pt>
    <dgm:pt modelId="{63C7CE23-E11F-4144-ADCC-DEE13B4B6424}">
      <dgm:prSet/>
      <dgm:spPr/>
      <dgm:t>
        <a:bodyPr/>
        <a:lstStyle/>
        <a:p>
          <a:r>
            <a:rPr lang="en-US"/>
            <a:t>Consider On-call scheduling software</a:t>
          </a:r>
        </a:p>
      </dgm:t>
    </dgm:pt>
    <dgm:pt modelId="{E7465F2D-EE22-4477-B4D7-458B2F05ACA6}" type="parTrans" cxnId="{B84FA08C-D984-4F4A-B27B-A30B4FF9AEE6}">
      <dgm:prSet/>
      <dgm:spPr/>
      <dgm:t>
        <a:bodyPr/>
        <a:lstStyle/>
        <a:p>
          <a:endParaRPr lang="en-US"/>
        </a:p>
      </dgm:t>
    </dgm:pt>
    <dgm:pt modelId="{B6C10540-0EF7-41AA-9129-D5F83CD0B5E7}" type="sibTrans" cxnId="{B84FA08C-D984-4F4A-B27B-A30B4FF9AEE6}">
      <dgm:prSet/>
      <dgm:spPr/>
      <dgm:t>
        <a:bodyPr/>
        <a:lstStyle/>
        <a:p>
          <a:endParaRPr lang="en-US"/>
        </a:p>
      </dgm:t>
    </dgm:pt>
    <dgm:pt modelId="{A778886F-38EC-4B32-8549-758EE895C5C1}">
      <dgm:prSet/>
      <dgm:spPr/>
      <dgm:t>
        <a:bodyPr/>
        <a:lstStyle/>
        <a:p>
          <a:r>
            <a:rPr lang="en-US"/>
            <a:t>Handles ensuring 100% coverage</a:t>
          </a:r>
        </a:p>
      </dgm:t>
    </dgm:pt>
    <dgm:pt modelId="{BE7305AB-9280-42FB-A4CC-8DB3F603CB47}" type="parTrans" cxnId="{5FACCEC9-C486-43E6-B22B-3C16DC54C78D}">
      <dgm:prSet/>
      <dgm:spPr/>
      <dgm:t>
        <a:bodyPr/>
        <a:lstStyle/>
        <a:p>
          <a:endParaRPr lang="en-US"/>
        </a:p>
      </dgm:t>
    </dgm:pt>
    <dgm:pt modelId="{01EAB97A-B50F-4616-AB01-77049A6244D6}" type="sibTrans" cxnId="{5FACCEC9-C486-43E6-B22B-3C16DC54C78D}">
      <dgm:prSet/>
      <dgm:spPr/>
      <dgm:t>
        <a:bodyPr/>
        <a:lstStyle/>
        <a:p>
          <a:endParaRPr lang="en-US"/>
        </a:p>
      </dgm:t>
    </dgm:pt>
    <dgm:pt modelId="{C16F0AA8-88B6-4249-82B8-92BF1890C91E}">
      <dgm:prSet/>
      <dgm:spPr/>
      <dgm:t>
        <a:bodyPr/>
        <a:lstStyle/>
        <a:p>
          <a:r>
            <a:rPr lang="en-US"/>
            <a:t>Keeps on-call engineers data up to date</a:t>
          </a:r>
        </a:p>
      </dgm:t>
    </dgm:pt>
    <dgm:pt modelId="{253E3AAC-BC30-400E-A291-23FA0CAE3C2C}" type="parTrans" cxnId="{0262317B-2989-4E2E-9854-B4F0AE35DE63}">
      <dgm:prSet/>
      <dgm:spPr/>
      <dgm:t>
        <a:bodyPr/>
        <a:lstStyle/>
        <a:p>
          <a:endParaRPr lang="en-US"/>
        </a:p>
      </dgm:t>
    </dgm:pt>
    <dgm:pt modelId="{958929BD-838E-49C8-AE2F-CA893E80B15E}" type="sibTrans" cxnId="{0262317B-2989-4E2E-9854-B4F0AE35DE63}">
      <dgm:prSet/>
      <dgm:spPr/>
      <dgm:t>
        <a:bodyPr/>
        <a:lstStyle/>
        <a:p>
          <a:endParaRPr lang="en-US"/>
        </a:p>
      </dgm:t>
    </dgm:pt>
    <dgm:pt modelId="{D167EC39-5652-4046-AC79-32F7347CB6B1}">
      <dgm:prSet/>
      <dgm:spPr/>
      <dgm:t>
        <a:bodyPr/>
        <a:lstStyle/>
        <a:p>
          <a:r>
            <a:rPr lang="en-US"/>
            <a:t>Can automatically notify  the engineer based on their preferred method of contact</a:t>
          </a:r>
        </a:p>
      </dgm:t>
    </dgm:pt>
    <dgm:pt modelId="{5950CA81-BA02-4B7C-83A8-D76CCE65314C}" type="parTrans" cxnId="{4E27636B-A08F-4D9D-82F6-9E664BAED1FA}">
      <dgm:prSet/>
      <dgm:spPr/>
      <dgm:t>
        <a:bodyPr/>
        <a:lstStyle/>
        <a:p>
          <a:endParaRPr lang="en-US"/>
        </a:p>
      </dgm:t>
    </dgm:pt>
    <dgm:pt modelId="{7D71794E-2ACD-46D2-AF62-BA54C69EF421}" type="sibTrans" cxnId="{4E27636B-A08F-4D9D-82F6-9E664BAED1FA}">
      <dgm:prSet/>
      <dgm:spPr/>
      <dgm:t>
        <a:bodyPr/>
        <a:lstStyle/>
        <a:p>
          <a:endParaRPr lang="en-US"/>
        </a:p>
      </dgm:t>
    </dgm:pt>
    <dgm:pt modelId="{E6C85386-8C37-4CAF-A442-FA79D0AE41FF}" type="pres">
      <dgm:prSet presAssocID="{2B54376F-EA1A-4438-BEE5-A2339A8116EA}" presName="linear" presStyleCnt="0">
        <dgm:presLayoutVars>
          <dgm:dir/>
          <dgm:animLvl val="lvl"/>
          <dgm:resizeHandles val="exact"/>
        </dgm:presLayoutVars>
      </dgm:prSet>
      <dgm:spPr/>
    </dgm:pt>
    <dgm:pt modelId="{63CC4DBE-9271-4F2F-80A6-81BEE59F4C31}" type="pres">
      <dgm:prSet presAssocID="{B2D7D9A9-E813-4225-A4B9-AA1C4A64BBAA}" presName="parentLin" presStyleCnt="0"/>
      <dgm:spPr/>
    </dgm:pt>
    <dgm:pt modelId="{7C481DC6-32F8-4293-92CC-2144BEADD438}" type="pres">
      <dgm:prSet presAssocID="{B2D7D9A9-E813-4225-A4B9-AA1C4A64BBAA}" presName="parentLeftMargin" presStyleLbl="node1" presStyleIdx="0" presStyleCnt="2"/>
      <dgm:spPr/>
    </dgm:pt>
    <dgm:pt modelId="{DC1A534F-B846-4365-9135-F0B244897089}" type="pres">
      <dgm:prSet presAssocID="{B2D7D9A9-E813-4225-A4B9-AA1C4A64BB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BCC383-30A8-4250-B0FA-52973B36B94E}" type="pres">
      <dgm:prSet presAssocID="{B2D7D9A9-E813-4225-A4B9-AA1C4A64BBAA}" presName="negativeSpace" presStyleCnt="0"/>
      <dgm:spPr/>
    </dgm:pt>
    <dgm:pt modelId="{D6191D81-67DE-4135-ACCD-FCEE81CC2089}" type="pres">
      <dgm:prSet presAssocID="{B2D7D9A9-E813-4225-A4B9-AA1C4A64BBAA}" presName="childText" presStyleLbl="conFgAcc1" presStyleIdx="0" presStyleCnt="2">
        <dgm:presLayoutVars>
          <dgm:bulletEnabled val="1"/>
        </dgm:presLayoutVars>
      </dgm:prSet>
      <dgm:spPr/>
    </dgm:pt>
    <dgm:pt modelId="{3C700A7F-E838-4F48-9668-7DC5EDD8034A}" type="pres">
      <dgm:prSet presAssocID="{7C933BAA-CD30-457E-9D1D-E38A3F2A6A81}" presName="spaceBetweenRectangles" presStyleCnt="0"/>
      <dgm:spPr/>
    </dgm:pt>
    <dgm:pt modelId="{298875BD-6F0F-46FB-B0E6-10E18E24211E}" type="pres">
      <dgm:prSet presAssocID="{63C7CE23-E11F-4144-ADCC-DEE13B4B6424}" presName="parentLin" presStyleCnt="0"/>
      <dgm:spPr/>
    </dgm:pt>
    <dgm:pt modelId="{A4F34F18-DB50-43EC-B2C6-5D6EDF7CAAED}" type="pres">
      <dgm:prSet presAssocID="{63C7CE23-E11F-4144-ADCC-DEE13B4B6424}" presName="parentLeftMargin" presStyleLbl="node1" presStyleIdx="0" presStyleCnt="2"/>
      <dgm:spPr/>
    </dgm:pt>
    <dgm:pt modelId="{A4CAF90F-656C-4229-9593-5231EE365861}" type="pres">
      <dgm:prSet presAssocID="{63C7CE23-E11F-4144-ADCC-DEE13B4B64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1B5553-4D22-4EDA-8089-F1C9E4EE068F}" type="pres">
      <dgm:prSet presAssocID="{63C7CE23-E11F-4144-ADCC-DEE13B4B6424}" presName="negativeSpace" presStyleCnt="0"/>
      <dgm:spPr/>
    </dgm:pt>
    <dgm:pt modelId="{19103107-D8E6-45ED-869F-A286EC693538}" type="pres">
      <dgm:prSet presAssocID="{63C7CE23-E11F-4144-ADCC-DEE13B4B64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32531B-5731-4671-88C8-90B99DCEAA58}" type="presOf" srcId="{B2D7D9A9-E813-4225-A4B9-AA1C4A64BBAA}" destId="{DC1A534F-B846-4365-9135-F0B244897089}" srcOrd="1" destOrd="0" presId="urn:microsoft.com/office/officeart/2005/8/layout/list1"/>
    <dgm:cxn modelId="{AF0BA85E-0BC6-4CD4-8194-2927C9942CF3}" type="presOf" srcId="{2B54376F-EA1A-4438-BEE5-A2339A8116EA}" destId="{E6C85386-8C37-4CAF-A442-FA79D0AE41FF}" srcOrd="0" destOrd="0" presId="urn:microsoft.com/office/officeart/2005/8/layout/list1"/>
    <dgm:cxn modelId="{4E27636B-A08F-4D9D-82F6-9E664BAED1FA}" srcId="{63C7CE23-E11F-4144-ADCC-DEE13B4B6424}" destId="{D167EC39-5652-4046-AC79-32F7347CB6B1}" srcOrd="2" destOrd="0" parTransId="{5950CA81-BA02-4B7C-83A8-D76CCE65314C}" sibTransId="{7D71794E-2ACD-46D2-AF62-BA54C69EF421}"/>
    <dgm:cxn modelId="{29AFD551-849A-41E7-B896-8781080F23A1}" type="presOf" srcId="{A778886F-38EC-4B32-8549-758EE895C5C1}" destId="{19103107-D8E6-45ED-869F-A286EC693538}" srcOrd="0" destOrd="0" presId="urn:microsoft.com/office/officeart/2005/8/layout/list1"/>
    <dgm:cxn modelId="{F776C254-CD23-476E-ADFA-047945F5ABDB}" type="presOf" srcId="{63C7CE23-E11F-4144-ADCC-DEE13B4B6424}" destId="{A4F34F18-DB50-43EC-B2C6-5D6EDF7CAAED}" srcOrd="0" destOrd="0" presId="urn:microsoft.com/office/officeart/2005/8/layout/list1"/>
    <dgm:cxn modelId="{FBA01359-0778-4881-94D6-C907C47B98F6}" srcId="{B2D7D9A9-E813-4225-A4B9-AA1C4A64BBAA}" destId="{86CD9C6A-2DEB-40EF-B417-CE38E444520A}" srcOrd="0" destOrd="0" parTransId="{25B45D98-6172-4DF0-972A-EDAF0D532D2E}" sibTransId="{ADED42EA-138F-4F13-961E-4FAD7B99CA06}"/>
    <dgm:cxn modelId="{DF88017B-84C9-48DB-9B13-5A3FECED1207}" type="presOf" srcId="{86CD9C6A-2DEB-40EF-B417-CE38E444520A}" destId="{D6191D81-67DE-4135-ACCD-FCEE81CC2089}" srcOrd="0" destOrd="0" presId="urn:microsoft.com/office/officeart/2005/8/layout/list1"/>
    <dgm:cxn modelId="{0262317B-2989-4E2E-9854-B4F0AE35DE63}" srcId="{63C7CE23-E11F-4144-ADCC-DEE13B4B6424}" destId="{C16F0AA8-88B6-4249-82B8-92BF1890C91E}" srcOrd="1" destOrd="0" parTransId="{253E3AAC-BC30-400E-A291-23FA0CAE3C2C}" sibTransId="{958929BD-838E-49C8-AE2F-CA893E80B15E}"/>
    <dgm:cxn modelId="{F70BC48A-03C1-47A5-AE93-55983458DEEE}" type="presOf" srcId="{F0588AD7-7EE3-4531-80B9-19D84FF4DDBD}" destId="{D6191D81-67DE-4135-ACCD-FCEE81CC2089}" srcOrd="0" destOrd="1" presId="urn:microsoft.com/office/officeart/2005/8/layout/list1"/>
    <dgm:cxn modelId="{B84FA08C-D984-4F4A-B27B-A30B4FF9AEE6}" srcId="{2B54376F-EA1A-4438-BEE5-A2339A8116EA}" destId="{63C7CE23-E11F-4144-ADCC-DEE13B4B6424}" srcOrd="1" destOrd="0" parTransId="{E7465F2D-EE22-4477-B4D7-458B2F05ACA6}" sibTransId="{B6C10540-0EF7-41AA-9129-D5F83CD0B5E7}"/>
    <dgm:cxn modelId="{E6744C96-D539-4110-BB1C-85FE9C83A722}" srcId="{2B54376F-EA1A-4438-BEE5-A2339A8116EA}" destId="{B2D7D9A9-E813-4225-A4B9-AA1C4A64BBAA}" srcOrd="0" destOrd="0" parTransId="{57E2040E-F0ED-4979-8903-50FC5EB12865}" sibTransId="{7C933BAA-CD30-457E-9D1D-E38A3F2A6A81}"/>
    <dgm:cxn modelId="{7894E197-E2A6-4457-9730-B114F8EDE38D}" type="presOf" srcId="{C16F0AA8-88B6-4249-82B8-92BF1890C91E}" destId="{19103107-D8E6-45ED-869F-A286EC693538}" srcOrd="0" destOrd="1" presId="urn:microsoft.com/office/officeart/2005/8/layout/list1"/>
    <dgm:cxn modelId="{7426D09E-5C59-4868-AC2E-047CCD4820A7}" type="presOf" srcId="{63C7CE23-E11F-4144-ADCC-DEE13B4B6424}" destId="{A4CAF90F-656C-4229-9593-5231EE365861}" srcOrd="1" destOrd="0" presId="urn:microsoft.com/office/officeart/2005/8/layout/list1"/>
    <dgm:cxn modelId="{0A39AABE-1333-4222-89E9-AF131720566A}" srcId="{B2D7D9A9-E813-4225-A4B9-AA1C4A64BBAA}" destId="{F0588AD7-7EE3-4531-80B9-19D84FF4DDBD}" srcOrd="1" destOrd="0" parTransId="{B1C63DAE-7FAE-4B1B-A0A1-F53AEF0270B1}" sibTransId="{703A3907-8357-474A-A664-707FA09DB6B6}"/>
    <dgm:cxn modelId="{5FACCEC9-C486-43E6-B22B-3C16DC54C78D}" srcId="{63C7CE23-E11F-4144-ADCC-DEE13B4B6424}" destId="{A778886F-38EC-4B32-8549-758EE895C5C1}" srcOrd="0" destOrd="0" parTransId="{BE7305AB-9280-42FB-A4CC-8DB3F603CB47}" sibTransId="{01EAB97A-B50F-4616-AB01-77049A6244D6}"/>
    <dgm:cxn modelId="{A330FCCE-1B06-42C0-AF42-466873801862}" type="presOf" srcId="{D167EC39-5652-4046-AC79-32F7347CB6B1}" destId="{19103107-D8E6-45ED-869F-A286EC693538}" srcOrd="0" destOrd="2" presId="urn:microsoft.com/office/officeart/2005/8/layout/list1"/>
    <dgm:cxn modelId="{3D9EA1EF-455A-41FA-B396-CDA895C257A0}" type="presOf" srcId="{B2D7D9A9-E813-4225-A4B9-AA1C4A64BBAA}" destId="{7C481DC6-32F8-4293-92CC-2144BEADD438}" srcOrd="0" destOrd="0" presId="urn:microsoft.com/office/officeart/2005/8/layout/list1"/>
    <dgm:cxn modelId="{0D3DCB2A-2F38-4D85-B702-026A2254E8A5}" type="presParOf" srcId="{E6C85386-8C37-4CAF-A442-FA79D0AE41FF}" destId="{63CC4DBE-9271-4F2F-80A6-81BEE59F4C31}" srcOrd="0" destOrd="0" presId="urn:microsoft.com/office/officeart/2005/8/layout/list1"/>
    <dgm:cxn modelId="{1ACD966D-0984-4A8E-AFB2-E6A3692FD6BA}" type="presParOf" srcId="{63CC4DBE-9271-4F2F-80A6-81BEE59F4C31}" destId="{7C481DC6-32F8-4293-92CC-2144BEADD438}" srcOrd="0" destOrd="0" presId="urn:microsoft.com/office/officeart/2005/8/layout/list1"/>
    <dgm:cxn modelId="{78B53414-2524-40DA-91D8-0C97B3B373AA}" type="presParOf" srcId="{63CC4DBE-9271-4F2F-80A6-81BEE59F4C31}" destId="{DC1A534F-B846-4365-9135-F0B244897089}" srcOrd="1" destOrd="0" presId="urn:microsoft.com/office/officeart/2005/8/layout/list1"/>
    <dgm:cxn modelId="{4D70F1E0-4759-4BE0-8877-D96B3FB616AB}" type="presParOf" srcId="{E6C85386-8C37-4CAF-A442-FA79D0AE41FF}" destId="{16BCC383-30A8-4250-B0FA-52973B36B94E}" srcOrd="1" destOrd="0" presId="urn:microsoft.com/office/officeart/2005/8/layout/list1"/>
    <dgm:cxn modelId="{FCCAB61D-FCFB-4C2C-AAF4-2DF8FDEEB6AC}" type="presParOf" srcId="{E6C85386-8C37-4CAF-A442-FA79D0AE41FF}" destId="{D6191D81-67DE-4135-ACCD-FCEE81CC2089}" srcOrd="2" destOrd="0" presId="urn:microsoft.com/office/officeart/2005/8/layout/list1"/>
    <dgm:cxn modelId="{E2B7078A-A6A6-4675-9644-58CA826292BC}" type="presParOf" srcId="{E6C85386-8C37-4CAF-A442-FA79D0AE41FF}" destId="{3C700A7F-E838-4F48-9668-7DC5EDD8034A}" srcOrd="3" destOrd="0" presId="urn:microsoft.com/office/officeart/2005/8/layout/list1"/>
    <dgm:cxn modelId="{01680F99-F56D-4B84-A975-B9AA25CFDBA3}" type="presParOf" srcId="{E6C85386-8C37-4CAF-A442-FA79D0AE41FF}" destId="{298875BD-6F0F-46FB-B0E6-10E18E24211E}" srcOrd="4" destOrd="0" presId="urn:microsoft.com/office/officeart/2005/8/layout/list1"/>
    <dgm:cxn modelId="{F446D4B5-8A00-4668-A8B8-CD3DC8CAC8DA}" type="presParOf" srcId="{298875BD-6F0F-46FB-B0E6-10E18E24211E}" destId="{A4F34F18-DB50-43EC-B2C6-5D6EDF7CAAED}" srcOrd="0" destOrd="0" presId="urn:microsoft.com/office/officeart/2005/8/layout/list1"/>
    <dgm:cxn modelId="{E585C289-B9DD-4FE4-AD7D-0AD8D016B08B}" type="presParOf" srcId="{298875BD-6F0F-46FB-B0E6-10E18E24211E}" destId="{A4CAF90F-656C-4229-9593-5231EE365861}" srcOrd="1" destOrd="0" presId="urn:microsoft.com/office/officeart/2005/8/layout/list1"/>
    <dgm:cxn modelId="{D5A26480-1422-44DD-9C9C-4BF958B6E6CF}" type="presParOf" srcId="{E6C85386-8C37-4CAF-A442-FA79D0AE41FF}" destId="{571B5553-4D22-4EDA-8089-F1C9E4EE068F}" srcOrd="5" destOrd="0" presId="urn:microsoft.com/office/officeart/2005/8/layout/list1"/>
    <dgm:cxn modelId="{3CE1E871-7739-4937-B6D1-857A8FBCE410}" type="presParOf" srcId="{E6C85386-8C37-4CAF-A442-FA79D0AE41FF}" destId="{19103107-D8E6-45ED-869F-A286EC6935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E331B1-90E4-4992-94B6-E707CAE720D8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AE10-31FE-4A86-AE18-734E5B0A4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Escalation Policies</a:t>
          </a:r>
        </a:p>
      </dgm:t>
    </dgm:pt>
    <dgm:pt modelId="{DA603E7D-5FDB-418F-8246-50E5799582DD}" type="parTrans" cxnId="{1FF3A492-B0FD-4125-BB4A-452DFD98BC92}">
      <dgm:prSet/>
      <dgm:spPr/>
      <dgm:t>
        <a:bodyPr/>
        <a:lstStyle/>
        <a:p>
          <a:endParaRPr lang="en-US"/>
        </a:p>
      </dgm:t>
    </dgm:pt>
    <dgm:pt modelId="{B2A95269-6979-44C3-8248-81A375A62B24}" type="sibTrans" cxnId="{1FF3A492-B0FD-4125-BB4A-452DFD98BC9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C1E3FBC-C557-4F85-81AE-9210CE10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what actions must take place when an issue occurs.</a:t>
          </a:r>
        </a:p>
      </dgm:t>
    </dgm:pt>
    <dgm:pt modelId="{3C23D569-4CE2-43F1-943A-4C4FD41A664A}" type="parTrans" cxnId="{8A898974-BD77-4B4A-B91F-AD3A4916C668}">
      <dgm:prSet/>
      <dgm:spPr/>
      <dgm:t>
        <a:bodyPr/>
        <a:lstStyle/>
        <a:p>
          <a:endParaRPr lang="en-US"/>
        </a:p>
      </dgm:t>
    </dgm:pt>
    <dgm:pt modelId="{8886226A-BC2E-4FCB-9329-C64552BB6610}" type="sibTrans" cxnId="{8A898974-BD77-4B4A-B91F-AD3A4916C668}">
      <dgm:prSet/>
      <dgm:spPr/>
      <dgm:t>
        <a:bodyPr/>
        <a:lstStyle/>
        <a:p>
          <a:endParaRPr lang="en-US"/>
        </a:p>
      </dgm:t>
    </dgm:pt>
    <dgm:pt modelId="{B2A46CC6-D94C-41D8-9869-0B56A74A1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who the engineer is able to contact or escalate to if necessary.</a:t>
          </a:r>
        </a:p>
      </dgm:t>
    </dgm:pt>
    <dgm:pt modelId="{ADD345B5-DF5C-481C-BBE9-67E17C2B596B}" type="parTrans" cxnId="{05D70EAD-A874-464F-B1CD-10CA6BA6EBC6}">
      <dgm:prSet/>
      <dgm:spPr/>
      <dgm:t>
        <a:bodyPr/>
        <a:lstStyle/>
        <a:p>
          <a:endParaRPr lang="en-US"/>
        </a:p>
      </dgm:t>
    </dgm:pt>
    <dgm:pt modelId="{1D0350AD-DDDB-4EF4-9B41-8CC88CD2CA63}" type="sibTrans" cxnId="{05D70EAD-A874-464F-B1CD-10CA6BA6EBC6}">
      <dgm:prSet/>
      <dgm:spPr/>
      <dgm:t>
        <a:bodyPr/>
        <a:lstStyle/>
        <a:p>
          <a:endParaRPr lang="en-US"/>
        </a:p>
      </dgm:t>
    </dgm:pt>
    <dgm:pt modelId="{F9B3E237-7038-4755-B647-41EB5B40D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conferencing/chat software such as teams for collaborating on potential fixes.</a:t>
          </a:r>
        </a:p>
      </dgm:t>
    </dgm:pt>
    <dgm:pt modelId="{6D5B3FD2-EA63-4639-9413-5A4F8A474A2D}" type="parTrans" cxnId="{BA36F9CB-D471-44ED-B542-5CAF92CCB4ED}">
      <dgm:prSet/>
      <dgm:spPr/>
      <dgm:t>
        <a:bodyPr/>
        <a:lstStyle/>
        <a:p>
          <a:endParaRPr lang="en-US"/>
        </a:p>
      </dgm:t>
    </dgm:pt>
    <dgm:pt modelId="{46EAB09E-BB95-468B-8AFC-89C610CE9B99}" type="sibTrans" cxnId="{BA36F9CB-D471-44ED-B542-5CAF92CCB4E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A41BB2F-3CAB-45B8-8E10-8FA4A68A0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 document detailing on-call responsibilities as well as steps to handle common on-call scenarios.</a:t>
          </a:r>
        </a:p>
      </dgm:t>
    </dgm:pt>
    <dgm:pt modelId="{E175AB30-6B04-4D89-A714-AF6D5F4DAB2E}" type="parTrans" cxnId="{CDCA9489-C2B4-4CE7-92D8-A8CC1F40DB7F}">
      <dgm:prSet/>
      <dgm:spPr/>
      <dgm:t>
        <a:bodyPr/>
        <a:lstStyle/>
        <a:p>
          <a:endParaRPr lang="en-US"/>
        </a:p>
      </dgm:t>
    </dgm:pt>
    <dgm:pt modelId="{87EBFD0C-68DE-4776-AB82-F52BC3B7D396}" type="sibTrans" cxnId="{CDCA9489-C2B4-4CE7-92D8-A8CC1F40DB7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3656F47-0472-4995-8BC2-C65C0325BFD0}" type="pres">
      <dgm:prSet presAssocID="{6EE331B1-90E4-4992-94B6-E707CAE720D8}" presName="linearFlow" presStyleCnt="0">
        <dgm:presLayoutVars>
          <dgm:dir/>
          <dgm:animLvl val="lvl"/>
          <dgm:resizeHandles val="exact"/>
        </dgm:presLayoutVars>
      </dgm:prSet>
      <dgm:spPr/>
    </dgm:pt>
    <dgm:pt modelId="{E097824F-089A-40AB-B6FC-382951819D74}" type="pres">
      <dgm:prSet presAssocID="{CA0DAE10-31FE-4A86-AE18-734E5B0A427F}" presName="compositeNode" presStyleCnt="0"/>
      <dgm:spPr/>
    </dgm:pt>
    <dgm:pt modelId="{FBE151B2-C0D4-4EF8-B9B3-39A46DD081F2}" type="pres">
      <dgm:prSet presAssocID="{CA0DAE10-31FE-4A86-AE18-734E5B0A42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37785A-73D7-4DB7-A6D6-C518D62B276A}" type="pres">
      <dgm:prSet presAssocID="{CA0DAE10-31FE-4A86-AE18-734E5B0A427F}" presName="parSh" presStyleCnt="0"/>
      <dgm:spPr/>
    </dgm:pt>
    <dgm:pt modelId="{12B03024-A162-4941-970A-388331C30444}" type="pres">
      <dgm:prSet presAssocID="{CA0DAE10-31FE-4A86-AE18-734E5B0A427F}" presName="lineNode" presStyleLbl="alignAccFollowNode1" presStyleIdx="0" presStyleCnt="9"/>
      <dgm:spPr/>
    </dgm:pt>
    <dgm:pt modelId="{511CECC7-3DAB-4442-A248-8347F1A96B20}" type="pres">
      <dgm:prSet presAssocID="{CA0DAE10-31FE-4A86-AE18-734E5B0A427F}" presName="lineArrowNode" presStyleLbl="alignAccFollowNode1" presStyleIdx="1" presStyleCnt="9"/>
      <dgm:spPr/>
    </dgm:pt>
    <dgm:pt modelId="{7B5FA9B1-7314-4A33-9CB5-814723A5F6A2}" type="pres">
      <dgm:prSet presAssocID="{B2A95269-6979-44C3-8248-81A375A62B24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3015BFA-2FF0-4EB1-8B35-428E8274477B}" type="pres">
      <dgm:prSet presAssocID="{B2A95269-6979-44C3-8248-81A375A62B24}" presName="spacerBetweenCircleAndCallout" presStyleCnt="0">
        <dgm:presLayoutVars/>
      </dgm:prSet>
      <dgm:spPr/>
    </dgm:pt>
    <dgm:pt modelId="{2F78EC2F-729A-431E-A991-0409ECCB46D6}" type="pres">
      <dgm:prSet presAssocID="{CA0DAE10-31FE-4A86-AE18-734E5B0A427F}" presName="nodeText" presStyleLbl="alignAccFollowNode1" presStyleIdx="2" presStyleCnt="9">
        <dgm:presLayoutVars>
          <dgm:bulletEnabled val="1"/>
        </dgm:presLayoutVars>
      </dgm:prSet>
      <dgm:spPr/>
    </dgm:pt>
    <dgm:pt modelId="{D10CA6BB-FD19-4CB9-B872-19E51A6E1800}" type="pres">
      <dgm:prSet presAssocID="{B2A95269-6979-44C3-8248-81A375A62B24}" presName="sibTransComposite" presStyleCnt="0"/>
      <dgm:spPr/>
    </dgm:pt>
    <dgm:pt modelId="{80FD2622-D61D-4BDF-9E3A-AE4C21B45CB0}" type="pres">
      <dgm:prSet presAssocID="{F9B3E237-7038-4755-B647-41EB5B40D4AA}" presName="compositeNode" presStyleCnt="0"/>
      <dgm:spPr/>
    </dgm:pt>
    <dgm:pt modelId="{DEF87E6C-E512-4BDA-8EBC-5853BDCD8BF0}" type="pres">
      <dgm:prSet presAssocID="{F9B3E237-7038-4755-B647-41EB5B40D4A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4E696A-9828-4550-8347-419213C9262A}" type="pres">
      <dgm:prSet presAssocID="{F9B3E237-7038-4755-B647-41EB5B40D4AA}" presName="parSh" presStyleCnt="0"/>
      <dgm:spPr/>
    </dgm:pt>
    <dgm:pt modelId="{BCB21CDF-0064-4AC2-9E5A-39EBF910F363}" type="pres">
      <dgm:prSet presAssocID="{F9B3E237-7038-4755-B647-41EB5B40D4AA}" presName="lineNode" presStyleLbl="alignAccFollowNode1" presStyleIdx="3" presStyleCnt="9"/>
      <dgm:spPr/>
    </dgm:pt>
    <dgm:pt modelId="{E8577E9A-E626-4A4A-A575-6F245AC0D691}" type="pres">
      <dgm:prSet presAssocID="{F9B3E237-7038-4755-B647-41EB5B40D4AA}" presName="lineArrowNode" presStyleLbl="alignAccFollowNode1" presStyleIdx="4" presStyleCnt="9"/>
      <dgm:spPr/>
    </dgm:pt>
    <dgm:pt modelId="{F73A3C1A-DE59-4324-BBA7-754ADFB5814B}" type="pres">
      <dgm:prSet presAssocID="{46EAB09E-BB95-468B-8AFC-89C610CE9B99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842A3A1-2619-4A60-BAF3-430BB45F598D}" type="pres">
      <dgm:prSet presAssocID="{46EAB09E-BB95-468B-8AFC-89C610CE9B99}" presName="spacerBetweenCircleAndCallout" presStyleCnt="0">
        <dgm:presLayoutVars/>
      </dgm:prSet>
      <dgm:spPr/>
    </dgm:pt>
    <dgm:pt modelId="{47BFFD8F-AA12-4ECB-8EE6-FB71CA644048}" type="pres">
      <dgm:prSet presAssocID="{F9B3E237-7038-4755-B647-41EB5B40D4AA}" presName="nodeText" presStyleLbl="alignAccFollowNode1" presStyleIdx="5" presStyleCnt="9">
        <dgm:presLayoutVars>
          <dgm:bulletEnabled val="1"/>
        </dgm:presLayoutVars>
      </dgm:prSet>
      <dgm:spPr/>
    </dgm:pt>
    <dgm:pt modelId="{CF6EE8A7-9059-46C7-A21F-C67741241121}" type="pres">
      <dgm:prSet presAssocID="{46EAB09E-BB95-468B-8AFC-89C610CE9B99}" presName="sibTransComposite" presStyleCnt="0"/>
      <dgm:spPr/>
    </dgm:pt>
    <dgm:pt modelId="{59A14D0E-29A8-418D-8D8E-100D7C2FE979}" type="pres">
      <dgm:prSet presAssocID="{3A41BB2F-3CAB-45B8-8E10-8FA4A68A0535}" presName="compositeNode" presStyleCnt="0"/>
      <dgm:spPr/>
    </dgm:pt>
    <dgm:pt modelId="{2921DDA3-3D87-4252-8F6F-9F25960BFA16}" type="pres">
      <dgm:prSet presAssocID="{3A41BB2F-3CAB-45B8-8E10-8FA4A68A05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BFCBAC-4C73-4080-AF9A-C1DCE46E7837}" type="pres">
      <dgm:prSet presAssocID="{3A41BB2F-3CAB-45B8-8E10-8FA4A68A0535}" presName="parSh" presStyleCnt="0"/>
      <dgm:spPr/>
    </dgm:pt>
    <dgm:pt modelId="{B01C967F-FBB4-4588-B33C-86774FCB9594}" type="pres">
      <dgm:prSet presAssocID="{3A41BB2F-3CAB-45B8-8E10-8FA4A68A0535}" presName="lineNode" presStyleLbl="alignAccFollowNode1" presStyleIdx="6" presStyleCnt="9"/>
      <dgm:spPr/>
    </dgm:pt>
    <dgm:pt modelId="{B4FA25AB-503F-4686-8238-F709C0CAF244}" type="pres">
      <dgm:prSet presAssocID="{3A41BB2F-3CAB-45B8-8E10-8FA4A68A0535}" presName="lineArrowNode" presStyleLbl="alignAccFollowNode1" presStyleIdx="7" presStyleCnt="9"/>
      <dgm:spPr/>
    </dgm:pt>
    <dgm:pt modelId="{82CEBFBF-4862-4E1B-B187-CC2A76C3FD13}" type="pres">
      <dgm:prSet presAssocID="{87EBFD0C-68DE-4776-AB82-F52BC3B7D396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8B9ACFA3-2A36-4F15-89EE-EEBC02FA06C9}" type="pres">
      <dgm:prSet presAssocID="{87EBFD0C-68DE-4776-AB82-F52BC3B7D396}" presName="spacerBetweenCircleAndCallout" presStyleCnt="0">
        <dgm:presLayoutVars/>
      </dgm:prSet>
      <dgm:spPr/>
    </dgm:pt>
    <dgm:pt modelId="{B720268F-6317-4E6C-86B5-38753185C458}" type="pres">
      <dgm:prSet presAssocID="{3A41BB2F-3CAB-45B8-8E10-8FA4A68A0535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E9D57A20-C373-4146-B193-F10ECAD334A9}" type="presOf" srcId="{B2A95269-6979-44C3-8248-81A375A62B24}" destId="{7B5FA9B1-7314-4A33-9CB5-814723A5F6A2}" srcOrd="0" destOrd="0" presId="urn:microsoft.com/office/officeart/2016/7/layout/LinearArrowProcessNumbered"/>
    <dgm:cxn modelId="{03568937-8E34-45C5-BF68-A42293526C6F}" type="presOf" srcId="{46EAB09E-BB95-468B-8AFC-89C610CE9B99}" destId="{F73A3C1A-DE59-4324-BBA7-754ADFB5814B}" srcOrd="0" destOrd="0" presId="urn:microsoft.com/office/officeart/2016/7/layout/LinearArrowProcessNumbered"/>
    <dgm:cxn modelId="{C9EC3E65-D702-4C8D-9F5D-B768A0F7872E}" type="presOf" srcId="{3A41BB2F-3CAB-45B8-8E10-8FA4A68A0535}" destId="{B720268F-6317-4E6C-86B5-38753185C458}" srcOrd="0" destOrd="0" presId="urn:microsoft.com/office/officeart/2016/7/layout/LinearArrowProcessNumbered"/>
    <dgm:cxn modelId="{D39CF947-BCC9-47A7-BF55-3D38F139A8BD}" type="presOf" srcId="{6EE331B1-90E4-4992-94B6-E707CAE720D8}" destId="{13656F47-0472-4995-8BC2-C65C0325BFD0}" srcOrd="0" destOrd="0" presId="urn:microsoft.com/office/officeart/2016/7/layout/LinearArrowProcessNumbered"/>
    <dgm:cxn modelId="{F05E766E-D688-455C-BD53-01472F289FD5}" type="presOf" srcId="{3C1E3FBC-C557-4F85-81AE-9210CE103A91}" destId="{2F78EC2F-729A-431E-A991-0409ECCB46D6}" srcOrd="0" destOrd="1" presId="urn:microsoft.com/office/officeart/2016/7/layout/LinearArrowProcessNumbered"/>
    <dgm:cxn modelId="{8A898974-BD77-4B4A-B91F-AD3A4916C668}" srcId="{CA0DAE10-31FE-4A86-AE18-734E5B0A427F}" destId="{3C1E3FBC-C557-4F85-81AE-9210CE103A91}" srcOrd="0" destOrd="0" parTransId="{3C23D569-4CE2-43F1-943A-4C4FD41A664A}" sibTransId="{8886226A-BC2E-4FCB-9329-C64552BB6610}"/>
    <dgm:cxn modelId="{CDCA9489-C2B4-4CE7-92D8-A8CC1F40DB7F}" srcId="{6EE331B1-90E4-4992-94B6-E707CAE720D8}" destId="{3A41BB2F-3CAB-45B8-8E10-8FA4A68A0535}" srcOrd="2" destOrd="0" parTransId="{E175AB30-6B04-4D89-A714-AF6D5F4DAB2E}" sibTransId="{87EBFD0C-68DE-4776-AB82-F52BC3B7D396}"/>
    <dgm:cxn modelId="{1FF3A492-B0FD-4125-BB4A-452DFD98BC92}" srcId="{6EE331B1-90E4-4992-94B6-E707CAE720D8}" destId="{CA0DAE10-31FE-4A86-AE18-734E5B0A427F}" srcOrd="0" destOrd="0" parTransId="{DA603E7D-5FDB-418F-8246-50E5799582DD}" sibTransId="{B2A95269-6979-44C3-8248-81A375A62B24}"/>
    <dgm:cxn modelId="{CA567493-EBDC-40D5-BB10-C6DF9BC3E6E7}" type="presOf" srcId="{F9B3E237-7038-4755-B647-41EB5B40D4AA}" destId="{47BFFD8F-AA12-4ECB-8EE6-FB71CA644048}" srcOrd="0" destOrd="0" presId="urn:microsoft.com/office/officeart/2016/7/layout/LinearArrowProcessNumbered"/>
    <dgm:cxn modelId="{05D70EAD-A874-464F-B1CD-10CA6BA6EBC6}" srcId="{CA0DAE10-31FE-4A86-AE18-734E5B0A427F}" destId="{B2A46CC6-D94C-41D8-9869-0B56A74A19FF}" srcOrd="1" destOrd="0" parTransId="{ADD345B5-DF5C-481C-BBE9-67E17C2B596B}" sibTransId="{1D0350AD-DDDB-4EF4-9B41-8CC88CD2CA63}"/>
    <dgm:cxn modelId="{8372CCAE-02C9-4F87-9EB2-33F5969BFB0B}" type="presOf" srcId="{87EBFD0C-68DE-4776-AB82-F52BC3B7D396}" destId="{82CEBFBF-4862-4E1B-B187-CC2A76C3FD13}" srcOrd="0" destOrd="0" presId="urn:microsoft.com/office/officeart/2016/7/layout/LinearArrowProcessNumbered"/>
    <dgm:cxn modelId="{DD1775B7-ADD5-4C24-BC02-E8DA4C08D4DF}" type="presOf" srcId="{B2A46CC6-D94C-41D8-9869-0B56A74A19FF}" destId="{2F78EC2F-729A-431E-A991-0409ECCB46D6}" srcOrd="0" destOrd="2" presId="urn:microsoft.com/office/officeart/2016/7/layout/LinearArrowProcessNumbered"/>
    <dgm:cxn modelId="{20933CBA-4964-4615-9E32-5D24ECB17D4A}" type="presOf" srcId="{CA0DAE10-31FE-4A86-AE18-734E5B0A427F}" destId="{2F78EC2F-729A-431E-A991-0409ECCB46D6}" srcOrd="0" destOrd="0" presId="urn:microsoft.com/office/officeart/2016/7/layout/LinearArrowProcessNumbered"/>
    <dgm:cxn modelId="{BA36F9CB-D471-44ED-B542-5CAF92CCB4ED}" srcId="{6EE331B1-90E4-4992-94B6-E707CAE720D8}" destId="{F9B3E237-7038-4755-B647-41EB5B40D4AA}" srcOrd="1" destOrd="0" parTransId="{6D5B3FD2-EA63-4639-9413-5A4F8A474A2D}" sibTransId="{46EAB09E-BB95-468B-8AFC-89C610CE9B99}"/>
    <dgm:cxn modelId="{AB6E8118-0D44-47DC-B2C4-9F1E674EB6D5}" type="presParOf" srcId="{13656F47-0472-4995-8BC2-C65C0325BFD0}" destId="{E097824F-089A-40AB-B6FC-382951819D74}" srcOrd="0" destOrd="0" presId="urn:microsoft.com/office/officeart/2016/7/layout/LinearArrowProcessNumbered"/>
    <dgm:cxn modelId="{25BEDC34-67B0-46D4-803D-715C64B2176B}" type="presParOf" srcId="{E097824F-089A-40AB-B6FC-382951819D74}" destId="{FBE151B2-C0D4-4EF8-B9B3-39A46DD081F2}" srcOrd="0" destOrd="0" presId="urn:microsoft.com/office/officeart/2016/7/layout/LinearArrowProcessNumbered"/>
    <dgm:cxn modelId="{546D981A-A476-4A70-AEB7-EED3B02A1585}" type="presParOf" srcId="{E097824F-089A-40AB-B6FC-382951819D74}" destId="{0237785A-73D7-4DB7-A6D6-C518D62B276A}" srcOrd="1" destOrd="0" presId="urn:microsoft.com/office/officeart/2016/7/layout/LinearArrowProcessNumbered"/>
    <dgm:cxn modelId="{E9EC4171-A281-4A12-B520-4A3EA6C3AE25}" type="presParOf" srcId="{0237785A-73D7-4DB7-A6D6-C518D62B276A}" destId="{12B03024-A162-4941-970A-388331C30444}" srcOrd="0" destOrd="0" presId="urn:microsoft.com/office/officeart/2016/7/layout/LinearArrowProcessNumbered"/>
    <dgm:cxn modelId="{7DC64A3B-9AE0-4745-B05B-8B5BEA2B82A8}" type="presParOf" srcId="{0237785A-73D7-4DB7-A6D6-C518D62B276A}" destId="{511CECC7-3DAB-4442-A248-8347F1A96B20}" srcOrd="1" destOrd="0" presId="urn:microsoft.com/office/officeart/2016/7/layout/LinearArrowProcessNumbered"/>
    <dgm:cxn modelId="{FF773E54-D82B-4F17-A2CA-07DC27C9F49D}" type="presParOf" srcId="{0237785A-73D7-4DB7-A6D6-C518D62B276A}" destId="{7B5FA9B1-7314-4A33-9CB5-814723A5F6A2}" srcOrd="2" destOrd="0" presId="urn:microsoft.com/office/officeart/2016/7/layout/LinearArrowProcessNumbered"/>
    <dgm:cxn modelId="{A08C602A-1B3C-4CF8-962C-7C1C3324A7D1}" type="presParOf" srcId="{0237785A-73D7-4DB7-A6D6-C518D62B276A}" destId="{33015BFA-2FF0-4EB1-8B35-428E8274477B}" srcOrd="3" destOrd="0" presId="urn:microsoft.com/office/officeart/2016/7/layout/LinearArrowProcessNumbered"/>
    <dgm:cxn modelId="{450FA30E-1890-468B-A170-8889DDC0ED72}" type="presParOf" srcId="{E097824F-089A-40AB-B6FC-382951819D74}" destId="{2F78EC2F-729A-431E-A991-0409ECCB46D6}" srcOrd="2" destOrd="0" presId="urn:microsoft.com/office/officeart/2016/7/layout/LinearArrowProcessNumbered"/>
    <dgm:cxn modelId="{B29AA8AF-21BE-4CCE-8BE7-466155A1920B}" type="presParOf" srcId="{13656F47-0472-4995-8BC2-C65C0325BFD0}" destId="{D10CA6BB-FD19-4CB9-B872-19E51A6E1800}" srcOrd="1" destOrd="0" presId="urn:microsoft.com/office/officeart/2016/7/layout/LinearArrowProcessNumbered"/>
    <dgm:cxn modelId="{6E96BDB3-A7FF-46C2-AC4F-9E3B3BEADDD5}" type="presParOf" srcId="{13656F47-0472-4995-8BC2-C65C0325BFD0}" destId="{80FD2622-D61D-4BDF-9E3A-AE4C21B45CB0}" srcOrd="2" destOrd="0" presId="urn:microsoft.com/office/officeart/2016/7/layout/LinearArrowProcessNumbered"/>
    <dgm:cxn modelId="{2B1E80FC-42F5-440B-9590-448DF80D9215}" type="presParOf" srcId="{80FD2622-D61D-4BDF-9E3A-AE4C21B45CB0}" destId="{DEF87E6C-E512-4BDA-8EBC-5853BDCD8BF0}" srcOrd="0" destOrd="0" presId="urn:microsoft.com/office/officeart/2016/7/layout/LinearArrowProcessNumbered"/>
    <dgm:cxn modelId="{15547D22-3D99-436E-924A-C0FADCF65713}" type="presParOf" srcId="{80FD2622-D61D-4BDF-9E3A-AE4C21B45CB0}" destId="{FE4E696A-9828-4550-8347-419213C9262A}" srcOrd="1" destOrd="0" presId="urn:microsoft.com/office/officeart/2016/7/layout/LinearArrowProcessNumbered"/>
    <dgm:cxn modelId="{E2C1E6BB-3260-4CD1-B022-DFB11BBABABD}" type="presParOf" srcId="{FE4E696A-9828-4550-8347-419213C9262A}" destId="{BCB21CDF-0064-4AC2-9E5A-39EBF910F363}" srcOrd="0" destOrd="0" presId="urn:microsoft.com/office/officeart/2016/7/layout/LinearArrowProcessNumbered"/>
    <dgm:cxn modelId="{C246066C-C986-46FE-A1C2-AC9E3CFF2506}" type="presParOf" srcId="{FE4E696A-9828-4550-8347-419213C9262A}" destId="{E8577E9A-E626-4A4A-A575-6F245AC0D691}" srcOrd="1" destOrd="0" presId="urn:microsoft.com/office/officeart/2016/7/layout/LinearArrowProcessNumbered"/>
    <dgm:cxn modelId="{D368D66D-F986-4205-9A48-418AA14922F8}" type="presParOf" srcId="{FE4E696A-9828-4550-8347-419213C9262A}" destId="{F73A3C1A-DE59-4324-BBA7-754ADFB5814B}" srcOrd="2" destOrd="0" presId="urn:microsoft.com/office/officeart/2016/7/layout/LinearArrowProcessNumbered"/>
    <dgm:cxn modelId="{0CE8403E-5124-4E06-9475-E6EDB2A76AA9}" type="presParOf" srcId="{FE4E696A-9828-4550-8347-419213C9262A}" destId="{7842A3A1-2619-4A60-BAF3-430BB45F598D}" srcOrd="3" destOrd="0" presId="urn:microsoft.com/office/officeart/2016/7/layout/LinearArrowProcessNumbered"/>
    <dgm:cxn modelId="{86B4B0E0-E755-4C32-9E63-D8D04FB857CE}" type="presParOf" srcId="{80FD2622-D61D-4BDF-9E3A-AE4C21B45CB0}" destId="{47BFFD8F-AA12-4ECB-8EE6-FB71CA644048}" srcOrd="2" destOrd="0" presId="urn:microsoft.com/office/officeart/2016/7/layout/LinearArrowProcessNumbered"/>
    <dgm:cxn modelId="{8F5C3A3A-ABE3-4DB7-A488-F37202AA8010}" type="presParOf" srcId="{13656F47-0472-4995-8BC2-C65C0325BFD0}" destId="{CF6EE8A7-9059-46C7-A21F-C67741241121}" srcOrd="3" destOrd="0" presId="urn:microsoft.com/office/officeart/2016/7/layout/LinearArrowProcessNumbered"/>
    <dgm:cxn modelId="{C1CF33D9-5726-4DEA-9B55-236422307FDD}" type="presParOf" srcId="{13656F47-0472-4995-8BC2-C65C0325BFD0}" destId="{59A14D0E-29A8-418D-8D8E-100D7C2FE979}" srcOrd="4" destOrd="0" presId="urn:microsoft.com/office/officeart/2016/7/layout/LinearArrowProcessNumbered"/>
    <dgm:cxn modelId="{C1FC5918-B297-4751-ABA3-72528C4A94E8}" type="presParOf" srcId="{59A14D0E-29A8-418D-8D8E-100D7C2FE979}" destId="{2921DDA3-3D87-4252-8F6F-9F25960BFA16}" srcOrd="0" destOrd="0" presId="urn:microsoft.com/office/officeart/2016/7/layout/LinearArrowProcessNumbered"/>
    <dgm:cxn modelId="{8F75ADAE-5BB5-4F00-A925-95E2455EB5A9}" type="presParOf" srcId="{59A14D0E-29A8-418D-8D8E-100D7C2FE979}" destId="{6FBFCBAC-4C73-4080-AF9A-C1DCE46E7837}" srcOrd="1" destOrd="0" presId="urn:microsoft.com/office/officeart/2016/7/layout/LinearArrowProcessNumbered"/>
    <dgm:cxn modelId="{107566A5-34E3-4FF0-9C2A-9972BD16A1F9}" type="presParOf" srcId="{6FBFCBAC-4C73-4080-AF9A-C1DCE46E7837}" destId="{B01C967F-FBB4-4588-B33C-86774FCB9594}" srcOrd="0" destOrd="0" presId="urn:microsoft.com/office/officeart/2016/7/layout/LinearArrowProcessNumbered"/>
    <dgm:cxn modelId="{78E06E49-615E-4E52-B5F8-DF9DD54F6383}" type="presParOf" srcId="{6FBFCBAC-4C73-4080-AF9A-C1DCE46E7837}" destId="{B4FA25AB-503F-4686-8238-F709C0CAF244}" srcOrd="1" destOrd="0" presId="urn:microsoft.com/office/officeart/2016/7/layout/LinearArrowProcessNumbered"/>
    <dgm:cxn modelId="{98E5C33A-690B-4870-8897-9F514CBFB5AF}" type="presParOf" srcId="{6FBFCBAC-4C73-4080-AF9A-C1DCE46E7837}" destId="{82CEBFBF-4862-4E1B-B187-CC2A76C3FD13}" srcOrd="2" destOrd="0" presId="urn:microsoft.com/office/officeart/2016/7/layout/LinearArrowProcessNumbered"/>
    <dgm:cxn modelId="{5E17FC17-E636-4FA9-A72F-31A7BB7B9C07}" type="presParOf" srcId="{6FBFCBAC-4C73-4080-AF9A-C1DCE46E7837}" destId="{8B9ACFA3-2A36-4F15-89EE-EEBC02FA06C9}" srcOrd="3" destOrd="0" presId="urn:microsoft.com/office/officeart/2016/7/layout/LinearArrowProcessNumbered"/>
    <dgm:cxn modelId="{72583960-B46A-4F08-B7C0-7124886764DB}" type="presParOf" srcId="{59A14D0E-29A8-418D-8D8E-100D7C2FE979}" destId="{B720268F-6317-4E6C-86B5-38753185C45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C0FB8C-F38E-42ED-AD2D-40DFB94FC0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BC3E84-4561-48DB-BD0A-4DDA3BCAE322}">
      <dgm:prSet/>
      <dgm:spPr/>
      <dgm:t>
        <a:bodyPr/>
        <a:lstStyle/>
        <a:p>
          <a:r>
            <a:rPr lang="en-US"/>
            <a:t>Pager Rotation Duties are performed when an engineer resolves an issue during off hours.</a:t>
          </a:r>
        </a:p>
      </dgm:t>
    </dgm:pt>
    <dgm:pt modelId="{FAC235D7-060E-4FAC-9EA2-40EB419C0801}" type="parTrans" cxnId="{FEF9A69E-6FB9-401D-8FAD-13E78086D717}">
      <dgm:prSet/>
      <dgm:spPr/>
      <dgm:t>
        <a:bodyPr/>
        <a:lstStyle/>
        <a:p>
          <a:endParaRPr lang="en-US"/>
        </a:p>
      </dgm:t>
    </dgm:pt>
    <dgm:pt modelId="{0C12BF06-7C2F-4327-8A65-DEE54C0C3F89}" type="sibTrans" cxnId="{FEF9A69E-6FB9-401D-8FAD-13E78086D717}">
      <dgm:prSet/>
      <dgm:spPr/>
      <dgm:t>
        <a:bodyPr/>
        <a:lstStyle/>
        <a:p>
          <a:endParaRPr lang="en-US"/>
        </a:p>
      </dgm:t>
    </dgm:pt>
    <dgm:pt modelId="{0E1FB570-BF64-4AE4-8770-B5139BFED0AE}">
      <dgm:prSet/>
      <dgm:spPr/>
      <dgm:t>
        <a:bodyPr/>
        <a:lstStyle/>
        <a:p>
          <a:r>
            <a:rPr lang="en-US"/>
            <a:t>There are many steps we can take to effectively manage on-call duties, schedule page rotations, and perform on-call duties.</a:t>
          </a:r>
        </a:p>
      </dgm:t>
    </dgm:pt>
    <dgm:pt modelId="{F42C9449-98DC-4668-81F8-F43C5E65CCCE}" type="parTrans" cxnId="{08293664-7942-4C8C-9F0B-B65574AB1B75}">
      <dgm:prSet/>
      <dgm:spPr/>
      <dgm:t>
        <a:bodyPr/>
        <a:lstStyle/>
        <a:p>
          <a:endParaRPr lang="en-US"/>
        </a:p>
      </dgm:t>
    </dgm:pt>
    <dgm:pt modelId="{3660E0C5-BDBD-4F03-817F-147C5550C2B2}" type="sibTrans" cxnId="{08293664-7942-4C8C-9F0B-B65574AB1B75}">
      <dgm:prSet/>
      <dgm:spPr/>
      <dgm:t>
        <a:bodyPr/>
        <a:lstStyle/>
        <a:p>
          <a:endParaRPr lang="en-US"/>
        </a:p>
      </dgm:t>
    </dgm:pt>
    <dgm:pt modelId="{889EC6AC-FB9A-42AF-B17F-805CC82664B4}" type="pres">
      <dgm:prSet presAssocID="{6EC0FB8C-F38E-42ED-AD2D-40DFB94FC03D}" presName="linear" presStyleCnt="0">
        <dgm:presLayoutVars>
          <dgm:animLvl val="lvl"/>
          <dgm:resizeHandles val="exact"/>
        </dgm:presLayoutVars>
      </dgm:prSet>
      <dgm:spPr/>
    </dgm:pt>
    <dgm:pt modelId="{D1A7D854-B3D7-497A-8375-C8E660F382DD}" type="pres">
      <dgm:prSet presAssocID="{06BC3E84-4561-48DB-BD0A-4DDA3BCAE3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0F93B8-57EE-41A6-B773-01C31857A2A7}" type="pres">
      <dgm:prSet presAssocID="{0C12BF06-7C2F-4327-8A65-DEE54C0C3F89}" presName="spacer" presStyleCnt="0"/>
      <dgm:spPr/>
    </dgm:pt>
    <dgm:pt modelId="{1CF50A5B-E3F0-4D6E-8CB0-358CF17D1E44}" type="pres">
      <dgm:prSet presAssocID="{0E1FB570-BF64-4AE4-8770-B5139BFED0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78173E-3B30-4F5F-A900-87B7D30293EA}" type="presOf" srcId="{0E1FB570-BF64-4AE4-8770-B5139BFED0AE}" destId="{1CF50A5B-E3F0-4D6E-8CB0-358CF17D1E44}" srcOrd="0" destOrd="0" presId="urn:microsoft.com/office/officeart/2005/8/layout/vList2"/>
    <dgm:cxn modelId="{08293664-7942-4C8C-9F0B-B65574AB1B75}" srcId="{6EC0FB8C-F38E-42ED-AD2D-40DFB94FC03D}" destId="{0E1FB570-BF64-4AE4-8770-B5139BFED0AE}" srcOrd="1" destOrd="0" parTransId="{F42C9449-98DC-4668-81F8-F43C5E65CCCE}" sibTransId="{3660E0C5-BDBD-4F03-817F-147C5550C2B2}"/>
    <dgm:cxn modelId="{49AFAB73-5D67-4DED-90BF-750F582C62FE}" type="presOf" srcId="{06BC3E84-4561-48DB-BD0A-4DDA3BCAE322}" destId="{D1A7D854-B3D7-497A-8375-C8E660F382DD}" srcOrd="0" destOrd="0" presId="urn:microsoft.com/office/officeart/2005/8/layout/vList2"/>
    <dgm:cxn modelId="{FEF9A69E-6FB9-401D-8FAD-13E78086D717}" srcId="{6EC0FB8C-F38E-42ED-AD2D-40DFB94FC03D}" destId="{06BC3E84-4561-48DB-BD0A-4DDA3BCAE322}" srcOrd="0" destOrd="0" parTransId="{FAC235D7-060E-4FAC-9EA2-40EB419C0801}" sibTransId="{0C12BF06-7C2F-4327-8A65-DEE54C0C3F89}"/>
    <dgm:cxn modelId="{249CB4A3-B68D-446B-8651-ABDF8B49F5A9}" type="presOf" srcId="{6EC0FB8C-F38E-42ED-AD2D-40DFB94FC03D}" destId="{889EC6AC-FB9A-42AF-B17F-805CC82664B4}" srcOrd="0" destOrd="0" presId="urn:microsoft.com/office/officeart/2005/8/layout/vList2"/>
    <dgm:cxn modelId="{946EE4BE-A984-4766-A07E-FF7CCBCE0ED7}" type="presParOf" srcId="{889EC6AC-FB9A-42AF-B17F-805CC82664B4}" destId="{D1A7D854-B3D7-497A-8375-C8E660F382DD}" srcOrd="0" destOrd="0" presId="urn:microsoft.com/office/officeart/2005/8/layout/vList2"/>
    <dgm:cxn modelId="{75DE4A03-AF3F-439D-ACDF-E2B2FC370EE7}" type="presParOf" srcId="{889EC6AC-FB9A-42AF-B17F-805CC82664B4}" destId="{1D0F93B8-57EE-41A6-B773-01C31857A2A7}" srcOrd="1" destOrd="0" presId="urn:microsoft.com/office/officeart/2005/8/layout/vList2"/>
    <dgm:cxn modelId="{382BC086-B77F-45E5-A26D-9750D1EBDAED}" type="presParOf" srcId="{889EC6AC-FB9A-42AF-B17F-805CC82664B4}" destId="{1CF50A5B-E3F0-4D6E-8CB0-358CF17D1E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E370-1986-4E95-8F48-333FBDD4F47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4265-EDE5-482A-9533-C78E529826A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it comes to software, things are always bound to go wrong.</a:t>
          </a:r>
        </a:p>
      </dsp:txBody>
      <dsp:txXfrm>
        <a:off x="569079" y="2427788"/>
        <a:ext cx="2072362" cy="720000"/>
      </dsp:txXfrm>
    </dsp:sp>
    <dsp:sp modelId="{955AA126-21CC-4F5A-AB0D-400BCF2A1EE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8FB5-4072-4404-9A61-70BAEDD5889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solutions that are being accessed 24/7, this means there are times software goes down or systems crash off hours.</a:t>
          </a:r>
        </a:p>
      </dsp:txBody>
      <dsp:txXfrm>
        <a:off x="3004105" y="2427788"/>
        <a:ext cx="2072362" cy="720000"/>
      </dsp:txXfrm>
    </dsp:sp>
    <dsp:sp modelId="{870683A8-4846-4BDC-86AF-79763CF41B5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78BE-95A9-475F-AF9A-E33368C89E81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Pager Rotation Duties refer to the responsibility of an engineer to be available off hours to support a system if something goes wrong.</a:t>
          </a:r>
        </a:p>
      </dsp:txBody>
      <dsp:txXfrm>
        <a:off x="5439131" y="2427788"/>
        <a:ext cx="2072362" cy="720000"/>
      </dsp:txXfrm>
    </dsp:sp>
    <dsp:sp modelId="{1A2D303D-523C-40BC-B21D-A08449306C89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D9C05-A52C-4B37-BEDB-A5EF0A3E34C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person changes on a rotation so it isn’t the sole responsibility of a single engineer.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1A42D-7167-4901-9739-EEA9423C546D}">
      <dsp:nvSpPr>
        <dsp:cNvPr id="0" name=""/>
        <dsp:cNvSpPr/>
      </dsp:nvSpPr>
      <dsp:spPr>
        <a:xfrm>
          <a:off x="2471024" y="535433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578942"/>
        <a:ext cx="22092" cy="4422"/>
      </dsp:txXfrm>
    </dsp:sp>
    <dsp:sp modelId="{86AC8C6C-DEE3-4750-A07E-D85F3CCD8CF3}">
      <dsp:nvSpPr>
        <dsp:cNvPr id="0" name=""/>
        <dsp:cNvSpPr/>
      </dsp:nvSpPr>
      <dsp:spPr>
        <a:xfrm>
          <a:off x="551721" y="482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Increased accountability on the team when issues occur.</a:t>
          </a:r>
        </a:p>
      </dsp:txBody>
      <dsp:txXfrm>
        <a:off x="551721" y="4823"/>
        <a:ext cx="1921102" cy="1152661"/>
      </dsp:txXfrm>
    </dsp:sp>
    <dsp:sp modelId="{4D83D88A-FEE5-4C69-9949-557FA54FAEC7}">
      <dsp:nvSpPr>
        <dsp:cNvPr id="0" name=""/>
        <dsp:cNvSpPr/>
      </dsp:nvSpPr>
      <dsp:spPr>
        <a:xfrm>
          <a:off x="1512272" y="1155684"/>
          <a:ext cx="2362956" cy="411253"/>
        </a:xfrm>
        <a:custGeom>
          <a:avLst/>
          <a:gdLst/>
          <a:ahLst/>
          <a:cxnLst/>
          <a:rect l="0" t="0" r="0" b="0"/>
          <a:pathLst>
            <a:path>
              <a:moveTo>
                <a:pt x="2362956" y="0"/>
              </a:moveTo>
              <a:lnTo>
                <a:pt x="2362956" y="222726"/>
              </a:lnTo>
              <a:lnTo>
                <a:pt x="0" y="222726"/>
              </a:lnTo>
              <a:lnTo>
                <a:pt x="0" y="411253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3653" y="1359100"/>
        <a:ext cx="120195" cy="4422"/>
      </dsp:txXfrm>
    </dsp:sp>
    <dsp:sp modelId="{5BE8BFE0-0048-40C4-BB43-A154A2D2621D}">
      <dsp:nvSpPr>
        <dsp:cNvPr id="0" name=""/>
        <dsp:cNvSpPr/>
      </dsp:nvSpPr>
      <dsp:spPr>
        <a:xfrm>
          <a:off x="2914677" y="482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reliable software</a:t>
          </a:r>
        </a:p>
      </dsp:txBody>
      <dsp:txXfrm>
        <a:off x="2914677" y="4823"/>
        <a:ext cx="1921102" cy="1152661"/>
      </dsp:txXfrm>
    </dsp:sp>
    <dsp:sp modelId="{9337351D-CF36-4616-99B2-F0CFB85F24B3}">
      <dsp:nvSpPr>
        <dsp:cNvPr id="0" name=""/>
        <dsp:cNvSpPr/>
      </dsp:nvSpPr>
      <dsp:spPr>
        <a:xfrm>
          <a:off x="2471024" y="2129949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2173457"/>
        <a:ext cx="22092" cy="4422"/>
      </dsp:txXfrm>
    </dsp:sp>
    <dsp:sp modelId="{7076192C-6D01-4536-8F5D-FBF95D8EF6A3}">
      <dsp:nvSpPr>
        <dsp:cNvPr id="0" name=""/>
        <dsp:cNvSpPr/>
      </dsp:nvSpPr>
      <dsp:spPr>
        <a:xfrm>
          <a:off x="551721" y="1599338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Reduced downtime</a:t>
          </a:r>
        </a:p>
      </dsp:txBody>
      <dsp:txXfrm>
        <a:off x="551721" y="1599338"/>
        <a:ext cx="1921102" cy="1152661"/>
      </dsp:txXfrm>
    </dsp:sp>
    <dsp:sp modelId="{485BA030-33E9-4EAC-AB76-55844F31CAA4}">
      <dsp:nvSpPr>
        <dsp:cNvPr id="0" name=""/>
        <dsp:cNvSpPr/>
      </dsp:nvSpPr>
      <dsp:spPr>
        <a:xfrm>
          <a:off x="1512272" y="2750199"/>
          <a:ext cx="2362956" cy="411253"/>
        </a:xfrm>
        <a:custGeom>
          <a:avLst/>
          <a:gdLst/>
          <a:ahLst/>
          <a:cxnLst/>
          <a:rect l="0" t="0" r="0" b="0"/>
          <a:pathLst>
            <a:path>
              <a:moveTo>
                <a:pt x="2362956" y="0"/>
              </a:moveTo>
              <a:lnTo>
                <a:pt x="2362956" y="222726"/>
              </a:lnTo>
              <a:lnTo>
                <a:pt x="0" y="222726"/>
              </a:lnTo>
              <a:lnTo>
                <a:pt x="0" y="411253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3653" y="2953615"/>
        <a:ext cx="120195" cy="4422"/>
      </dsp:txXfrm>
    </dsp:sp>
    <dsp:sp modelId="{021905E5-ED7E-49EF-9464-ABB77E3E2274}">
      <dsp:nvSpPr>
        <dsp:cNvPr id="0" name=""/>
        <dsp:cNvSpPr/>
      </dsp:nvSpPr>
      <dsp:spPr>
        <a:xfrm>
          <a:off x="2914677" y="1599338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Happier customers and clients</a:t>
          </a:r>
        </a:p>
      </dsp:txBody>
      <dsp:txXfrm>
        <a:off x="2914677" y="1599338"/>
        <a:ext cx="1921102" cy="1152661"/>
      </dsp:txXfrm>
    </dsp:sp>
    <dsp:sp modelId="{6AF6AF63-AA22-4BF0-8772-8C23094A445F}">
      <dsp:nvSpPr>
        <dsp:cNvPr id="0" name=""/>
        <dsp:cNvSpPr/>
      </dsp:nvSpPr>
      <dsp:spPr>
        <a:xfrm>
          <a:off x="2471024" y="3724464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3767972"/>
        <a:ext cx="22092" cy="4422"/>
      </dsp:txXfrm>
    </dsp:sp>
    <dsp:sp modelId="{8C6D10DA-022C-460F-B6AC-0B0F011854A8}">
      <dsp:nvSpPr>
        <dsp:cNvPr id="0" name=""/>
        <dsp:cNvSpPr/>
      </dsp:nvSpPr>
      <dsp:spPr>
        <a:xfrm>
          <a:off x="551721" y="319385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Ensures someone will investigate and take care of specific issues.</a:t>
          </a:r>
        </a:p>
      </dsp:txBody>
      <dsp:txXfrm>
        <a:off x="551721" y="3193853"/>
        <a:ext cx="1921102" cy="1152661"/>
      </dsp:txXfrm>
    </dsp:sp>
    <dsp:sp modelId="{85362E6F-8CE7-42DF-A02B-90EB6B4264B4}">
      <dsp:nvSpPr>
        <dsp:cNvPr id="0" name=""/>
        <dsp:cNvSpPr/>
      </dsp:nvSpPr>
      <dsp:spPr>
        <a:xfrm>
          <a:off x="2914677" y="319385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https://www.pagerduty.com/resources/learn/call-rotations-schedules/#toc-2</a:t>
          </a:r>
          <a:endParaRPr lang="en-US" sz="1200" kern="1200"/>
        </a:p>
      </dsp:txBody>
      <dsp:txXfrm>
        <a:off x="2914677" y="3193853"/>
        <a:ext cx="1921102" cy="1152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5E547-5E13-4628-BC87-8CE6427E69DF}">
      <dsp:nvSpPr>
        <dsp:cNvPr id="0" name=""/>
        <dsp:cNvSpPr/>
      </dsp:nvSpPr>
      <dsp:spPr>
        <a:xfrm>
          <a:off x="0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aware of on-call hours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Make sure to communicate and ensure engineers know when their on-call schedule starts and ends.</a:t>
          </a:r>
        </a:p>
      </dsp:txBody>
      <dsp:txXfrm>
        <a:off x="0" y="1892825"/>
        <a:ext cx="1683594" cy="1414219"/>
      </dsp:txXfrm>
    </dsp:sp>
    <dsp:sp modelId="{18BC070A-F3A8-44E6-837A-C2AD3A70CC76}">
      <dsp:nvSpPr>
        <dsp:cNvPr id="0" name=""/>
        <dsp:cNvSpPr/>
      </dsp:nvSpPr>
      <dsp:spPr>
        <a:xfrm>
          <a:off x="488242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1796" y="1336410"/>
        <a:ext cx="500001" cy="500001"/>
      </dsp:txXfrm>
    </dsp:sp>
    <dsp:sp modelId="{FAC5DF21-CE0D-4D64-BB88-D41E93247748}">
      <dsp:nvSpPr>
        <dsp:cNvPr id="0" name=""/>
        <dsp:cNvSpPr/>
      </dsp:nvSpPr>
      <dsp:spPr>
        <a:xfrm>
          <a:off x="0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839828-4FDF-417A-AA98-F0252EA30BD4}">
      <dsp:nvSpPr>
        <dsp:cNvPr id="0" name=""/>
        <dsp:cNvSpPr/>
      </dsp:nvSpPr>
      <dsp:spPr>
        <a:xfrm>
          <a:off x="1851953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 easy overrides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Provide a way to modify and request changes in the on-call schedule when it conflicts with an engineers schedule.</a:t>
          </a:r>
        </a:p>
      </dsp:txBody>
      <dsp:txXfrm>
        <a:off x="1851953" y="1892825"/>
        <a:ext cx="1683594" cy="1414219"/>
      </dsp:txXfrm>
    </dsp:sp>
    <dsp:sp modelId="{5961C74F-0CFB-485D-9FCF-D9F2E886C87A}">
      <dsp:nvSpPr>
        <dsp:cNvPr id="0" name=""/>
        <dsp:cNvSpPr/>
      </dsp:nvSpPr>
      <dsp:spPr>
        <a:xfrm>
          <a:off x="2340196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43750" y="1336410"/>
        <a:ext cx="500001" cy="500001"/>
      </dsp:txXfrm>
    </dsp:sp>
    <dsp:sp modelId="{AD07D631-0C6D-490D-8A97-779CFBD686C8}">
      <dsp:nvSpPr>
        <dsp:cNvPr id="0" name=""/>
        <dsp:cNvSpPr/>
      </dsp:nvSpPr>
      <dsp:spPr>
        <a:xfrm>
          <a:off x="1851953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91A7B-702E-4A8A-AA03-25ECECE5968A}">
      <dsp:nvSpPr>
        <dsp:cNvPr id="0" name=""/>
        <dsp:cNvSpPr/>
      </dsp:nvSpPr>
      <dsp:spPr>
        <a:xfrm>
          <a:off x="3703907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Establish timeframes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If an issue isn’t resolved within a set time limit, the issue is escalated.</a:t>
          </a:r>
        </a:p>
      </dsp:txBody>
      <dsp:txXfrm>
        <a:off x="3703907" y="1892825"/>
        <a:ext cx="1683594" cy="1414219"/>
      </dsp:txXfrm>
    </dsp:sp>
    <dsp:sp modelId="{E7B83316-217F-42AD-AC83-9B70C8D668D6}">
      <dsp:nvSpPr>
        <dsp:cNvPr id="0" name=""/>
        <dsp:cNvSpPr/>
      </dsp:nvSpPr>
      <dsp:spPr>
        <a:xfrm>
          <a:off x="4192149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295703" y="1336410"/>
        <a:ext cx="500001" cy="500001"/>
      </dsp:txXfrm>
    </dsp:sp>
    <dsp:sp modelId="{029A17B5-E018-4813-B863-CEDA85726BE3}">
      <dsp:nvSpPr>
        <dsp:cNvPr id="0" name=""/>
        <dsp:cNvSpPr/>
      </dsp:nvSpPr>
      <dsp:spPr>
        <a:xfrm>
          <a:off x="3703907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91D81-67DE-4135-ACCD-FCEE81CC2089}">
      <dsp:nvSpPr>
        <dsp:cNvPr id="0" name=""/>
        <dsp:cNvSpPr/>
      </dsp:nvSpPr>
      <dsp:spPr>
        <a:xfrm>
          <a:off x="0" y="834669"/>
          <a:ext cx="538750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130" tIns="333248" rIns="418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Set up shifts to avoid any gaps in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Take time zones into account when dealing with remote teams</a:t>
          </a:r>
        </a:p>
      </dsp:txBody>
      <dsp:txXfrm>
        <a:off x="0" y="834669"/>
        <a:ext cx="5387501" cy="1159200"/>
      </dsp:txXfrm>
    </dsp:sp>
    <dsp:sp modelId="{DC1A534F-B846-4365-9135-F0B244897089}">
      <dsp:nvSpPr>
        <dsp:cNvPr id="0" name=""/>
        <dsp:cNvSpPr/>
      </dsp:nvSpPr>
      <dsp:spPr>
        <a:xfrm>
          <a:off x="269375" y="598509"/>
          <a:ext cx="3771251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544" tIns="0" rIns="1425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24/7 coverage</a:t>
          </a:r>
        </a:p>
      </dsp:txBody>
      <dsp:txXfrm>
        <a:off x="292432" y="621566"/>
        <a:ext cx="3725137" cy="426206"/>
      </dsp:txXfrm>
    </dsp:sp>
    <dsp:sp modelId="{19103107-D8E6-45ED-869F-A286EC693538}">
      <dsp:nvSpPr>
        <dsp:cNvPr id="0" name=""/>
        <dsp:cNvSpPr/>
      </dsp:nvSpPr>
      <dsp:spPr>
        <a:xfrm>
          <a:off x="0" y="2316428"/>
          <a:ext cx="538750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130" tIns="333248" rIns="418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Handles ensuring 100%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Keeps on-call engineers data up to 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 automatically notify  the engineer based on their preferred method of contact</a:t>
          </a:r>
        </a:p>
      </dsp:txBody>
      <dsp:txXfrm>
        <a:off x="0" y="2316428"/>
        <a:ext cx="5387501" cy="1436400"/>
      </dsp:txXfrm>
    </dsp:sp>
    <dsp:sp modelId="{A4CAF90F-656C-4229-9593-5231EE365861}">
      <dsp:nvSpPr>
        <dsp:cNvPr id="0" name=""/>
        <dsp:cNvSpPr/>
      </dsp:nvSpPr>
      <dsp:spPr>
        <a:xfrm>
          <a:off x="269375" y="2080269"/>
          <a:ext cx="3771251" cy="472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544" tIns="0" rIns="1425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On-call scheduling software</a:t>
          </a:r>
        </a:p>
      </dsp:txBody>
      <dsp:txXfrm>
        <a:off x="292432" y="2103326"/>
        <a:ext cx="3725137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03024-A162-4941-970A-388331C30444}">
      <dsp:nvSpPr>
        <dsp:cNvPr id="0" name=""/>
        <dsp:cNvSpPr/>
      </dsp:nvSpPr>
      <dsp:spPr>
        <a:xfrm>
          <a:off x="899670" y="862588"/>
          <a:ext cx="717632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CECC7-3DAB-4442-A248-8347F1A96B20}">
      <dsp:nvSpPr>
        <dsp:cNvPr id="0" name=""/>
        <dsp:cNvSpPr/>
      </dsp:nvSpPr>
      <dsp:spPr>
        <a:xfrm>
          <a:off x="1660360" y="802343"/>
          <a:ext cx="82527" cy="15423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493083"/>
            <a:satOff val="333"/>
            <a:lumOff val="5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93083"/>
              <a:satOff val="333"/>
              <a:lumOff val="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FA9B1-7314-4A33-9CB5-814723A5F6A2}">
      <dsp:nvSpPr>
        <dsp:cNvPr id="0" name=""/>
        <dsp:cNvSpPr/>
      </dsp:nvSpPr>
      <dsp:spPr>
        <a:xfrm>
          <a:off x="461774" y="514432"/>
          <a:ext cx="696383" cy="6963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63757" y="616415"/>
        <a:ext cx="492417" cy="492417"/>
      </dsp:txXfrm>
    </dsp:sp>
    <dsp:sp modelId="{2F78EC2F-729A-431E-A991-0409ECCB46D6}">
      <dsp:nvSpPr>
        <dsp:cNvPr id="0" name=""/>
        <dsp:cNvSpPr/>
      </dsp:nvSpPr>
      <dsp:spPr>
        <a:xfrm>
          <a:off x="2630" y="1375591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Escalation Policies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Define what actions must take place when an issue occurs.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Determine who the engineer is able to contact or escalate to if necessary.</a:t>
          </a:r>
        </a:p>
      </dsp:txBody>
      <dsp:txXfrm>
        <a:off x="2630" y="1698525"/>
        <a:ext cx="1614672" cy="2134066"/>
      </dsp:txXfrm>
    </dsp:sp>
    <dsp:sp modelId="{BCB21CDF-0064-4AC2-9E5A-39EBF910F363}">
      <dsp:nvSpPr>
        <dsp:cNvPr id="0" name=""/>
        <dsp:cNvSpPr/>
      </dsp:nvSpPr>
      <dsp:spPr>
        <a:xfrm>
          <a:off x="1796710" y="864333"/>
          <a:ext cx="1614672" cy="72"/>
        </a:xfrm>
        <a:prstGeom prst="rect">
          <a:avLst/>
        </a:prstGeom>
        <a:solidFill>
          <a:schemeClr val="accent5">
            <a:tint val="40000"/>
            <a:alpha val="90000"/>
            <a:hueOff val="-4479250"/>
            <a:satOff val="1000"/>
            <a:lumOff val="15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479250"/>
              <a:satOff val="1000"/>
              <a:lumOff val="1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77E9A-E626-4A4A-A575-6F245AC0D691}">
      <dsp:nvSpPr>
        <dsp:cNvPr id="0" name=""/>
        <dsp:cNvSpPr/>
      </dsp:nvSpPr>
      <dsp:spPr>
        <a:xfrm>
          <a:off x="3454441" y="803785"/>
          <a:ext cx="82527" cy="1557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A3C1A-DE59-4324-BBA7-754ADFB5814B}">
      <dsp:nvSpPr>
        <dsp:cNvPr id="0" name=""/>
        <dsp:cNvSpPr/>
      </dsp:nvSpPr>
      <dsp:spPr>
        <a:xfrm>
          <a:off x="2255855" y="516177"/>
          <a:ext cx="696383" cy="696383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57838" y="618160"/>
        <a:ext cx="492417" cy="492417"/>
      </dsp:txXfrm>
    </dsp:sp>
    <dsp:sp modelId="{47BFFD8F-AA12-4ECB-8EE6-FB71CA644048}">
      <dsp:nvSpPr>
        <dsp:cNvPr id="0" name=""/>
        <dsp:cNvSpPr/>
      </dsp:nvSpPr>
      <dsp:spPr>
        <a:xfrm>
          <a:off x="1796710" y="1379905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465416"/>
            <a:satOff val="1667"/>
            <a:lumOff val="25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465416"/>
              <a:satOff val="1667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conferencing/chat software such as teams for collaborating on potential fixes.</a:t>
          </a:r>
        </a:p>
      </dsp:txBody>
      <dsp:txXfrm>
        <a:off x="1796710" y="1702839"/>
        <a:ext cx="1614672" cy="2134066"/>
      </dsp:txXfrm>
    </dsp:sp>
    <dsp:sp modelId="{B01C967F-FBB4-4588-B33C-86774FCB9594}">
      <dsp:nvSpPr>
        <dsp:cNvPr id="0" name=""/>
        <dsp:cNvSpPr/>
      </dsp:nvSpPr>
      <dsp:spPr>
        <a:xfrm>
          <a:off x="3590791" y="864333"/>
          <a:ext cx="807336" cy="72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EBFBF-4862-4E1B-B187-CC2A76C3FD13}">
      <dsp:nvSpPr>
        <dsp:cNvPr id="0" name=""/>
        <dsp:cNvSpPr/>
      </dsp:nvSpPr>
      <dsp:spPr>
        <a:xfrm>
          <a:off x="4049935" y="516177"/>
          <a:ext cx="696383" cy="696383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51918" y="618160"/>
        <a:ext cx="492417" cy="492417"/>
      </dsp:txXfrm>
    </dsp:sp>
    <dsp:sp modelId="{B720268F-6317-4E6C-86B5-38753185C458}">
      <dsp:nvSpPr>
        <dsp:cNvPr id="0" name=""/>
        <dsp:cNvSpPr/>
      </dsp:nvSpPr>
      <dsp:spPr>
        <a:xfrm>
          <a:off x="3590791" y="1379905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a document detailing on-call responsibilities as well as steps to handle common on-call scenarios.</a:t>
          </a:r>
        </a:p>
      </dsp:txBody>
      <dsp:txXfrm>
        <a:off x="3590791" y="1702839"/>
        <a:ext cx="1614672" cy="213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D854-B3D7-497A-8375-C8E660F382DD}">
      <dsp:nvSpPr>
        <dsp:cNvPr id="0" name=""/>
        <dsp:cNvSpPr/>
      </dsp:nvSpPr>
      <dsp:spPr>
        <a:xfrm>
          <a:off x="0" y="234478"/>
          <a:ext cx="5387501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Pager Rotation Duties are performed when an engineer resolves an issue during off hours.</a:t>
          </a:r>
        </a:p>
      </dsp:txBody>
      <dsp:txXfrm>
        <a:off x="92863" y="327341"/>
        <a:ext cx="5201775" cy="1716584"/>
      </dsp:txXfrm>
    </dsp:sp>
    <dsp:sp modelId="{1CF50A5B-E3F0-4D6E-8CB0-358CF17D1E44}">
      <dsp:nvSpPr>
        <dsp:cNvPr id="0" name=""/>
        <dsp:cNvSpPr/>
      </dsp:nvSpPr>
      <dsp:spPr>
        <a:xfrm>
          <a:off x="0" y="2214549"/>
          <a:ext cx="5387501" cy="19023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are many steps we can take to effectively manage on-call duties, schedule page rotations, and perform on-call duties.</a:t>
          </a:r>
        </a:p>
      </dsp:txBody>
      <dsp:txXfrm>
        <a:off x="92863" y="2307412"/>
        <a:ext cx="5201775" cy="171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612-8A25-C814-F1C3-16EC55692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60DB-4337-B649-AD04-CFFAEA7B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1A73-77E1-EBB3-BF56-A753B8A3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9776-394C-D4B1-14D1-6D016527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C95D-3F88-0AD0-B20D-3C0652B0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123-E125-E34B-EEC7-259D0BE7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6E25C-79C5-5BBF-943F-2747EF27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3E74-900E-6D3B-0E95-2132FC7A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48-E88A-0849-2B57-B456AC5E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DC6F-1CC2-E1E3-DC78-51EA42F6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7AFA8-338F-505D-B8C4-D3E1E6F8A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F283-92C3-C42D-FB37-772D160B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BA7E-6C25-FC60-A813-F6D9598B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5CC5-01BC-A1CC-3B62-C38357D1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F385-7B68-2A61-29F8-3FE932FE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C01-6E2F-9C3A-EC73-BAABFDB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2415-5DF4-A5BC-EE13-B41EE4E9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DCA8-9875-E092-3C5A-54F8F79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E38C-7214-9FAE-EAA3-96988E76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0B82-F502-216D-75D2-121F9ED2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631A-5623-1BF4-DA41-2FCC26B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6A35-731D-A566-B447-B31A00DD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46B9-EB19-C825-6CA4-AEEF3570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BA72-5CC4-9341-9F01-445F13DA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0E37-BF92-97EC-0CA9-3D7CD390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42-168F-7E3A-B1F6-62D68804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90A9-D2C5-494C-5D09-E435E544B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2D55D-2BB7-9765-A1F3-D726B670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CAD3-307B-0A2D-1648-5965FEE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63CC-015D-5576-F4CA-FDA6BE7D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B84B-3502-92B4-60C0-3D6F18B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4804-3C91-EA51-B1CA-4A6D61B9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C2EF-A3DA-C342-71F4-D4A2AD2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C0AA-43CE-D65B-F065-79B1F034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E083B-7159-4CE7-D8EB-B93562125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B47DB-30BB-730A-B884-81F71129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61DD-3A82-9475-1A5D-A5A82A28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CC2FC-35A4-E587-BF96-E861091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98AC6-F9F8-A527-539D-163080A2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A1F5-364C-2ADA-01A4-1E62D30D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D232E-4654-BD60-14B1-88BCE523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F9A7-4B82-B807-88E4-A994DB1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52D2A-332F-AA51-9DF0-477B6015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C7D0B-CF7E-0B76-FC52-343AA3F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C0244-5856-57DB-232C-01BDBC7B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3763-7BC4-E714-A67F-FCB4E8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5BA-6897-4F3F-0A56-D8B4F8BF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8E07-1F71-C54D-F7B4-08FAFCFC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F66BF-7549-05B0-847C-5C9BAE90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CD84-140D-A9D0-7407-8545BB2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7EB82-0DDD-6CB0-5BE2-07087D3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DB5D2-690B-D4B3-DB65-E33FFFAC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2D5C-055C-50CF-5FCA-E06E271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5511-1015-CDFA-A343-90024EDC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AA9EE-9F75-5005-592E-9A4A006E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05A6-7D14-9756-5B62-EE2D0A37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0F4D-A675-BA06-8A75-2F2D6BC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0DE0-328F-76A3-FA43-BD483CAA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D1C7-86B9-EFE9-3343-247B4D98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C34D-EFCB-F267-37EB-4A066B8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4CA0-30A0-EF0A-27A5-9D86C03E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A19-598B-BF41-4230-A4F14181D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A021-7CC7-C862-F43C-7805CEA3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rtex.io/post/best-practices-for-on-call-r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riting an appointment on a paper agenda">
            <a:extLst>
              <a:ext uri="{FF2B5EF4-FFF2-40B4-BE49-F238E27FC236}">
                <a16:creationId xmlns:a16="http://schemas.microsoft.com/office/drawing/2014/main" id="{CC865003-8796-8735-6AA7-A68E2C9E7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8320E-BA77-0348-E374-113CCA9B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9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Pager Rotation Duties Best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4686-0DED-C698-6B2D-C09F05D7B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500"/>
              <a:t>Andrew Bach</a:t>
            </a:r>
            <a:br>
              <a:rPr lang="en-US" sz="2500"/>
            </a:br>
            <a:r>
              <a:rPr lang="en-US" sz="2500"/>
              <a:t>Module 7.2</a:t>
            </a:r>
            <a:br>
              <a:rPr lang="en-US" sz="2500"/>
            </a:br>
            <a:r>
              <a:rPr lang="en-US" sz="2500"/>
              <a:t>7/7/2024</a:t>
            </a:r>
          </a:p>
        </p:txBody>
      </p:sp>
    </p:spTree>
    <p:extLst>
      <p:ext uri="{BB962C8B-B14F-4D97-AF65-F5344CB8AC3E}">
        <p14:creationId xmlns:p14="http://schemas.microsoft.com/office/powerpoint/2010/main" val="3126971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4875-1AA1-564C-4AC3-3DE1739C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Pager Rotation Duties on a DevOps team?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CC78E-6AE5-21C0-7008-0314D00DF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29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C08F-014A-8AA6-2525-02DABA08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Pager Rotation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40AC0-0AF0-64CC-26D2-43CD0873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49B730-448C-24A3-E871-2E15FAEDB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48100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4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42F35-F3CB-D823-F583-BB47FEFD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/>
              <a:t>Best Practices: Managing Pager Rotation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C2A31-7D3C-D0A8-5755-8C3030577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6" r="2658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7DE0A-4D04-5EE0-0598-C3558CA76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24260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576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B693-784E-8540-FC0C-9BCA1E66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Practices: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CFF58-146C-7C76-09E1-0E654B0BB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4" r="1972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F8BF7-D758-D0BE-3B2E-0855D3A4A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2016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7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370AE-BED9-AF80-F8C4-2767122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/>
              <a:t>Best Practices: Performing On-Call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925D8-9822-9CAD-C282-3169D21A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7" r="15636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6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07CFE-75A3-31E3-9BEA-BC54C888A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966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0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F5C44-35E6-BF57-3CEC-FB0491D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6F5DF-5A71-B2E7-66D1-9972C85B9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r="33128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081AB-516B-CBA5-5CE7-6BC878906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745995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1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Glasses on top of a book">
            <a:extLst>
              <a:ext uri="{FF2B5EF4-FFF2-40B4-BE49-F238E27FC236}">
                <a16:creationId xmlns:a16="http://schemas.microsoft.com/office/drawing/2014/main" id="{B985528A-FEEC-0513-B6A2-6F20C728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464518"/>
            <a:ext cx="5122239" cy="339348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0CF54-33D6-EBEE-D1FA-333933CD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9295-5899-32D7-CC19-75C82DB6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https://www.pagerduty.com/resources/learn/call-rotations-schedules/</a:t>
            </a:r>
            <a:endParaRPr lang="en-US" dirty="0"/>
          </a:p>
          <a:p>
            <a:r>
              <a:rPr lang="en-US">
                <a:hlinkClick r:id="rId4"/>
              </a:rPr>
              <a:t>https://www.cortex.io/post/best-practices-for-on-call-rotations</a:t>
            </a:r>
            <a:endParaRPr lang="en-US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4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Pager Rotation Duties Best Practice</vt:lpstr>
      <vt:lpstr>What are Pager Rotation Duties on a DevOps team?</vt:lpstr>
      <vt:lpstr>Benefits of Pager Rotation Duties</vt:lpstr>
      <vt:lpstr>Best Practices: Managing Pager Rotation Duties</vt:lpstr>
      <vt:lpstr>Best Practices: Scheduling</vt:lpstr>
      <vt:lpstr>Best Practices: Performing On-Call Duties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Bach, Andrew D</dc:creator>
  <cp:lastModifiedBy>Bach, Andrew D</cp:lastModifiedBy>
  <cp:revision>2</cp:revision>
  <dcterms:created xsi:type="dcterms:W3CDTF">2024-07-08T02:19:19Z</dcterms:created>
  <dcterms:modified xsi:type="dcterms:W3CDTF">2024-07-08T02:44:36Z</dcterms:modified>
</cp:coreProperties>
</file>