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2" r:id="rId2"/>
    <p:sldId id="263" r:id="rId3"/>
    <p:sldId id="285" r:id="rId4"/>
    <p:sldId id="286" r:id="rId5"/>
    <p:sldId id="259" r:id="rId6"/>
    <p:sldId id="266" r:id="rId7"/>
    <p:sldId id="282" r:id="rId8"/>
    <p:sldId id="283" r:id="rId9"/>
    <p:sldId id="280" r:id="rId10"/>
    <p:sldId id="28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FF9FD"/>
    <a:srgbClr val="004070"/>
    <a:srgbClr val="009900"/>
    <a:srgbClr val="00FF00"/>
    <a:srgbClr val="D1D8B7"/>
    <a:srgbClr val="A09D79"/>
    <a:srgbClr val="AD5C4D"/>
    <a:srgbClr val="543E35"/>
    <a:srgbClr val="63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1780D-99F8-4178-BD88-A296040E3261}" v="317" dt="2023-04-13T15:38:22.232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10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a Principe" userId="c1d122e4-21de-4838-849f-a2b3460bdd0b" providerId="ADAL" clId="{B8039FFD-A4D7-44F6-8EB1-BD027ACBCE8B}"/>
    <pc:docChg chg="undo custSel addSld delSld modSld sldOrd">
      <pc:chgData name="Liana Principe" userId="c1d122e4-21de-4838-849f-a2b3460bdd0b" providerId="ADAL" clId="{B8039FFD-A4D7-44F6-8EB1-BD027ACBCE8B}" dt="2023-03-24T15:31:27.146" v="8703"/>
      <pc:docMkLst>
        <pc:docMk/>
      </pc:docMkLst>
      <pc:sldChg chg="addSp delSp modSp mod setBg modClrScheme chgLayout modNotesTx">
        <pc:chgData name="Liana Principe" userId="c1d122e4-21de-4838-849f-a2b3460bdd0b" providerId="ADAL" clId="{B8039FFD-A4D7-44F6-8EB1-BD027ACBCE8B}" dt="2023-03-24T06:05:35.285" v="6799" actId="20577"/>
        <pc:sldMkLst>
          <pc:docMk/>
          <pc:sldMk cId="3435077016" sldId="259"/>
        </pc:sldMkLst>
        <pc:spChg chg="del mod ord">
          <ac:chgData name="Liana Principe" userId="c1d122e4-21de-4838-849f-a2b3460bdd0b" providerId="ADAL" clId="{B8039FFD-A4D7-44F6-8EB1-BD027ACBCE8B}" dt="2023-03-23T23:44:12.862" v="3502" actId="478"/>
          <ac:spMkLst>
            <pc:docMk/>
            <pc:sldMk cId="3435077016" sldId="259"/>
            <ac:spMk id="2" creationId="{DA884D8B-635B-7402-1437-04A104C24B54}"/>
          </ac:spMkLst>
        </pc:spChg>
        <pc:spChg chg="del mod ord">
          <ac:chgData name="Liana Principe" userId="c1d122e4-21de-4838-849f-a2b3460bdd0b" providerId="ADAL" clId="{B8039FFD-A4D7-44F6-8EB1-BD027ACBCE8B}" dt="2023-03-23T23:44:19.013" v="3503" actId="478"/>
          <ac:spMkLst>
            <pc:docMk/>
            <pc:sldMk cId="3435077016" sldId="259"/>
            <ac:spMk id="3" creationId="{FAD9BE9C-B5EA-5DA0-9156-6E05D3882992}"/>
          </ac:spMkLst>
        </pc:spChg>
        <pc:spChg chg="mod ord">
          <ac:chgData name="Liana Principe" userId="c1d122e4-21de-4838-849f-a2b3460bdd0b" providerId="ADAL" clId="{B8039FFD-A4D7-44F6-8EB1-BD027ACBCE8B}" dt="2023-03-24T02:00:23.153" v="3783" actId="26606"/>
          <ac:spMkLst>
            <pc:docMk/>
            <pc:sldMk cId="3435077016" sldId="259"/>
            <ac:spMk id="4" creationId="{3324E804-5D73-9996-1913-1EF77F2E53C5}"/>
          </ac:spMkLst>
        </pc:spChg>
        <pc:spChg chg="add del mod">
          <ac:chgData name="Liana Principe" userId="c1d122e4-21de-4838-849f-a2b3460bdd0b" providerId="ADAL" clId="{B8039FFD-A4D7-44F6-8EB1-BD027ACBCE8B}" dt="2023-03-23T23:43:19.845" v="3492" actId="478"/>
          <ac:spMkLst>
            <pc:docMk/>
            <pc:sldMk cId="3435077016" sldId="259"/>
            <ac:spMk id="6" creationId="{EB017DAE-7359-D6AB-DBFA-BACD43746ACC}"/>
          </ac:spMkLst>
        </pc:spChg>
        <pc:spChg chg="mod ord">
          <ac:chgData name="Liana Principe" userId="c1d122e4-21de-4838-849f-a2b3460bdd0b" providerId="ADAL" clId="{B8039FFD-A4D7-44F6-8EB1-BD027ACBCE8B}" dt="2023-03-24T02:00:23.153" v="3783" actId="26606"/>
          <ac:spMkLst>
            <pc:docMk/>
            <pc:sldMk cId="3435077016" sldId="259"/>
            <ac:spMk id="26" creationId="{70BA96D9-2E56-3DBD-6315-048A1B2800FB}"/>
          </ac:spMkLst>
        </pc:spChg>
        <pc:spChg chg="mod ord">
          <ac:chgData name="Liana Principe" userId="c1d122e4-21de-4838-849f-a2b3460bdd0b" providerId="ADAL" clId="{B8039FFD-A4D7-44F6-8EB1-BD027ACBCE8B}" dt="2023-03-24T06:05:35.285" v="6799" actId="20577"/>
          <ac:spMkLst>
            <pc:docMk/>
            <pc:sldMk cId="3435077016" sldId="259"/>
            <ac:spMk id="27" creationId="{64C89AC3-3D7A-65BB-C3F4-2B1CB19E78D1}"/>
          </ac:spMkLst>
        </pc:spChg>
        <pc:spChg chg="add del mod">
          <ac:chgData name="Liana Principe" userId="c1d122e4-21de-4838-849f-a2b3460bdd0b" providerId="ADAL" clId="{B8039FFD-A4D7-44F6-8EB1-BD027ACBCE8B}" dt="2023-03-24T02:00:23.153" v="3783" actId="26606"/>
          <ac:spMkLst>
            <pc:docMk/>
            <pc:sldMk cId="3435077016" sldId="259"/>
            <ac:spMk id="1031" creationId="{434B8589-A14B-9CD3-6824-D3F9CFB5979E}"/>
          </ac:spMkLst>
        </pc:spChg>
        <pc:spChg chg="add del mod">
          <ac:chgData name="Liana Principe" userId="c1d122e4-21de-4838-849f-a2b3460bdd0b" providerId="ADAL" clId="{B8039FFD-A4D7-44F6-8EB1-BD027ACBCE8B}" dt="2023-03-24T02:00:23.153" v="3783" actId="26606"/>
          <ac:spMkLst>
            <pc:docMk/>
            <pc:sldMk cId="3435077016" sldId="259"/>
            <ac:spMk id="1033" creationId="{8FF23CEC-7F4F-52FA-62E3-D40F2F313215}"/>
          </ac:spMkLst>
        </pc:spChg>
        <pc:picChg chg="add del mod">
          <ac:chgData name="Liana Principe" userId="c1d122e4-21de-4838-849f-a2b3460bdd0b" providerId="ADAL" clId="{B8039FFD-A4D7-44F6-8EB1-BD027ACBCE8B}" dt="2023-03-24T01:58:11.678" v="3775" actId="21"/>
          <ac:picMkLst>
            <pc:docMk/>
            <pc:sldMk cId="3435077016" sldId="259"/>
            <ac:picMk id="8" creationId="{508CFBA7-6B2D-D26A-FAF0-7D267F54BBBD}"/>
          </ac:picMkLst>
        </pc:picChg>
        <pc:picChg chg="del mod ord">
          <ac:chgData name="Liana Principe" userId="c1d122e4-21de-4838-849f-a2b3460bdd0b" providerId="ADAL" clId="{B8039FFD-A4D7-44F6-8EB1-BD027ACBCE8B}" dt="2023-03-23T23:43:16.520" v="3491" actId="478"/>
          <ac:picMkLst>
            <pc:docMk/>
            <pc:sldMk cId="3435077016" sldId="259"/>
            <ac:picMk id="22" creationId="{07415596-3C86-E792-A622-F817DB08D587}"/>
          </ac:picMkLst>
        </pc:picChg>
        <pc:picChg chg="add mod">
          <ac:chgData name="Liana Principe" userId="c1d122e4-21de-4838-849f-a2b3460bdd0b" providerId="ADAL" clId="{B8039FFD-A4D7-44F6-8EB1-BD027ACBCE8B}" dt="2023-03-24T02:01:09.962" v="3792" actId="1076"/>
          <ac:picMkLst>
            <pc:docMk/>
            <pc:sldMk cId="3435077016" sldId="259"/>
            <ac:picMk id="1026" creationId="{BA07123F-FCC3-FDDF-ED9A-1A9AA85219DA}"/>
          </ac:picMkLst>
        </pc:picChg>
      </pc:sldChg>
      <pc:sldChg chg="delSp modSp mod modNotesTx">
        <pc:chgData name="Liana Principe" userId="c1d122e4-21de-4838-849f-a2b3460bdd0b" providerId="ADAL" clId="{B8039FFD-A4D7-44F6-8EB1-BD027ACBCE8B}" dt="2023-03-24T15:31:27.146" v="8703"/>
        <pc:sldMkLst>
          <pc:docMk/>
          <pc:sldMk cId="1096717490" sldId="263"/>
        </pc:sldMkLst>
        <pc:spChg chg="del">
          <ac:chgData name="Liana Principe" userId="c1d122e4-21de-4838-849f-a2b3460bdd0b" providerId="ADAL" clId="{B8039FFD-A4D7-44F6-8EB1-BD027ACBCE8B}" dt="2023-03-23T23:44:27.419" v="3505" actId="478"/>
          <ac:spMkLst>
            <pc:docMk/>
            <pc:sldMk cId="1096717490" sldId="263"/>
            <ac:spMk id="2" creationId="{E9350B43-2FC6-DBFA-2920-C8265C1C6A48}"/>
          </ac:spMkLst>
        </pc:spChg>
        <pc:spChg chg="del">
          <ac:chgData name="Liana Principe" userId="c1d122e4-21de-4838-849f-a2b3460bdd0b" providerId="ADAL" clId="{B8039FFD-A4D7-44F6-8EB1-BD027ACBCE8B}" dt="2023-03-23T23:44:23.364" v="3504" actId="478"/>
          <ac:spMkLst>
            <pc:docMk/>
            <pc:sldMk cId="1096717490" sldId="263"/>
            <ac:spMk id="3" creationId="{B1EFDBE1-8C88-4D39-6BA3-537373DFA091}"/>
          </ac:spMkLst>
        </pc:spChg>
        <pc:spChg chg="mod">
          <ac:chgData name="Liana Principe" userId="c1d122e4-21de-4838-849f-a2b3460bdd0b" providerId="ADAL" clId="{B8039FFD-A4D7-44F6-8EB1-BD027ACBCE8B}" dt="2023-03-23T04:06:49.005" v="2669" actId="1076"/>
          <ac:spMkLst>
            <pc:docMk/>
            <pc:sldMk cId="1096717490" sldId="263"/>
            <ac:spMk id="14" creationId="{F5768EFB-B317-47EA-C969-D365EB136882}"/>
          </ac:spMkLst>
        </pc:spChg>
        <pc:spChg chg="mod">
          <ac:chgData name="Liana Principe" userId="c1d122e4-21de-4838-849f-a2b3460bdd0b" providerId="ADAL" clId="{B8039FFD-A4D7-44F6-8EB1-BD027ACBCE8B}" dt="2023-03-24T14:14:56.493" v="8470" actId="27636"/>
          <ac:spMkLst>
            <pc:docMk/>
            <pc:sldMk cId="1096717490" sldId="263"/>
            <ac:spMk id="16" creationId="{BB801EE7-C3C0-5B30-EB9B-2C995032EE99}"/>
          </ac:spMkLst>
        </pc:spChg>
      </pc:sldChg>
      <pc:sldChg chg="addSp delSp modSp mod ord modNotesTx">
        <pc:chgData name="Liana Principe" userId="c1d122e4-21de-4838-849f-a2b3460bdd0b" providerId="ADAL" clId="{B8039FFD-A4D7-44F6-8EB1-BD027ACBCE8B}" dt="2023-03-24T14:15:38.011" v="8517" actId="20577"/>
        <pc:sldMkLst>
          <pc:docMk/>
          <pc:sldMk cId="1234133501" sldId="266"/>
        </pc:sldMkLst>
        <pc:spChg chg="del">
          <ac:chgData name="Liana Principe" userId="c1d122e4-21de-4838-849f-a2b3460bdd0b" providerId="ADAL" clId="{B8039FFD-A4D7-44F6-8EB1-BD027ACBCE8B}" dt="2023-03-23T23:44:41.702" v="3508" actId="478"/>
          <ac:spMkLst>
            <pc:docMk/>
            <pc:sldMk cId="1234133501" sldId="266"/>
            <ac:spMk id="3" creationId="{F4461112-1314-1F15-2239-5EFCF120CB67}"/>
          </ac:spMkLst>
        </pc:spChg>
        <pc:spChg chg="del">
          <ac:chgData name="Liana Principe" userId="c1d122e4-21de-4838-849f-a2b3460bdd0b" providerId="ADAL" clId="{B8039FFD-A4D7-44F6-8EB1-BD027ACBCE8B}" dt="2023-03-23T23:44:44.562" v="3509" actId="478"/>
          <ac:spMkLst>
            <pc:docMk/>
            <pc:sldMk cId="1234133501" sldId="266"/>
            <ac:spMk id="4" creationId="{33D4406C-089C-C2FF-4CED-A1744760FE3A}"/>
          </ac:spMkLst>
        </pc:spChg>
        <pc:graphicFrameChg chg="mod">
          <ac:chgData name="Liana Principe" userId="c1d122e4-21de-4838-849f-a2b3460bdd0b" providerId="ADAL" clId="{B8039FFD-A4D7-44F6-8EB1-BD027ACBCE8B}" dt="2023-03-24T06:16:26.290" v="7883" actId="20577"/>
          <ac:graphicFrameMkLst>
            <pc:docMk/>
            <pc:sldMk cId="1234133501" sldId="266"/>
            <ac:graphicFrameMk id="14" creationId="{8B282638-605F-AABF-CB34-2453951B1089}"/>
          </ac:graphicFrameMkLst>
        </pc:graphicFrameChg>
        <pc:picChg chg="add del mod">
          <ac:chgData name="Liana Principe" userId="c1d122e4-21de-4838-849f-a2b3460bdd0b" providerId="ADAL" clId="{B8039FFD-A4D7-44F6-8EB1-BD027ACBCE8B}" dt="2023-03-23T23:41:24.356" v="3472" actId="21"/>
          <ac:picMkLst>
            <pc:docMk/>
            <pc:sldMk cId="1234133501" sldId="266"/>
            <ac:picMk id="5" creationId="{8D556B3E-C0FB-0C20-A311-C35B87B8EBB6}"/>
          </ac:picMkLst>
        </pc:picChg>
      </pc:sldChg>
      <pc:sldChg chg="del">
        <pc:chgData name="Liana Principe" userId="c1d122e4-21de-4838-849f-a2b3460bdd0b" providerId="ADAL" clId="{B8039FFD-A4D7-44F6-8EB1-BD027ACBCE8B}" dt="2023-03-21T20:31:20.909" v="36" actId="47"/>
        <pc:sldMkLst>
          <pc:docMk/>
          <pc:sldMk cId="327257719" sldId="267"/>
        </pc:sldMkLst>
      </pc:sldChg>
      <pc:sldChg chg="addSp modSp del mod">
        <pc:chgData name="Liana Principe" userId="c1d122e4-21de-4838-849f-a2b3460bdd0b" providerId="ADAL" clId="{B8039FFD-A4D7-44F6-8EB1-BD027ACBCE8B}" dt="2023-03-22T18:06:25.273" v="2234" actId="47"/>
        <pc:sldMkLst>
          <pc:docMk/>
          <pc:sldMk cId="2759600390" sldId="268"/>
        </pc:sldMkLst>
        <pc:spChg chg="mod">
          <ac:chgData name="Liana Principe" userId="c1d122e4-21de-4838-849f-a2b3460bdd0b" providerId="ADAL" clId="{B8039FFD-A4D7-44F6-8EB1-BD027ACBCE8B}" dt="2023-03-22T14:20:07.335" v="2062" actId="20577"/>
          <ac:spMkLst>
            <pc:docMk/>
            <pc:sldMk cId="2759600390" sldId="268"/>
            <ac:spMk id="2" creationId="{6C47DC31-1488-8091-935A-1B03A14A5CD8}"/>
          </ac:spMkLst>
        </pc:spChg>
        <pc:spChg chg="add mod">
          <ac:chgData name="Liana Principe" userId="c1d122e4-21de-4838-849f-a2b3460bdd0b" providerId="ADAL" clId="{B8039FFD-A4D7-44F6-8EB1-BD027ACBCE8B}" dt="2023-03-22T05:36:52.455" v="1404" actId="1076"/>
          <ac:spMkLst>
            <pc:docMk/>
            <pc:sldMk cId="2759600390" sldId="268"/>
            <ac:spMk id="4" creationId="{19747FD7-897C-4E28-F983-33E30F48F962}"/>
          </ac:spMkLst>
        </pc:spChg>
        <pc:spChg chg="add mod">
          <ac:chgData name="Liana Principe" userId="c1d122e4-21de-4838-849f-a2b3460bdd0b" providerId="ADAL" clId="{B8039FFD-A4D7-44F6-8EB1-BD027ACBCE8B}" dt="2023-03-22T05:36:44.518" v="1402" actId="1076"/>
          <ac:spMkLst>
            <pc:docMk/>
            <pc:sldMk cId="2759600390" sldId="268"/>
            <ac:spMk id="5" creationId="{3F2C55A1-9425-73A7-3053-AC5AA54FCEC3}"/>
          </ac:spMkLst>
        </pc:spChg>
        <pc:spChg chg="mod">
          <ac:chgData name="Liana Principe" userId="c1d122e4-21de-4838-849f-a2b3460bdd0b" providerId="ADAL" clId="{B8039FFD-A4D7-44F6-8EB1-BD027ACBCE8B}" dt="2023-03-22T05:36:31.886" v="1398" actId="1076"/>
          <ac:spMkLst>
            <pc:docMk/>
            <pc:sldMk cId="2759600390" sldId="268"/>
            <ac:spMk id="14" creationId="{5E9651DA-3CF5-E24D-985A-A6A0A0866242}"/>
          </ac:spMkLst>
        </pc:spChg>
      </pc:sldChg>
      <pc:sldChg chg="modSp mod modNotesTx">
        <pc:chgData name="Liana Principe" userId="c1d122e4-21de-4838-849f-a2b3460bdd0b" providerId="ADAL" clId="{B8039FFD-A4D7-44F6-8EB1-BD027ACBCE8B}" dt="2023-03-24T05:26:50.633" v="4198" actId="20577"/>
        <pc:sldMkLst>
          <pc:docMk/>
          <pc:sldMk cId="417536504" sldId="272"/>
        </pc:sldMkLst>
        <pc:spChg chg="mod">
          <ac:chgData name="Liana Principe" userId="c1d122e4-21de-4838-849f-a2b3460bdd0b" providerId="ADAL" clId="{B8039FFD-A4D7-44F6-8EB1-BD027ACBCE8B}" dt="2023-03-21T20:28:35.937" v="13" actId="20577"/>
          <ac:spMkLst>
            <pc:docMk/>
            <pc:sldMk cId="417536504" sldId="272"/>
            <ac:spMk id="3" creationId="{CA0D2251-7AFE-1B36-778C-D116EDBB7FDE}"/>
          </ac:spMkLst>
        </pc:spChg>
      </pc:sldChg>
      <pc:sldChg chg="del">
        <pc:chgData name="Liana Principe" userId="c1d122e4-21de-4838-849f-a2b3460bdd0b" providerId="ADAL" clId="{B8039FFD-A4D7-44F6-8EB1-BD027ACBCE8B}" dt="2023-03-23T03:59:36.422" v="2392" actId="47"/>
        <pc:sldMkLst>
          <pc:docMk/>
          <pc:sldMk cId="3474133943" sldId="273"/>
        </pc:sldMkLst>
      </pc:sldChg>
      <pc:sldChg chg="delSp modSp mod modNotesTx">
        <pc:chgData name="Liana Principe" userId="c1d122e4-21de-4838-849f-a2b3460bdd0b" providerId="ADAL" clId="{B8039FFD-A4D7-44F6-8EB1-BD027ACBCE8B}" dt="2023-03-24T06:03:30.676" v="6795" actId="20577"/>
        <pc:sldMkLst>
          <pc:docMk/>
          <pc:sldMk cId="3418206844" sldId="280"/>
        </pc:sldMkLst>
        <pc:spChg chg="mod">
          <ac:chgData name="Liana Principe" userId="c1d122e4-21de-4838-849f-a2b3460bdd0b" providerId="ADAL" clId="{B8039FFD-A4D7-44F6-8EB1-BD027ACBCE8B}" dt="2023-03-24T01:49:29.610" v="3769" actId="20577"/>
          <ac:spMkLst>
            <pc:docMk/>
            <pc:sldMk cId="3418206844" sldId="280"/>
            <ac:spMk id="2" creationId="{60ADE49E-7CC1-6704-5852-FAE992A0EEC4}"/>
          </ac:spMkLst>
        </pc:spChg>
        <pc:spChg chg="del">
          <ac:chgData name="Liana Principe" userId="c1d122e4-21de-4838-849f-a2b3460bdd0b" providerId="ADAL" clId="{B8039FFD-A4D7-44F6-8EB1-BD027ACBCE8B}" dt="2023-03-23T23:44:58.784" v="3513" actId="478"/>
          <ac:spMkLst>
            <pc:docMk/>
            <pc:sldMk cId="3418206844" sldId="280"/>
            <ac:spMk id="4" creationId="{90EE3569-F451-360A-870F-C2F3992E9A8C}"/>
          </ac:spMkLst>
        </pc:spChg>
        <pc:spChg chg="del">
          <ac:chgData name="Liana Principe" userId="c1d122e4-21de-4838-849f-a2b3460bdd0b" providerId="ADAL" clId="{B8039FFD-A4D7-44F6-8EB1-BD027ACBCE8B}" dt="2023-03-23T23:44:56.388" v="3512" actId="478"/>
          <ac:spMkLst>
            <pc:docMk/>
            <pc:sldMk cId="3418206844" sldId="280"/>
            <ac:spMk id="5" creationId="{79E5D029-257A-C084-D723-B5E115AFEAF9}"/>
          </ac:spMkLst>
        </pc:spChg>
      </pc:sldChg>
      <pc:sldChg chg="addSp delSp modSp mod modClrScheme chgLayout modNotesTx">
        <pc:chgData name="Liana Principe" userId="c1d122e4-21de-4838-849f-a2b3460bdd0b" providerId="ADAL" clId="{B8039FFD-A4D7-44F6-8EB1-BD027ACBCE8B}" dt="2023-03-24T06:07:05.197" v="6957" actId="20577"/>
        <pc:sldMkLst>
          <pc:docMk/>
          <pc:sldMk cId="2577936335" sldId="281"/>
        </pc:sldMkLst>
        <pc:spChg chg="mod ord">
          <ac:chgData name="Liana Principe" userId="c1d122e4-21de-4838-849f-a2b3460bdd0b" providerId="ADAL" clId="{B8039FFD-A4D7-44F6-8EB1-BD027ACBCE8B}" dt="2023-03-23T23:37:22.215" v="3379" actId="20577"/>
          <ac:spMkLst>
            <pc:docMk/>
            <pc:sldMk cId="2577936335" sldId="281"/>
            <ac:spMk id="2" creationId="{34096D4E-8B4F-62B8-F551-56379B923E78}"/>
          </ac:spMkLst>
        </pc:spChg>
        <pc:spChg chg="mod ord">
          <ac:chgData name="Liana Principe" userId="c1d122e4-21de-4838-849f-a2b3460bdd0b" providerId="ADAL" clId="{B8039FFD-A4D7-44F6-8EB1-BD027ACBCE8B}" dt="2023-03-24T01:44:28.331" v="3637" actId="20577"/>
          <ac:spMkLst>
            <pc:docMk/>
            <pc:sldMk cId="2577936335" sldId="281"/>
            <ac:spMk id="3" creationId="{FF07BEBE-18E8-4025-FF6F-EC0130CB4F22}"/>
          </ac:spMkLst>
        </pc:spChg>
        <pc:spChg chg="add del mod ord">
          <ac:chgData name="Liana Principe" userId="c1d122e4-21de-4838-849f-a2b3460bdd0b" providerId="ADAL" clId="{B8039FFD-A4D7-44F6-8EB1-BD027ACBCE8B}" dt="2023-03-23T23:41:12.470" v="3470" actId="931"/>
          <ac:spMkLst>
            <pc:docMk/>
            <pc:sldMk cId="2577936335" sldId="281"/>
            <ac:spMk id="4" creationId="{370D1B2F-C12A-FD3B-71B4-59E89E90B5A5}"/>
          </ac:spMkLst>
        </pc:spChg>
        <pc:picChg chg="add del mod">
          <ac:chgData name="Liana Principe" userId="c1d122e4-21de-4838-849f-a2b3460bdd0b" providerId="ADAL" clId="{B8039FFD-A4D7-44F6-8EB1-BD027ACBCE8B}" dt="2023-03-23T23:40:27.750" v="3466" actId="931"/>
          <ac:picMkLst>
            <pc:docMk/>
            <pc:sldMk cId="2577936335" sldId="281"/>
            <ac:picMk id="6" creationId="{D1399349-5DF8-38E0-E5CF-92F694107600}"/>
          </ac:picMkLst>
        </pc:picChg>
        <pc:picChg chg="add del mod">
          <ac:chgData name="Liana Principe" userId="c1d122e4-21de-4838-849f-a2b3460bdd0b" providerId="ADAL" clId="{B8039FFD-A4D7-44F6-8EB1-BD027ACBCE8B}" dt="2023-03-23T23:41:01.725" v="3468" actId="931"/>
          <ac:picMkLst>
            <pc:docMk/>
            <pc:sldMk cId="2577936335" sldId="281"/>
            <ac:picMk id="8" creationId="{F704C9E6-8F37-FAD7-966A-E23B8BE1A4AA}"/>
          </ac:picMkLst>
        </pc:picChg>
        <pc:picChg chg="add del mod">
          <ac:chgData name="Liana Principe" userId="c1d122e4-21de-4838-849f-a2b3460bdd0b" providerId="ADAL" clId="{B8039FFD-A4D7-44F6-8EB1-BD027ACBCE8B}" dt="2023-03-23T23:41:12.470" v="3470" actId="931"/>
          <ac:picMkLst>
            <pc:docMk/>
            <pc:sldMk cId="2577936335" sldId="281"/>
            <ac:picMk id="10" creationId="{18EE55BA-2310-CC22-0607-216A7C3DE009}"/>
          </ac:picMkLst>
        </pc:picChg>
        <pc:picChg chg="add mod">
          <ac:chgData name="Liana Principe" userId="c1d122e4-21de-4838-849f-a2b3460bdd0b" providerId="ADAL" clId="{B8039FFD-A4D7-44F6-8EB1-BD027ACBCE8B}" dt="2023-03-23T23:41:47.807" v="3475" actId="1076"/>
          <ac:picMkLst>
            <pc:docMk/>
            <pc:sldMk cId="2577936335" sldId="281"/>
            <ac:picMk id="11" creationId="{619B3541-319C-5BD0-8F2A-BEF124E51DB6}"/>
          </ac:picMkLst>
        </pc:picChg>
      </pc:sldChg>
      <pc:sldChg chg="delSp modSp mod modNotesTx">
        <pc:chgData name="Liana Principe" userId="c1d122e4-21de-4838-849f-a2b3460bdd0b" providerId="ADAL" clId="{B8039FFD-A4D7-44F6-8EB1-BD027ACBCE8B}" dt="2023-03-24T06:23:59.329" v="8173" actId="20577"/>
        <pc:sldMkLst>
          <pc:docMk/>
          <pc:sldMk cId="1164941242" sldId="282"/>
        </pc:sldMkLst>
        <pc:spChg chg="mod">
          <ac:chgData name="Liana Principe" userId="c1d122e4-21de-4838-849f-a2b3460bdd0b" providerId="ADAL" clId="{B8039FFD-A4D7-44F6-8EB1-BD027ACBCE8B}" dt="2023-03-23T04:44:27.197" v="3210" actId="20577"/>
          <ac:spMkLst>
            <pc:docMk/>
            <pc:sldMk cId="1164941242" sldId="282"/>
            <ac:spMk id="3" creationId="{D92BF9C1-9009-C934-C11C-54570A5234B7}"/>
          </ac:spMkLst>
        </pc:spChg>
        <pc:spChg chg="mod">
          <ac:chgData name="Liana Principe" userId="c1d122e4-21de-4838-849f-a2b3460bdd0b" providerId="ADAL" clId="{B8039FFD-A4D7-44F6-8EB1-BD027ACBCE8B}" dt="2023-03-24T06:12:16.453" v="7302" actId="20577"/>
          <ac:spMkLst>
            <pc:docMk/>
            <pc:sldMk cId="1164941242" sldId="282"/>
            <ac:spMk id="4" creationId="{7027F3E1-56D0-3EB8-15CC-D50D6E0645C4}"/>
          </ac:spMkLst>
        </pc:spChg>
        <pc:spChg chg="mod">
          <ac:chgData name="Liana Principe" userId="c1d122e4-21de-4838-849f-a2b3460bdd0b" providerId="ADAL" clId="{B8039FFD-A4D7-44F6-8EB1-BD027ACBCE8B}" dt="2023-03-23T04:44:21.316" v="3193" actId="20577"/>
          <ac:spMkLst>
            <pc:docMk/>
            <pc:sldMk cId="1164941242" sldId="282"/>
            <ac:spMk id="5" creationId="{A45EB57E-48A5-AA9B-7682-56298F1431CB}"/>
          </ac:spMkLst>
        </pc:spChg>
        <pc:spChg chg="mod">
          <ac:chgData name="Liana Principe" userId="c1d122e4-21de-4838-849f-a2b3460bdd0b" providerId="ADAL" clId="{B8039FFD-A4D7-44F6-8EB1-BD027ACBCE8B}" dt="2023-03-23T04:41:12.087" v="3079" actId="20577"/>
          <ac:spMkLst>
            <pc:docMk/>
            <pc:sldMk cId="1164941242" sldId="282"/>
            <ac:spMk id="6" creationId="{147179F7-8740-03DE-F133-BBA41988A64A}"/>
          </ac:spMkLst>
        </pc:spChg>
        <pc:spChg chg="mod">
          <ac:chgData name="Liana Principe" userId="c1d122e4-21de-4838-849f-a2b3460bdd0b" providerId="ADAL" clId="{B8039FFD-A4D7-44F6-8EB1-BD027ACBCE8B}" dt="2023-03-21T20:31:16.470" v="35" actId="20577"/>
          <ac:spMkLst>
            <pc:docMk/>
            <pc:sldMk cId="1164941242" sldId="282"/>
            <ac:spMk id="7" creationId="{94BC0BBB-72F7-8CAB-4F61-F84474773790}"/>
          </ac:spMkLst>
        </pc:spChg>
        <pc:spChg chg="mod">
          <ac:chgData name="Liana Principe" userId="c1d122e4-21de-4838-849f-a2b3460bdd0b" providerId="ADAL" clId="{B8039FFD-A4D7-44F6-8EB1-BD027ACBCE8B}" dt="2023-03-24T01:48:32.582" v="3662" actId="12"/>
          <ac:spMkLst>
            <pc:docMk/>
            <pc:sldMk cId="1164941242" sldId="282"/>
            <ac:spMk id="8" creationId="{98D6AC14-9AD9-9C42-046A-6E2B3E9561B7}"/>
          </ac:spMkLst>
        </pc:spChg>
        <pc:spChg chg="del">
          <ac:chgData name="Liana Principe" userId="c1d122e4-21de-4838-849f-a2b3460bdd0b" providerId="ADAL" clId="{B8039FFD-A4D7-44F6-8EB1-BD027ACBCE8B}" dt="2023-03-23T23:44:34.600" v="3506" actId="478"/>
          <ac:spMkLst>
            <pc:docMk/>
            <pc:sldMk cId="1164941242" sldId="282"/>
            <ac:spMk id="9" creationId="{1B391B61-21BC-7309-D50E-A2FA872838C1}"/>
          </ac:spMkLst>
        </pc:spChg>
        <pc:spChg chg="del">
          <ac:chgData name="Liana Principe" userId="c1d122e4-21de-4838-849f-a2b3460bdd0b" providerId="ADAL" clId="{B8039FFD-A4D7-44F6-8EB1-BD027ACBCE8B}" dt="2023-03-23T23:44:37.094" v="3507" actId="478"/>
          <ac:spMkLst>
            <pc:docMk/>
            <pc:sldMk cId="1164941242" sldId="282"/>
            <ac:spMk id="10" creationId="{766CF5CA-318D-F6B1-504B-3DF8E9542316}"/>
          </ac:spMkLst>
        </pc:spChg>
      </pc:sldChg>
      <pc:sldChg chg="addSp delSp modSp mod modNotesTx">
        <pc:chgData name="Liana Principe" userId="c1d122e4-21de-4838-849f-a2b3460bdd0b" providerId="ADAL" clId="{B8039FFD-A4D7-44F6-8EB1-BD027ACBCE8B}" dt="2023-03-24T14:19:39.913" v="8687" actId="20577"/>
        <pc:sldMkLst>
          <pc:docMk/>
          <pc:sldMk cId="3407689412" sldId="283"/>
        </pc:sldMkLst>
        <pc:spChg chg="del">
          <ac:chgData name="Liana Principe" userId="c1d122e4-21de-4838-849f-a2b3460bdd0b" providerId="ADAL" clId="{B8039FFD-A4D7-44F6-8EB1-BD027ACBCE8B}" dt="2023-03-22T04:11:24.987" v="672" actId="478"/>
          <ac:spMkLst>
            <pc:docMk/>
            <pc:sldMk cId="3407689412" sldId="283"/>
            <ac:spMk id="2" creationId="{6ECB1EA4-1044-886B-6B0B-61D1CC30F917}"/>
          </ac:spMkLst>
        </pc:spChg>
        <pc:spChg chg="del">
          <ac:chgData name="Liana Principe" userId="c1d122e4-21de-4838-849f-a2b3460bdd0b" providerId="ADAL" clId="{B8039FFD-A4D7-44F6-8EB1-BD027ACBCE8B}" dt="2023-03-23T23:44:52.019" v="3511" actId="478"/>
          <ac:spMkLst>
            <pc:docMk/>
            <pc:sldMk cId="3407689412" sldId="283"/>
            <ac:spMk id="3" creationId="{55BB92F1-827B-A8D5-146A-F87C264F5C88}"/>
          </ac:spMkLst>
        </pc:spChg>
        <pc:spChg chg="del">
          <ac:chgData name="Liana Principe" userId="c1d122e4-21de-4838-849f-a2b3460bdd0b" providerId="ADAL" clId="{B8039FFD-A4D7-44F6-8EB1-BD027ACBCE8B}" dt="2023-03-23T23:44:47.732" v="3510" actId="478"/>
          <ac:spMkLst>
            <pc:docMk/>
            <pc:sldMk cId="3407689412" sldId="283"/>
            <ac:spMk id="4" creationId="{B8F0E608-387F-ACC5-843B-E6FF4ABED38D}"/>
          </ac:spMkLst>
        </pc:spChg>
        <pc:spChg chg="del">
          <ac:chgData name="Liana Principe" userId="c1d122e4-21de-4838-849f-a2b3460bdd0b" providerId="ADAL" clId="{B8039FFD-A4D7-44F6-8EB1-BD027ACBCE8B}" dt="2023-03-22T04:11:26.936" v="673" actId="478"/>
          <ac:spMkLst>
            <pc:docMk/>
            <pc:sldMk cId="3407689412" sldId="283"/>
            <ac:spMk id="6" creationId="{2359CABB-26BF-978D-5A57-F7782B11485B}"/>
          </ac:spMkLst>
        </pc:spChg>
        <pc:spChg chg="del">
          <ac:chgData name="Liana Principe" userId="c1d122e4-21de-4838-849f-a2b3460bdd0b" providerId="ADAL" clId="{B8039FFD-A4D7-44F6-8EB1-BD027ACBCE8B}" dt="2023-03-22T04:11:28.054" v="674" actId="478"/>
          <ac:spMkLst>
            <pc:docMk/>
            <pc:sldMk cId="3407689412" sldId="283"/>
            <ac:spMk id="7" creationId="{B645F4A7-ED10-2A7C-98D8-0BFED7AFE951}"/>
          </ac:spMkLst>
        </pc:spChg>
        <pc:spChg chg="del">
          <ac:chgData name="Liana Principe" userId="c1d122e4-21de-4838-849f-a2b3460bdd0b" providerId="ADAL" clId="{B8039FFD-A4D7-44F6-8EB1-BD027ACBCE8B}" dt="2023-03-22T04:11:30.103" v="675" actId="478"/>
          <ac:spMkLst>
            <pc:docMk/>
            <pc:sldMk cId="3407689412" sldId="283"/>
            <ac:spMk id="8" creationId="{2E79B46F-C3D7-8931-075B-89FACEB6EF9B}"/>
          </ac:spMkLst>
        </pc:spChg>
        <pc:spChg chg="mod">
          <ac:chgData name="Liana Principe" userId="c1d122e4-21de-4838-849f-a2b3460bdd0b" providerId="ADAL" clId="{B8039FFD-A4D7-44F6-8EB1-BD027ACBCE8B}" dt="2023-03-24T06:29:26.037" v="8200" actId="20577"/>
          <ac:spMkLst>
            <pc:docMk/>
            <pc:sldMk cId="3407689412" sldId="283"/>
            <ac:spMk id="9" creationId="{E0143BF8-9EC2-F7AB-7382-38542EC99A92}"/>
          </ac:spMkLst>
        </pc:spChg>
        <pc:spChg chg="add mod">
          <ac:chgData name="Liana Principe" userId="c1d122e4-21de-4838-849f-a2b3460bdd0b" providerId="ADAL" clId="{B8039FFD-A4D7-44F6-8EB1-BD027ACBCE8B}" dt="2023-03-22T04:21:10.912" v="789" actId="1076"/>
          <ac:spMkLst>
            <pc:docMk/>
            <pc:sldMk cId="3407689412" sldId="283"/>
            <ac:spMk id="20" creationId="{A73587B8-DCB0-51D7-AB60-A3CF77368234}"/>
          </ac:spMkLst>
        </pc:spChg>
        <pc:spChg chg="add mod">
          <ac:chgData name="Liana Principe" userId="c1d122e4-21de-4838-849f-a2b3460bdd0b" providerId="ADAL" clId="{B8039FFD-A4D7-44F6-8EB1-BD027ACBCE8B}" dt="2023-03-24T06:30:16.184" v="8205" actId="1076"/>
          <ac:spMkLst>
            <pc:docMk/>
            <pc:sldMk cId="3407689412" sldId="283"/>
            <ac:spMk id="21" creationId="{12BE858F-B133-3D74-A803-95E227391F57}"/>
          </ac:spMkLst>
        </pc:spChg>
        <pc:spChg chg="add mod">
          <ac:chgData name="Liana Principe" userId="c1d122e4-21de-4838-849f-a2b3460bdd0b" providerId="ADAL" clId="{B8039FFD-A4D7-44F6-8EB1-BD027ACBCE8B}" dt="2023-03-24T06:30:11.258" v="8204" actId="1076"/>
          <ac:spMkLst>
            <pc:docMk/>
            <pc:sldMk cId="3407689412" sldId="283"/>
            <ac:spMk id="22" creationId="{82A17205-57FD-14BE-0E27-29D865850357}"/>
          </ac:spMkLst>
        </pc:spChg>
        <pc:grpChg chg="add mod">
          <ac:chgData name="Liana Principe" userId="c1d122e4-21de-4838-849f-a2b3460bdd0b" providerId="ADAL" clId="{B8039FFD-A4D7-44F6-8EB1-BD027ACBCE8B}" dt="2023-03-24T06:30:02.216" v="8202" actId="1076"/>
          <ac:grpSpMkLst>
            <pc:docMk/>
            <pc:sldMk cId="3407689412" sldId="283"/>
            <ac:grpSpMk id="13" creationId="{0D968A7F-1EFC-8E71-D28E-0A1632C13E40}"/>
          </ac:grpSpMkLst>
        </pc:grpChg>
        <pc:grpChg chg="add mod">
          <ac:chgData name="Liana Principe" userId="c1d122e4-21de-4838-849f-a2b3460bdd0b" providerId="ADAL" clId="{B8039FFD-A4D7-44F6-8EB1-BD027ACBCE8B}" dt="2023-03-22T04:19:03.864" v="768" actId="1076"/>
          <ac:grpSpMkLst>
            <pc:docMk/>
            <pc:sldMk cId="3407689412" sldId="283"/>
            <ac:grpSpMk id="14" creationId="{83FEFA67-1590-50E9-5306-1D372306694E}"/>
          </ac:grpSpMkLst>
        </pc:grpChg>
        <pc:grpChg chg="add mod">
          <ac:chgData name="Liana Principe" userId="c1d122e4-21de-4838-849f-a2b3460bdd0b" providerId="ADAL" clId="{B8039FFD-A4D7-44F6-8EB1-BD027ACBCE8B}" dt="2023-03-22T04:19:08.417" v="769" actId="1076"/>
          <ac:grpSpMkLst>
            <pc:docMk/>
            <pc:sldMk cId="3407689412" sldId="283"/>
            <ac:grpSpMk id="17" creationId="{D54186E3-AC0A-D60E-484F-CF99B38AF3AC}"/>
          </ac:grpSpMkLst>
        </pc:grpChg>
        <pc:picChg chg="add mod">
          <ac:chgData name="Liana Principe" userId="c1d122e4-21de-4838-849f-a2b3460bdd0b" providerId="ADAL" clId="{B8039FFD-A4D7-44F6-8EB1-BD027ACBCE8B}" dt="2023-03-22T04:11:41.718" v="676" actId="14100"/>
          <ac:picMkLst>
            <pc:docMk/>
            <pc:sldMk cId="3407689412" sldId="283"/>
            <ac:picMk id="11" creationId="{7CD8EE85-17F8-CE9C-0893-96C5E74DE6CF}"/>
          </ac:picMkLst>
        </pc:picChg>
        <pc:picChg chg="add mod">
          <ac:chgData name="Liana Principe" userId="c1d122e4-21de-4838-849f-a2b3460bdd0b" providerId="ADAL" clId="{B8039FFD-A4D7-44F6-8EB1-BD027ACBCE8B}" dt="2023-03-24T06:30:02.216" v="8202" actId="1076"/>
          <ac:picMkLst>
            <pc:docMk/>
            <pc:sldMk cId="3407689412" sldId="283"/>
            <ac:picMk id="12" creationId="{DD0E5C13-D562-9EF9-4966-D7BEFE04B50F}"/>
          </ac:picMkLst>
        </pc:picChg>
        <pc:picChg chg="mod">
          <ac:chgData name="Liana Principe" userId="c1d122e4-21de-4838-849f-a2b3460bdd0b" providerId="ADAL" clId="{B8039FFD-A4D7-44F6-8EB1-BD027ACBCE8B}" dt="2023-03-22T04:19:03.864" v="768" actId="1076"/>
          <ac:picMkLst>
            <pc:docMk/>
            <pc:sldMk cId="3407689412" sldId="283"/>
            <ac:picMk id="15" creationId="{D4573C62-7B91-FC3B-CFFF-C0AB04CC3006}"/>
          </ac:picMkLst>
        </pc:picChg>
        <pc:picChg chg="mod">
          <ac:chgData name="Liana Principe" userId="c1d122e4-21de-4838-849f-a2b3460bdd0b" providerId="ADAL" clId="{B8039FFD-A4D7-44F6-8EB1-BD027ACBCE8B}" dt="2023-03-22T04:19:03.864" v="768" actId="1076"/>
          <ac:picMkLst>
            <pc:docMk/>
            <pc:sldMk cId="3407689412" sldId="283"/>
            <ac:picMk id="16" creationId="{F965E1ED-7FBD-7B5B-BC76-5023E41B4A3C}"/>
          </ac:picMkLst>
        </pc:picChg>
        <pc:picChg chg="mod">
          <ac:chgData name="Liana Principe" userId="c1d122e4-21de-4838-849f-a2b3460bdd0b" providerId="ADAL" clId="{B8039FFD-A4D7-44F6-8EB1-BD027ACBCE8B}" dt="2023-03-22T04:19:08.417" v="769" actId="1076"/>
          <ac:picMkLst>
            <pc:docMk/>
            <pc:sldMk cId="3407689412" sldId="283"/>
            <ac:picMk id="18" creationId="{A8E225FB-6BF4-6E0E-4332-328C7F24DC43}"/>
          </ac:picMkLst>
        </pc:picChg>
        <pc:picChg chg="mod">
          <ac:chgData name="Liana Principe" userId="c1d122e4-21de-4838-849f-a2b3460bdd0b" providerId="ADAL" clId="{B8039FFD-A4D7-44F6-8EB1-BD027ACBCE8B}" dt="2023-03-22T04:19:08.417" v="769" actId="1076"/>
          <ac:picMkLst>
            <pc:docMk/>
            <pc:sldMk cId="3407689412" sldId="283"/>
            <ac:picMk id="19" creationId="{8302131D-FE3B-4E29-C45E-6D7ADA713039}"/>
          </ac:picMkLst>
        </pc:picChg>
        <pc:picChg chg="add mod">
          <ac:chgData name="Liana Principe" userId="c1d122e4-21de-4838-849f-a2b3460bdd0b" providerId="ADAL" clId="{B8039FFD-A4D7-44F6-8EB1-BD027ACBCE8B}" dt="2023-03-24T06:30:02.216" v="8202" actId="1076"/>
          <ac:picMkLst>
            <pc:docMk/>
            <pc:sldMk cId="3407689412" sldId="283"/>
            <ac:picMk id="1026" creationId="{319A81EA-4109-0193-146E-1E89E8332B8D}"/>
          </ac:picMkLst>
        </pc:picChg>
      </pc:sldChg>
      <pc:sldChg chg="new del">
        <pc:chgData name="Liana Principe" userId="c1d122e4-21de-4838-849f-a2b3460bdd0b" providerId="ADAL" clId="{B8039FFD-A4D7-44F6-8EB1-BD027ACBCE8B}" dt="2023-03-24T01:55:26.439" v="3771" actId="47"/>
        <pc:sldMkLst>
          <pc:docMk/>
          <pc:sldMk cId="111735679" sldId="284"/>
        </pc:sldMkLst>
      </pc:sldChg>
      <pc:sldChg chg="modSp new del mod ord">
        <pc:chgData name="Liana Principe" userId="c1d122e4-21de-4838-849f-a2b3460bdd0b" providerId="ADAL" clId="{B8039FFD-A4D7-44F6-8EB1-BD027ACBCE8B}" dt="2023-03-23T23:43:01.586" v="3488" actId="47"/>
        <pc:sldMkLst>
          <pc:docMk/>
          <pc:sldMk cId="2619763977" sldId="284"/>
        </pc:sldMkLst>
        <pc:spChg chg="mod">
          <ac:chgData name="Liana Principe" userId="c1d122e4-21de-4838-849f-a2b3460bdd0b" providerId="ADAL" clId="{B8039FFD-A4D7-44F6-8EB1-BD027ACBCE8B}" dt="2023-03-23T23:42:33.270" v="3487" actId="20577"/>
          <ac:spMkLst>
            <pc:docMk/>
            <pc:sldMk cId="2619763977" sldId="284"/>
            <ac:spMk id="5" creationId="{57FD9633-68AE-7121-98BA-46E799D7A10C}"/>
          </ac:spMkLst>
        </pc:spChg>
      </pc:sldChg>
      <pc:sldChg chg="addSp delSp modSp new mod modNotesTx">
        <pc:chgData name="Liana Principe" userId="c1d122e4-21de-4838-849f-a2b3460bdd0b" providerId="ADAL" clId="{B8039FFD-A4D7-44F6-8EB1-BD027ACBCE8B}" dt="2023-03-24T14:15:20.343" v="8497" actId="20577"/>
        <pc:sldMkLst>
          <pc:docMk/>
          <pc:sldMk cId="3706801109" sldId="284"/>
        </pc:sldMkLst>
        <pc:spChg chg="mod">
          <ac:chgData name="Liana Principe" userId="c1d122e4-21de-4838-849f-a2b3460bdd0b" providerId="ADAL" clId="{B8039FFD-A4D7-44F6-8EB1-BD027ACBCE8B}" dt="2023-03-24T02:01:45.972" v="3813" actId="20577"/>
          <ac:spMkLst>
            <pc:docMk/>
            <pc:sldMk cId="3706801109" sldId="284"/>
            <ac:spMk id="2" creationId="{C129E96D-C4D0-0233-BFB5-85BE92136EBE}"/>
          </ac:spMkLst>
        </pc:spChg>
        <pc:spChg chg="del">
          <ac:chgData name="Liana Principe" userId="c1d122e4-21de-4838-849f-a2b3460bdd0b" providerId="ADAL" clId="{B8039FFD-A4D7-44F6-8EB1-BD027ACBCE8B}" dt="2023-03-24T01:58:26.900" v="3780" actId="478"/>
          <ac:spMkLst>
            <pc:docMk/>
            <pc:sldMk cId="3706801109" sldId="284"/>
            <ac:spMk id="4" creationId="{0B45E517-C470-B61B-DD5F-E8755CCA5853}"/>
          </ac:spMkLst>
        </pc:spChg>
        <pc:spChg chg="del">
          <ac:chgData name="Liana Principe" userId="c1d122e4-21de-4838-849f-a2b3460bdd0b" providerId="ADAL" clId="{B8039FFD-A4D7-44F6-8EB1-BD027ACBCE8B}" dt="2023-03-24T01:58:21.188" v="3778" actId="478"/>
          <ac:spMkLst>
            <pc:docMk/>
            <pc:sldMk cId="3706801109" sldId="284"/>
            <ac:spMk id="5" creationId="{547B8045-F683-7A26-F303-9BBA663DF9C4}"/>
          </ac:spMkLst>
        </pc:spChg>
        <pc:spChg chg="del">
          <ac:chgData name="Liana Principe" userId="c1d122e4-21de-4838-849f-a2b3460bdd0b" providerId="ADAL" clId="{B8039FFD-A4D7-44F6-8EB1-BD027ACBCE8B}" dt="2023-03-24T01:58:23.799" v="3779" actId="478"/>
          <ac:spMkLst>
            <pc:docMk/>
            <pc:sldMk cId="3706801109" sldId="284"/>
            <ac:spMk id="6" creationId="{47AC6DE2-05DF-BA0C-EC6E-547B174C1B15}"/>
          </ac:spMkLst>
        </pc:spChg>
        <pc:picChg chg="add mod">
          <ac:chgData name="Liana Principe" userId="c1d122e4-21de-4838-849f-a2b3460bdd0b" providerId="ADAL" clId="{B8039FFD-A4D7-44F6-8EB1-BD027ACBCE8B}" dt="2023-03-24T02:06:56.726" v="4053" actId="1076"/>
          <ac:picMkLst>
            <pc:docMk/>
            <pc:sldMk cId="3706801109" sldId="284"/>
            <ac:picMk id="7" creationId="{50DAA789-15C8-CD8C-27DC-048EC4130464}"/>
          </ac:picMkLst>
        </pc:picChg>
      </pc:sldChg>
    </pc:docChg>
  </pc:docChgLst>
  <pc:docChgLst>
    <pc:chgData name="Liana Principe" userId="c1d122e4-21de-4838-849f-a2b3460bdd0b" providerId="ADAL" clId="{C261780D-99F8-4178-BD88-A296040E3261}"/>
    <pc:docChg chg="undo custSel addSld delSld modSld sldOrd modMainMaster">
      <pc:chgData name="Liana Principe" userId="c1d122e4-21de-4838-849f-a2b3460bdd0b" providerId="ADAL" clId="{C261780D-99F8-4178-BD88-A296040E3261}" dt="2023-04-13T17:20:35.763" v="8707" actId="1038"/>
      <pc:docMkLst>
        <pc:docMk/>
      </pc:docMkLst>
      <pc:sldChg chg="modSp mod modTransition modNotesTx">
        <pc:chgData name="Liana Principe" userId="c1d122e4-21de-4838-849f-a2b3460bdd0b" providerId="ADAL" clId="{C261780D-99F8-4178-BD88-A296040E3261}" dt="2023-04-12T14:41:23.412" v="7360"/>
        <pc:sldMkLst>
          <pc:docMk/>
          <pc:sldMk cId="3435077016" sldId="259"/>
        </pc:sldMkLst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3435077016" sldId="259"/>
            <ac:spMk id="4" creationId="{3324E804-5D73-9996-1913-1EF77F2E53C5}"/>
          </ac:spMkLst>
        </pc:spChg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3435077016" sldId="259"/>
            <ac:spMk id="26" creationId="{70BA96D9-2E56-3DBD-6315-048A1B2800FB}"/>
          </ac:spMkLst>
        </pc:spChg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3435077016" sldId="259"/>
            <ac:spMk id="27" creationId="{64C89AC3-3D7A-65BB-C3F4-2B1CB19E78D1}"/>
          </ac:spMkLst>
        </pc:spChg>
      </pc:sldChg>
      <pc:sldChg chg="modSp mod ord modTransition modNotesTx">
        <pc:chgData name="Liana Principe" userId="c1d122e4-21de-4838-849f-a2b3460bdd0b" providerId="ADAL" clId="{C261780D-99F8-4178-BD88-A296040E3261}" dt="2023-04-12T14:37:59.746" v="7345"/>
        <pc:sldMkLst>
          <pc:docMk/>
          <pc:sldMk cId="1096717490" sldId="263"/>
        </pc:sldMkLst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1096717490" sldId="263"/>
            <ac:spMk id="4" creationId="{6D91CF39-6540-5B9E-8E6C-4310213A7FEF}"/>
          </ac:spMkLst>
        </pc:spChg>
        <pc:spChg chg="mod">
          <ac:chgData name="Liana Principe" userId="c1d122e4-21de-4838-849f-a2b3460bdd0b" providerId="ADAL" clId="{C261780D-99F8-4178-BD88-A296040E3261}" dt="2023-04-12T14:03:58.374" v="7089" actId="1076"/>
          <ac:spMkLst>
            <pc:docMk/>
            <pc:sldMk cId="1096717490" sldId="263"/>
            <ac:spMk id="14" creationId="{F5768EFB-B317-47EA-C969-D365EB136882}"/>
          </ac:spMkLst>
        </pc:spChg>
        <pc:spChg chg="mod">
          <ac:chgData name="Liana Principe" userId="c1d122e4-21de-4838-849f-a2b3460bdd0b" providerId="ADAL" clId="{C261780D-99F8-4178-BD88-A296040E3261}" dt="2023-04-12T04:03:26.485" v="1475" actId="14100"/>
          <ac:spMkLst>
            <pc:docMk/>
            <pc:sldMk cId="1096717490" sldId="263"/>
            <ac:spMk id="16" creationId="{BB801EE7-C3C0-5B30-EB9B-2C995032EE99}"/>
          </ac:spMkLst>
        </pc:spChg>
      </pc:sldChg>
      <pc:sldChg chg="modSp mod ord modTransition modNotesTx">
        <pc:chgData name="Liana Principe" userId="c1d122e4-21de-4838-849f-a2b3460bdd0b" providerId="ADAL" clId="{C261780D-99F8-4178-BD88-A296040E3261}" dt="2023-04-12T14:41:27.674" v="7361"/>
        <pc:sldMkLst>
          <pc:docMk/>
          <pc:sldMk cId="1234133501" sldId="266"/>
        </pc:sldMkLst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1234133501" sldId="266"/>
            <ac:spMk id="6" creationId="{2705CC93-7672-B278-4A84-0AB0F7221F04}"/>
          </ac:spMkLst>
        </pc:spChg>
        <pc:spChg chg="mod">
          <ac:chgData name="Liana Principe" userId="c1d122e4-21de-4838-849f-a2b3460bdd0b" providerId="ADAL" clId="{C261780D-99F8-4178-BD88-A296040E3261}" dt="2023-04-12T04:39:23.902" v="2756" actId="20577"/>
          <ac:spMkLst>
            <pc:docMk/>
            <pc:sldMk cId="1234133501" sldId="266"/>
            <ac:spMk id="10" creationId="{9645BD6E-D504-0AAE-E7AB-615D99588185}"/>
          </ac:spMkLst>
        </pc:spChg>
        <pc:graphicFrameChg chg="mod">
          <ac:chgData name="Liana Principe" userId="c1d122e4-21de-4838-849f-a2b3460bdd0b" providerId="ADAL" clId="{C261780D-99F8-4178-BD88-A296040E3261}" dt="2023-04-12T05:39:05.587" v="6940" actId="20577"/>
          <ac:graphicFrameMkLst>
            <pc:docMk/>
            <pc:sldMk cId="1234133501" sldId="266"/>
            <ac:graphicFrameMk id="14" creationId="{8B282638-605F-AABF-CB34-2453951B1089}"/>
          </ac:graphicFrameMkLst>
        </pc:graphicFrameChg>
      </pc:sldChg>
      <pc:sldChg chg="modSp modNotesTx">
        <pc:chgData name="Liana Principe" userId="c1d122e4-21de-4838-849f-a2b3460bdd0b" providerId="ADAL" clId="{C261780D-99F8-4178-BD88-A296040E3261}" dt="2023-04-12T05:21:54.829" v="6023" actId="20577"/>
        <pc:sldMkLst>
          <pc:docMk/>
          <pc:sldMk cId="417536504" sldId="272"/>
        </pc:sldMkLst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417536504" sldId="272"/>
            <ac:spMk id="2" creationId="{43B8BB83-CA62-C813-5584-9F9C32557A2B}"/>
          </ac:spMkLst>
        </pc:spChg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417536504" sldId="272"/>
            <ac:spMk id="3" creationId="{CA0D2251-7AFE-1B36-778C-D116EDBB7FDE}"/>
          </ac:spMkLst>
        </pc:spChg>
      </pc:sldChg>
      <pc:sldChg chg="modSp mod modTransition modAnim modNotesTx">
        <pc:chgData name="Liana Principe" userId="c1d122e4-21de-4838-849f-a2b3460bdd0b" providerId="ADAL" clId="{C261780D-99F8-4178-BD88-A296040E3261}" dt="2023-04-12T19:03:51.591" v="7738" actId="20577"/>
        <pc:sldMkLst>
          <pc:docMk/>
          <pc:sldMk cId="3418206844" sldId="280"/>
        </pc:sldMkLst>
        <pc:spChg chg="mod">
          <ac:chgData name="Liana Principe" userId="c1d122e4-21de-4838-849f-a2b3460bdd0b" providerId="ADAL" clId="{C261780D-99F8-4178-BD88-A296040E3261}" dt="2023-04-12T05:15:02.056" v="5745" actId="20577"/>
          <ac:spMkLst>
            <pc:docMk/>
            <pc:sldMk cId="3418206844" sldId="280"/>
            <ac:spMk id="2" creationId="{60ADE49E-7CC1-6704-5852-FAE992A0EEC4}"/>
          </ac:spMkLst>
        </pc:spChg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3418206844" sldId="280"/>
            <ac:spMk id="3" creationId="{FA7AB109-D696-F27C-BD95-5BEBCF3AC000}"/>
          </ac:spMkLst>
        </pc:spChg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3418206844" sldId="280"/>
            <ac:spMk id="6" creationId="{18B697A5-63AE-CFF2-701C-13C0448CEBA9}"/>
          </ac:spMkLst>
        </pc:spChg>
        <pc:picChg chg="mod">
          <ac:chgData name="Liana Principe" userId="c1d122e4-21de-4838-849f-a2b3460bdd0b" providerId="ADAL" clId="{C261780D-99F8-4178-BD88-A296040E3261}" dt="2023-04-12T04:21:45.519" v="2255"/>
          <ac:picMkLst>
            <pc:docMk/>
            <pc:sldMk cId="3418206844" sldId="280"/>
            <ac:picMk id="8" creationId="{71DAFD00-5660-EAA6-4DE3-83F373055A99}"/>
          </ac:picMkLst>
        </pc:picChg>
      </pc:sldChg>
      <pc:sldChg chg="addSp delSp modSp mod modTransition">
        <pc:chgData name="Liana Principe" userId="c1d122e4-21de-4838-849f-a2b3460bdd0b" providerId="ADAL" clId="{C261780D-99F8-4178-BD88-A296040E3261}" dt="2023-04-12T19:18:24.499" v="7771" actId="14100"/>
        <pc:sldMkLst>
          <pc:docMk/>
          <pc:sldMk cId="2577936335" sldId="281"/>
        </pc:sldMkLst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2577936335" sldId="281"/>
            <ac:spMk id="2" creationId="{34096D4E-8B4F-62B8-F551-56379B923E78}"/>
          </ac:spMkLst>
        </pc:spChg>
        <pc:spChg chg="mod">
          <ac:chgData name="Liana Principe" userId="c1d122e4-21de-4838-849f-a2b3460bdd0b" providerId="ADAL" clId="{C261780D-99F8-4178-BD88-A296040E3261}" dt="2023-04-12T19:18:10.928" v="7767" actId="207"/>
          <ac:spMkLst>
            <pc:docMk/>
            <pc:sldMk cId="2577936335" sldId="281"/>
            <ac:spMk id="3" creationId="{FF07BEBE-18E8-4025-FF6F-EC0130CB4F22}"/>
          </ac:spMkLst>
        </pc:spChg>
        <pc:spChg chg="add del mod">
          <ac:chgData name="Liana Principe" userId="c1d122e4-21de-4838-849f-a2b3460bdd0b" providerId="ADAL" clId="{C261780D-99F8-4178-BD88-A296040E3261}" dt="2023-04-12T19:12:55.501" v="7742" actId="931"/>
          <ac:spMkLst>
            <pc:docMk/>
            <pc:sldMk cId="2577936335" sldId="281"/>
            <ac:spMk id="4" creationId="{370D1B2F-C12A-FD3B-71B4-59E89E90B5A5}"/>
          </ac:spMkLst>
        </pc:spChg>
        <pc:picChg chg="add del mod">
          <ac:chgData name="Liana Principe" userId="c1d122e4-21de-4838-849f-a2b3460bdd0b" providerId="ADAL" clId="{C261780D-99F8-4178-BD88-A296040E3261}" dt="2023-04-12T19:12:40.674" v="7740" actId="931"/>
          <ac:picMkLst>
            <pc:docMk/>
            <pc:sldMk cId="2577936335" sldId="281"/>
            <ac:picMk id="6" creationId="{FC9973DF-E35D-6380-781F-10CC6AD04212}"/>
          </ac:picMkLst>
        </pc:picChg>
        <pc:picChg chg="add del mod">
          <ac:chgData name="Liana Principe" userId="c1d122e4-21de-4838-849f-a2b3460bdd0b" providerId="ADAL" clId="{C261780D-99F8-4178-BD88-A296040E3261}" dt="2023-04-12T19:12:55.501" v="7742" actId="931"/>
          <ac:picMkLst>
            <pc:docMk/>
            <pc:sldMk cId="2577936335" sldId="281"/>
            <ac:picMk id="8" creationId="{B1F5A7A5-EB30-D482-2ADC-A5594C732E67}"/>
          </ac:picMkLst>
        </pc:picChg>
        <pc:picChg chg="add mod">
          <ac:chgData name="Liana Principe" userId="c1d122e4-21de-4838-849f-a2b3460bdd0b" providerId="ADAL" clId="{C261780D-99F8-4178-BD88-A296040E3261}" dt="2023-04-12T19:18:15.953" v="7768" actId="1076"/>
          <ac:picMkLst>
            <pc:docMk/>
            <pc:sldMk cId="2577936335" sldId="281"/>
            <ac:picMk id="9" creationId="{4E6CEC5B-51F0-29BE-C0EB-2917A3D323EC}"/>
          </ac:picMkLst>
        </pc:picChg>
        <pc:picChg chg="add mod">
          <ac:chgData name="Liana Principe" userId="c1d122e4-21de-4838-849f-a2b3460bdd0b" providerId="ADAL" clId="{C261780D-99F8-4178-BD88-A296040E3261}" dt="2023-04-12T19:18:24.499" v="7771" actId="14100"/>
          <ac:picMkLst>
            <pc:docMk/>
            <pc:sldMk cId="2577936335" sldId="281"/>
            <ac:picMk id="10" creationId="{C43DE9D7-7FD3-60D9-EF21-FC4AD25CF8F6}"/>
          </ac:picMkLst>
        </pc:picChg>
      </pc:sldChg>
      <pc:sldChg chg="addSp modSp mod modTransition modAnim modNotesTx">
        <pc:chgData name="Liana Principe" userId="c1d122e4-21de-4838-849f-a2b3460bdd0b" providerId="ADAL" clId="{C261780D-99F8-4178-BD88-A296040E3261}" dt="2023-04-13T17:20:35.763" v="8707" actId="1038"/>
        <pc:sldMkLst>
          <pc:docMk/>
          <pc:sldMk cId="1164941242" sldId="282"/>
        </pc:sldMkLst>
        <pc:spChg chg="mod">
          <ac:chgData name="Liana Principe" userId="c1d122e4-21de-4838-849f-a2b3460bdd0b" providerId="ADAL" clId="{C261780D-99F8-4178-BD88-A296040E3261}" dt="2023-04-13T17:20:35.763" v="8707" actId="1038"/>
          <ac:spMkLst>
            <pc:docMk/>
            <pc:sldMk cId="1164941242" sldId="282"/>
            <ac:spMk id="2" creationId="{F1B8956B-A56B-EDCF-EBC0-2683C44A22AF}"/>
          </ac:spMkLst>
        </pc:spChg>
        <pc:spChg chg="mod">
          <ac:chgData name="Liana Principe" userId="c1d122e4-21de-4838-849f-a2b3460bdd0b" providerId="ADAL" clId="{C261780D-99F8-4178-BD88-A296040E3261}" dt="2023-04-13T17:20:35.763" v="8707" actId="1038"/>
          <ac:spMkLst>
            <pc:docMk/>
            <pc:sldMk cId="1164941242" sldId="282"/>
            <ac:spMk id="3" creationId="{D92BF9C1-9009-C934-C11C-54570A5234B7}"/>
          </ac:spMkLst>
        </pc:spChg>
        <pc:spChg chg="mod">
          <ac:chgData name="Liana Principe" userId="c1d122e4-21de-4838-849f-a2b3460bdd0b" providerId="ADAL" clId="{C261780D-99F8-4178-BD88-A296040E3261}" dt="2023-04-12T14:22:19.688" v="7199" actId="1076"/>
          <ac:spMkLst>
            <pc:docMk/>
            <pc:sldMk cId="1164941242" sldId="282"/>
            <ac:spMk id="4" creationId="{7027F3E1-56D0-3EB8-15CC-D50D6E0645C4}"/>
          </ac:spMkLst>
        </pc:spChg>
        <pc:spChg chg="mod">
          <ac:chgData name="Liana Principe" userId="c1d122e4-21de-4838-849f-a2b3460bdd0b" providerId="ADAL" clId="{C261780D-99F8-4178-BD88-A296040E3261}" dt="2023-04-12T14:18:06.899" v="7178" actId="1076"/>
          <ac:spMkLst>
            <pc:docMk/>
            <pc:sldMk cId="1164941242" sldId="282"/>
            <ac:spMk id="5" creationId="{A45EB57E-48A5-AA9B-7682-56298F1431CB}"/>
          </ac:spMkLst>
        </pc:spChg>
        <pc:spChg chg="mod">
          <ac:chgData name="Liana Principe" userId="c1d122e4-21de-4838-849f-a2b3460bdd0b" providerId="ADAL" clId="{C261780D-99F8-4178-BD88-A296040E3261}" dt="2023-04-12T04:53:34.983" v="3569" actId="20577"/>
          <ac:spMkLst>
            <pc:docMk/>
            <pc:sldMk cId="1164941242" sldId="282"/>
            <ac:spMk id="6" creationId="{147179F7-8740-03DE-F133-BBA41988A64A}"/>
          </ac:spMkLst>
        </pc:spChg>
        <pc:spChg chg="mod">
          <ac:chgData name="Liana Principe" userId="c1d122e4-21de-4838-849f-a2b3460bdd0b" providerId="ADAL" clId="{C261780D-99F8-4178-BD88-A296040E3261}" dt="2023-04-13T17:20:29.213" v="8688" actId="1038"/>
          <ac:spMkLst>
            <pc:docMk/>
            <pc:sldMk cId="1164941242" sldId="282"/>
            <ac:spMk id="7" creationId="{94BC0BBB-72F7-8CAB-4F61-F84474773790}"/>
          </ac:spMkLst>
        </pc:spChg>
        <pc:spChg chg="mod">
          <ac:chgData name="Liana Principe" userId="c1d122e4-21de-4838-849f-a2b3460bdd0b" providerId="ADAL" clId="{C261780D-99F8-4178-BD88-A296040E3261}" dt="2023-04-13T17:20:29.213" v="8688" actId="1038"/>
          <ac:spMkLst>
            <pc:docMk/>
            <pc:sldMk cId="1164941242" sldId="282"/>
            <ac:spMk id="8" creationId="{98D6AC14-9AD9-9C42-046A-6E2B3E9561B7}"/>
          </ac:spMkLst>
        </pc:spChg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1164941242" sldId="282"/>
            <ac:spMk id="11" creationId="{63AABF76-F42A-5213-B615-6C140041CC74}"/>
          </ac:spMkLst>
        </pc:spChg>
        <pc:spChg chg="add mod">
          <ac:chgData name="Liana Principe" userId="c1d122e4-21de-4838-849f-a2b3460bdd0b" providerId="ADAL" clId="{C261780D-99F8-4178-BD88-A296040E3261}" dt="2023-04-12T14:17:52.623" v="7174" actId="1076"/>
          <ac:spMkLst>
            <pc:docMk/>
            <pc:sldMk cId="1164941242" sldId="282"/>
            <ac:spMk id="18" creationId="{993F0187-14BF-C6A8-48E5-222F8AED3672}"/>
          </ac:spMkLst>
        </pc:spChg>
        <pc:spChg chg="add mod">
          <ac:chgData name="Liana Principe" userId="c1d122e4-21de-4838-849f-a2b3460bdd0b" providerId="ADAL" clId="{C261780D-99F8-4178-BD88-A296040E3261}" dt="2023-04-13T17:20:35.763" v="8707" actId="1038"/>
          <ac:spMkLst>
            <pc:docMk/>
            <pc:sldMk cId="1164941242" sldId="282"/>
            <ac:spMk id="19" creationId="{033F3B9B-71D2-F536-6F2C-49CA9E4C4F88}"/>
          </ac:spMkLst>
        </pc:spChg>
        <pc:spChg chg="add mod">
          <ac:chgData name="Liana Principe" userId="c1d122e4-21de-4838-849f-a2b3460bdd0b" providerId="ADAL" clId="{C261780D-99F8-4178-BD88-A296040E3261}" dt="2023-04-13T17:20:29.213" v="8688" actId="1038"/>
          <ac:spMkLst>
            <pc:docMk/>
            <pc:sldMk cId="1164941242" sldId="282"/>
            <ac:spMk id="20" creationId="{CAFF8C56-BD9B-CD32-7222-C2D85678EC2B}"/>
          </ac:spMkLst>
        </pc:spChg>
        <pc:spChg chg="add mod">
          <ac:chgData name="Liana Principe" userId="c1d122e4-21de-4838-849f-a2b3460bdd0b" providerId="ADAL" clId="{C261780D-99F8-4178-BD88-A296040E3261}" dt="2023-04-12T18:07:35.259" v="7510" actId="113"/>
          <ac:spMkLst>
            <pc:docMk/>
            <pc:sldMk cId="1164941242" sldId="282"/>
            <ac:spMk id="21" creationId="{B5A4DFD9-404D-16BE-B9A5-551EDCDD373F}"/>
          </ac:spMkLst>
        </pc:spChg>
        <pc:spChg chg="add mod">
          <ac:chgData name="Liana Principe" userId="c1d122e4-21de-4838-849f-a2b3460bdd0b" providerId="ADAL" clId="{C261780D-99F8-4178-BD88-A296040E3261}" dt="2023-04-12T18:07:39.325" v="7512" actId="113"/>
          <ac:spMkLst>
            <pc:docMk/>
            <pc:sldMk cId="1164941242" sldId="282"/>
            <ac:spMk id="22" creationId="{4680FA8E-449D-9C34-8D45-A910466EC2A5}"/>
          </ac:spMkLst>
        </pc:spChg>
        <pc:spChg chg="add mod">
          <ac:chgData name="Liana Principe" userId="c1d122e4-21de-4838-849f-a2b3460bdd0b" providerId="ADAL" clId="{C261780D-99F8-4178-BD88-A296040E3261}" dt="2023-04-12T18:07:42.416" v="7514" actId="113"/>
          <ac:spMkLst>
            <pc:docMk/>
            <pc:sldMk cId="1164941242" sldId="282"/>
            <ac:spMk id="23" creationId="{CB76FAE0-2D4E-13C9-6F64-709EE378847C}"/>
          </ac:spMkLst>
        </pc:spChg>
        <pc:spChg chg="add mod">
          <ac:chgData name="Liana Principe" userId="c1d122e4-21de-4838-849f-a2b3460bdd0b" providerId="ADAL" clId="{C261780D-99F8-4178-BD88-A296040E3261}" dt="2023-04-12T18:07:46.687" v="7516" actId="113"/>
          <ac:spMkLst>
            <pc:docMk/>
            <pc:sldMk cId="1164941242" sldId="282"/>
            <ac:spMk id="24" creationId="{59839FA9-0506-FEB8-D758-B51972E53741}"/>
          </ac:spMkLst>
        </pc:spChg>
        <pc:grpChg chg="add mod">
          <ac:chgData name="Liana Principe" userId="c1d122e4-21de-4838-849f-a2b3460bdd0b" providerId="ADAL" clId="{C261780D-99F8-4178-BD88-A296040E3261}" dt="2023-04-12T14:34:30.392" v="7323" actId="1076"/>
          <ac:grpSpMkLst>
            <pc:docMk/>
            <pc:sldMk cId="1164941242" sldId="282"/>
            <ac:grpSpMk id="25" creationId="{8A00BBC5-C8E0-0FEA-50E8-50BEB094A52A}"/>
          </ac:grpSpMkLst>
        </pc:grpChg>
        <pc:grpChg chg="add mod">
          <ac:chgData name="Liana Principe" userId="c1d122e4-21de-4838-849f-a2b3460bdd0b" providerId="ADAL" clId="{C261780D-99F8-4178-BD88-A296040E3261}" dt="2023-04-12T18:07:57.475" v="7533" actId="1037"/>
          <ac:grpSpMkLst>
            <pc:docMk/>
            <pc:sldMk cId="1164941242" sldId="282"/>
            <ac:grpSpMk id="26" creationId="{DE6D7A13-92F0-1928-8C89-213F867889E9}"/>
          </ac:grpSpMkLst>
        </pc:grpChg>
        <pc:grpChg chg="add mod">
          <ac:chgData name="Liana Principe" userId="c1d122e4-21de-4838-849f-a2b3460bdd0b" providerId="ADAL" clId="{C261780D-99F8-4178-BD88-A296040E3261}" dt="2023-04-12T14:32:24.758" v="7309" actId="164"/>
          <ac:grpSpMkLst>
            <pc:docMk/>
            <pc:sldMk cId="1164941242" sldId="282"/>
            <ac:grpSpMk id="27" creationId="{690ADE06-4CEF-39D0-6C53-51132CFFAD8F}"/>
          </ac:grpSpMkLst>
        </pc:grpChg>
        <pc:grpChg chg="add mod">
          <ac:chgData name="Liana Principe" userId="c1d122e4-21de-4838-849f-a2b3460bdd0b" providerId="ADAL" clId="{C261780D-99F8-4178-BD88-A296040E3261}" dt="2023-04-12T14:32:29.333" v="7310" actId="164"/>
          <ac:grpSpMkLst>
            <pc:docMk/>
            <pc:sldMk cId="1164941242" sldId="282"/>
            <ac:grpSpMk id="28" creationId="{845FC08A-6DD7-DD57-AEC7-805F3375ABE4}"/>
          </ac:grpSpMkLst>
        </pc:grpChg>
        <pc:picChg chg="add mod">
          <ac:chgData name="Liana Principe" userId="c1d122e4-21de-4838-849f-a2b3460bdd0b" providerId="ADAL" clId="{C261780D-99F8-4178-BD88-A296040E3261}" dt="2023-04-12T14:32:24.758" v="7309" actId="164"/>
          <ac:picMkLst>
            <pc:docMk/>
            <pc:sldMk cId="1164941242" sldId="282"/>
            <ac:picMk id="10" creationId="{A6DED538-BB13-A006-BAB3-14AC8E09CD9A}"/>
          </ac:picMkLst>
        </pc:picChg>
        <pc:picChg chg="add mod">
          <ac:chgData name="Liana Principe" userId="c1d122e4-21de-4838-849f-a2b3460bdd0b" providerId="ADAL" clId="{C261780D-99F8-4178-BD88-A296040E3261}" dt="2023-04-12T18:07:25.985" v="7507" actId="207"/>
          <ac:picMkLst>
            <pc:docMk/>
            <pc:sldMk cId="1164941242" sldId="282"/>
            <ac:picMk id="13" creationId="{CCB935D7-1364-37DA-7D17-05C955C8E713}"/>
          </ac:picMkLst>
        </pc:picChg>
        <pc:picChg chg="add mod">
          <ac:chgData name="Liana Principe" userId="c1d122e4-21de-4838-849f-a2b3460bdd0b" providerId="ADAL" clId="{C261780D-99F8-4178-BD88-A296040E3261}" dt="2023-04-12T14:32:29.333" v="7310" actId="164"/>
          <ac:picMkLst>
            <pc:docMk/>
            <pc:sldMk cId="1164941242" sldId="282"/>
            <ac:picMk id="15" creationId="{1EC28F36-6EBD-63A6-7D8E-B044AF285F38}"/>
          </ac:picMkLst>
        </pc:picChg>
        <pc:picChg chg="add mod">
          <ac:chgData name="Liana Principe" userId="c1d122e4-21de-4838-849f-a2b3460bdd0b" providerId="ADAL" clId="{C261780D-99F8-4178-BD88-A296040E3261}" dt="2023-04-12T18:07:26.505" v="7508" actId="207"/>
          <ac:picMkLst>
            <pc:docMk/>
            <pc:sldMk cId="1164941242" sldId="282"/>
            <ac:picMk id="17" creationId="{0E91C121-1D68-F782-7D75-9BAADCAFF9A3}"/>
          </ac:picMkLst>
        </pc:picChg>
      </pc:sldChg>
      <pc:sldChg chg="addSp delSp modSp mod modTransition modNotesTx">
        <pc:chgData name="Liana Principe" userId="c1d122e4-21de-4838-849f-a2b3460bdd0b" providerId="ADAL" clId="{C261780D-99F8-4178-BD88-A296040E3261}" dt="2023-04-13T15:38:40.497" v="8664" actId="14100"/>
        <pc:sldMkLst>
          <pc:docMk/>
          <pc:sldMk cId="3407689412" sldId="283"/>
        </pc:sldMkLst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3407689412" sldId="283"/>
            <ac:spMk id="5" creationId="{4CF7CF22-7B32-3538-08A5-5F536562396E}"/>
          </ac:spMkLst>
        </pc:spChg>
        <pc:spChg chg="add mod">
          <ac:chgData name="Liana Principe" userId="c1d122e4-21de-4838-849f-a2b3460bdd0b" providerId="ADAL" clId="{C261780D-99F8-4178-BD88-A296040E3261}" dt="2023-04-13T15:38:18.691" v="8644" actId="20577"/>
          <ac:spMkLst>
            <pc:docMk/>
            <pc:sldMk cId="3407689412" sldId="283"/>
            <ac:spMk id="6" creationId="{9EC2663D-A2D5-B554-97C5-D4C88B88DED6}"/>
          </ac:spMkLst>
        </pc:spChg>
        <pc:spChg chg="add mod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7" creationId="{B94C4C44-2FAE-7D49-415E-20094BF50168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8" creationId="{6FE4B60F-8C8A-0DFC-66FF-11363793FD3C}"/>
          </ac:spMkLst>
        </pc:spChg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3407689412" sldId="283"/>
            <ac:spMk id="9" creationId="{E0143BF8-9EC2-F7AB-7382-38542EC99A92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10" creationId="{3401E7AD-8F8F-9478-3768-6E576C906224}"/>
          </ac:spMkLst>
        </pc:spChg>
        <pc:spChg chg="add del mod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11" creationId="{16B67747-409D-1A65-8622-47C577127707}"/>
          </ac:spMkLst>
        </pc:spChg>
        <pc:spChg chg="add del mod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12" creationId="{379C9694-3D3E-4602-9118-30BA6EEE60C6}"/>
          </ac:spMkLst>
        </pc:spChg>
        <pc:spChg chg="add del mod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13" creationId="{DCF8E676-7916-B729-1B26-290F33E0FA75}"/>
          </ac:spMkLst>
        </pc:spChg>
        <pc:spChg chg="add mod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14" creationId="{CFAB8845-EDA2-DA6D-E641-E4958F94CCC5}"/>
          </ac:spMkLst>
        </pc:spChg>
        <pc:spChg chg="add mod">
          <ac:chgData name="Liana Principe" userId="c1d122e4-21de-4838-849f-a2b3460bdd0b" providerId="ADAL" clId="{C261780D-99F8-4178-BD88-A296040E3261}" dt="2023-04-13T15:38:40.497" v="8664" actId="14100"/>
          <ac:spMkLst>
            <pc:docMk/>
            <pc:sldMk cId="3407689412" sldId="283"/>
            <ac:spMk id="16" creationId="{ABD2E184-7324-8EF8-2E54-C499297ED1F3}"/>
          </ac:spMkLst>
        </pc:spChg>
        <pc:spChg chg="del mod">
          <ac:chgData name="Liana Principe" userId="c1d122e4-21de-4838-849f-a2b3460bdd0b" providerId="ADAL" clId="{C261780D-99F8-4178-BD88-A296040E3261}" dt="2023-04-11T07:51:42.478" v="29" actId="478"/>
          <ac:spMkLst>
            <pc:docMk/>
            <pc:sldMk cId="3407689412" sldId="283"/>
            <ac:spMk id="20" creationId="{A73587B8-DCB0-51D7-AB60-A3CF77368234}"/>
          </ac:spMkLst>
        </pc:spChg>
        <pc:spChg chg="del">
          <ac:chgData name="Liana Principe" userId="c1d122e4-21de-4838-849f-a2b3460bdd0b" providerId="ADAL" clId="{C261780D-99F8-4178-BD88-A296040E3261}" dt="2023-04-11T07:51:40.313" v="28" actId="478"/>
          <ac:spMkLst>
            <pc:docMk/>
            <pc:sldMk cId="3407689412" sldId="283"/>
            <ac:spMk id="21" creationId="{12BE858F-B133-3D74-A803-95E227391F57}"/>
          </ac:spMkLst>
        </pc:spChg>
        <pc:spChg chg="del mod">
          <ac:chgData name="Liana Principe" userId="c1d122e4-21de-4838-849f-a2b3460bdd0b" providerId="ADAL" clId="{C261780D-99F8-4178-BD88-A296040E3261}" dt="2023-04-11T07:51:37.823" v="26" actId="478"/>
          <ac:spMkLst>
            <pc:docMk/>
            <pc:sldMk cId="3407689412" sldId="283"/>
            <ac:spMk id="22" creationId="{82A17205-57FD-14BE-0E27-29D865850357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23" creationId="{74836D11-649E-1C69-C1D8-1DA826DE0ABB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24" creationId="{B1496DB0-DB88-8F11-E662-9C5DC618415B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25" creationId="{9677B0FE-5A6B-A31A-E563-B9FCEAB1EFC0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26" creationId="{B4651691-A12B-F178-6C65-D180C4B919AC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27" creationId="{C8579C54-7D83-06BB-A8DD-D05BAD839227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28" creationId="{EF6EE023-0F0E-8438-E832-2F2CB0BFC2F4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29" creationId="{F0ACA5C7-25C8-D657-32BF-F1E2D9108198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30" creationId="{3062FE3A-2271-BA62-CC42-C633EDE71B3F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31" creationId="{110E93F1-7DCF-A5BB-B0DC-46D13179F643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32" creationId="{8B9E4F88-F2DB-1626-D578-E5972FCB658A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33" creationId="{D98D76C0-C909-B656-DD0A-95507B1FD909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34" creationId="{EF5E2CF9-C571-75E7-B94A-804B14EFFE5E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35" creationId="{D0B18F32-B055-2A4F-B890-3129530BABC6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36" creationId="{2546572F-C3EC-C49F-356D-B86303DDFF91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37" creationId="{D36FF92B-00A9-054B-A3A9-19BE156902E0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38" creationId="{449D220A-E7E6-62E8-C0EF-489162066934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39" creationId="{73D82EBE-210F-602C-2268-3FA6934BCA15}"/>
          </ac:spMkLst>
        </pc:spChg>
        <pc:spChg chg="add mod topLvl">
          <ac:chgData name="Liana Principe" userId="c1d122e4-21de-4838-849f-a2b3460bdd0b" providerId="ADAL" clId="{C261780D-99F8-4178-BD88-A296040E3261}" dt="2023-04-12T15:49:41.497" v="7504" actId="164"/>
          <ac:spMkLst>
            <pc:docMk/>
            <pc:sldMk cId="3407689412" sldId="283"/>
            <ac:spMk id="40" creationId="{53D17B24-D12E-2B3D-DF30-A21967AB648B}"/>
          </ac:spMkLst>
        </pc:spChg>
        <pc:grpChg chg="add mod topLvl">
          <ac:chgData name="Liana Principe" userId="c1d122e4-21de-4838-849f-a2b3460bdd0b" providerId="ADAL" clId="{C261780D-99F8-4178-BD88-A296040E3261}" dt="2023-04-12T15:49:41.497" v="7504" actId="164"/>
          <ac:grpSpMkLst>
            <pc:docMk/>
            <pc:sldMk cId="3407689412" sldId="283"/>
            <ac:grpSpMk id="2" creationId="{A8BCEE3F-1087-E6BE-E76A-DF336CF574D0}"/>
          </ac:grpSpMkLst>
        </pc:grpChg>
        <pc:grpChg chg="add del mod">
          <ac:chgData name="Liana Principe" userId="c1d122e4-21de-4838-849f-a2b3460bdd0b" providerId="ADAL" clId="{C261780D-99F8-4178-BD88-A296040E3261}" dt="2023-04-12T15:49:31.687" v="7503" actId="165"/>
          <ac:grpSpMkLst>
            <pc:docMk/>
            <pc:sldMk cId="3407689412" sldId="283"/>
            <ac:grpSpMk id="6" creationId="{101FBC44-54C4-E757-9A99-5BB3F7F1C9C8}"/>
          </ac:grpSpMkLst>
        </pc:grpChg>
        <pc:grpChg chg="del">
          <ac:chgData name="Liana Principe" userId="c1d122e4-21de-4838-849f-a2b3460bdd0b" providerId="ADAL" clId="{C261780D-99F8-4178-BD88-A296040E3261}" dt="2023-04-11T07:51:38.524" v="27" actId="478"/>
          <ac:grpSpMkLst>
            <pc:docMk/>
            <pc:sldMk cId="3407689412" sldId="283"/>
            <ac:grpSpMk id="13" creationId="{0D968A7F-1EFC-8E71-D28E-0A1632C13E40}"/>
          </ac:grpSpMkLst>
        </pc:grpChg>
        <pc:grpChg chg="del">
          <ac:chgData name="Liana Principe" userId="c1d122e4-21de-4838-849f-a2b3460bdd0b" providerId="ADAL" clId="{C261780D-99F8-4178-BD88-A296040E3261}" dt="2023-04-11T07:51:33.322" v="22" actId="478"/>
          <ac:grpSpMkLst>
            <pc:docMk/>
            <pc:sldMk cId="3407689412" sldId="283"/>
            <ac:grpSpMk id="14" creationId="{83FEFA67-1590-50E9-5306-1D372306694E}"/>
          </ac:grpSpMkLst>
        </pc:grpChg>
        <pc:grpChg chg="add mod">
          <ac:chgData name="Liana Principe" userId="c1d122e4-21de-4838-849f-a2b3460bdd0b" providerId="ADAL" clId="{C261780D-99F8-4178-BD88-A296040E3261}" dt="2023-04-12T15:49:41.497" v="7504" actId="164"/>
          <ac:grpSpMkLst>
            <pc:docMk/>
            <pc:sldMk cId="3407689412" sldId="283"/>
            <ac:grpSpMk id="15" creationId="{5849643F-37E1-3B1C-CB54-F4BB31A22031}"/>
          </ac:grpSpMkLst>
        </pc:grpChg>
        <pc:grpChg chg="del">
          <ac:chgData name="Liana Principe" userId="c1d122e4-21de-4838-849f-a2b3460bdd0b" providerId="ADAL" clId="{C261780D-99F8-4178-BD88-A296040E3261}" dt="2023-04-11T07:51:34.771" v="23" actId="478"/>
          <ac:grpSpMkLst>
            <pc:docMk/>
            <pc:sldMk cId="3407689412" sldId="283"/>
            <ac:grpSpMk id="17" creationId="{D54186E3-AC0A-D60E-484F-CF99B38AF3AC}"/>
          </ac:grpSpMkLst>
        </pc:grpChg>
        <pc:picChg chg="add mod">
          <ac:chgData name="Liana Principe" userId="c1d122e4-21de-4838-849f-a2b3460bdd0b" providerId="ADAL" clId="{C261780D-99F8-4178-BD88-A296040E3261}" dt="2023-04-12T15:49:31.687" v="7503" actId="165"/>
          <ac:picMkLst>
            <pc:docMk/>
            <pc:sldMk cId="3407689412" sldId="283"/>
            <ac:picMk id="3" creationId="{7C90D9CA-4084-1950-287A-64E23D421C24}"/>
          </ac:picMkLst>
        </pc:picChg>
        <pc:picChg chg="add mod">
          <ac:chgData name="Liana Principe" userId="c1d122e4-21de-4838-849f-a2b3460bdd0b" providerId="ADAL" clId="{C261780D-99F8-4178-BD88-A296040E3261}" dt="2023-04-12T15:49:31.687" v="7503" actId="165"/>
          <ac:picMkLst>
            <pc:docMk/>
            <pc:sldMk cId="3407689412" sldId="283"/>
            <ac:picMk id="4" creationId="{3C0D4B49-6ACA-790B-CBA2-C70F998AD001}"/>
          </ac:picMkLst>
        </pc:picChg>
        <pc:picChg chg="add del mod">
          <ac:chgData name="Liana Principe" userId="c1d122e4-21de-4838-849f-a2b3460bdd0b" providerId="ADAL" clId="{C261780D-99F8-4178-BD88-A296040E3261}" dt="2023-04-11T07:52:48.392" v="34" actId="478"/>
          <ac:picMkLst>
            <pc:docMk/>
            <pc:sldMk cId="3407689412" sldId="283"/>
            <ac:picMk id="6" creationId="{95613208-7F44-78F2-4CF6-64D46EE3780F}"/>
          </ac:picMkLst>
        </pc:picChg>
        <pc:picChg chg="add del mod">
          <ac:chgData name="Liana Principe" userId="c1d122e4-21de-4838-849f-a2b3460bdd0b" providerId="ADAL" clId="{C261780D-99F8-4178-BD88-A296040E3261}" dt="2023-04-11T07:52:45.580" v="33" actId="478"/>
          <ac:picMkLst>
            <pc:docMk/>
            <pc:sldMk cId="3407689412" sldId="283"/>
            <ac:picMk id="7" creationId="{59FEB541-8050-C573-DE72-20B307731144}"/>
          </ac:picMkLst>
        </pc:picChg>
        <pc:picChg chg="del">
          <ac:chgData name="Liana Principe" userId="c1d122e4-21de-4838-849f-a2b3460bdd0b" providerId="ADAL" clId="{C261780D-99F8-4178-BD88-A296040E3261}" dt="2023-04-11T07:51:28.488" v="21" actId="478"/>
          <ac:picMkLst>
            <pc:docMk/>
            <pc:sldMk cId="3407689412" sldId="283"/>
            <ac:picMk id="11" creationId="{7CD8EE85-17F8-CE9C-0893-96C5E74DE6CF}"/>
          </ac:picMkLst>
        </pc:picChg>
      </pc:sldChg>
      <pc:sldChg chg="addSp delSp modSp del mod modClrScheme chgLayout">
        <pc:chgData name="Liana Principe" userId="c1d122e4-21de-4838-849f-a2b3460bdd0b" providerId="ADAL" clId="{C261780D-99F8-4178-BD88-A296040E3261}" dt="2023-04-12T04:27:33.772" v="2265" actId="47"/>
        <pc:sldMkLst>
          <pc:docMk/>
          <pc:sldMk cId="3706801109" sldId="284"/>
        </pc:sldMkLst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3706801109" sldId="284"/>
            <ac:spMk id="2" creationId="{C129E96D-C4D0-0233-BFB5-85BE92136EBE}"/>
          </ac:spMkLst>
        </pc:spChg>
        <pc:spChg chg="del">
          <ac:chgData name="Liana Principe" userId="c1d122e4-21de-4838-849f-a2b3460bdd0b" providerId="ADAL" clId="{C261780D-99F8-4178-BD88-A296040E3261}" dt="2023-04-11T08:25:25.963" v="416" actId="22"/>
          <ac:spMkLst>
            <pc:docMk/>
            <pc:sldMk cId="3706801109" sldId="284"/>
            <ac:spMk id="3" creationId="{37238ADA-218E-993E-CAA5-5802C6B38D48}"/>
          </ac:spMkLst>
        </pc:spChg>
        <pc:spChg chg="add del mod">
          <ac:chgData name="Liana Principe" userId="c1d122e4-21de-4838-849f-a2b3460bdd0b" providerId="ADAL" clId="{C261780D-99F8-4178-BD88-A296040E3261}" dt="2023-04-11T08:25:53.666" v="422" actId="478"/>
          <ac:spMkLst>
            <pc:docMk/>
            <pc:sldMk cId="3706801109" sldId="284"/>
            <ac:spMk id="13" creationId="{44DF7BAF-7B59-8A2B-0519-F959BD63A4B4}"/>
          </ac:spMkLst>
        </pc:spChg>
        <pc:spChg chg="add del mod">
          <ac:chgData name="Liana Principe" userId="c1d122e4-21de-4838-849f-a2b3460bdd0b" providerId="ADAL" clId="{C261780D-99F8-4178-BD88-A296040E3261}" dt="2023-04-11T08:25:48.964" v="421" actId="478"/>
          <ac:spMkLst>
            <pc:docMk/>
            <pc:sldMk cId="3706801109" sldId="284"/>
            <ac:spMk id="15" creationId="{D0F40573-CF91-0B79-6C09-1DD8C9F0C270}"/>
          </ac:spMkLst>
        </pc:spChg>
        <pc:spChg chg="add mod">
          <ac:chgData name="Liana Principe" userId="c1d122e4-21de-4838-849f-a2b3460bdd0b" providerId="ADAL" clId="{C261780D-99F8-4178-BD88-A296040E3261}" dt="2023-04-12T04:21:45.519" v="2255"/>
          <ac:spMkLst>
            <pc:docMk/>
            <pc:sldMk cId="3706801109" sldId="284"/>
            <ac:spMk id="17" creationId="{A654A963-CCE5-87AE-DFC7-67043189F3B5}"/>
          </ac:spMkLst>
        </pc:spChg>
        <pc:picChg chg="add del mod">
          <ac:chgData name="Liana Principe" userId="c1d122e4-21de-4838-849f-a2b3460bdd0b" providerId="ADAL" clId="{C261780D-99F8-4178-BD88-A296040E3261}" dt="2023-04-11T08:25:11.741" v="415" actId="478"/>
          <ac:picMkLst>
            <pc:docMk/>
            <pc:sldMk cId="3706801109" sldId="284"/>
            <ac:picMk id="5" creationId="{9C720D32-982E-6794-50DB-9DD91CE202DA}"/>
          </ac:picMkLst>
        </pc:picChg>
        <pc:picChg chg="del">
          <ac:chgData name="Liana Principe" userId="c1d122e4-21de-4838-849f-a2b3460bdd0b" providerId="ADAL" clId="{C261780D-99F8-4178-BD88-A296040E3261}" dt="2023-04-11T08:12:18.098" v="164" actId="478"/>
          <ac:picMkLst>
            <pc:docMk/>
            <pc:sldMk cId="3706801109" sldId="284"/>
            <ac:picMk id="7" creationId="{50DAA789-15C8-CD8C-27DC-048EC4130464}"/>
          </ac:picMkLst>
        </pc:picChg>
        <pc:picChg chg="add mod ord">
          <ac:chgData name="Liana Principe" userId="c1d122e4-21de-4838-849f-a2b3460bdd0b" providerId="ADAL" clId="{C261780D-99F8-4178-BD88-A296040E3261}" dt="2023-04-11T08:25:37.943" v="420" actId="1076"/>
          <ac:picMkLst>
            <pc:docMk/>
            <pc:sldMk cId="3706801109" sldId="284"/>
            <ac:picMk id="8" creationId="{2C8B443B-D4F6-9B72-79AE-9D9FCEBEE264}"/>
          </ac:picMkLst>
        </pc:picChg>
        <pc:picChg chg="add mod">
          <ac:chgData name="Liana Principe" userId="c1d122e4-21de-4838-849f-a2b3460bdd0b" providerId="ADAL" clId="{C261780D-99F8-4178-BD88-A296040E3261}" dt="2023-04-11T08:52:15.509" v="945" actId="1035"/>
          <ac:picMkLst>
            <pc:docMk/>
            <pc:sldMk cId="3706801109" sldId="284"/>
            <ac:picMk id="10" creationId="{D34449EB-F3D6-310D-D268-BD1835C02A30}"/>
          </ac:picMkLst>
        </pc:picChg>
        <pc:picChg chg="add mod">
          <ac:chgData name="Liana Principe" userId="c1d122e4-21de-4838-849f-a2b3460bdd0b" providerId="ADAL" clId="{C261780D-99F8-4178-BD88-A296040E3261}" dt="2023-04-11T08:52:23.238" v="947" actId="1076"/>
          <ac:picMkLst>
            <pc:docMk/>
            <pc:sldMk cId="3706801109" sldId="284"/>
            <ac:picMk id="11" creationId="{B3E42EBE-C00B-A6C0-FB3C-FAF2B06033BE}"/>
          </ac:picMkLst>
        </pc:picChg>
        <pc:picChg chg="add mod">
          <ac:chgData name="Liana Principe" userId="c1d122e4-21de-4838-849f-a2b3460bdd0b" providerId="ADAL" clId="{C261780D-99F8-4178-BD88-A296040E3261}" dt="2023-04-11T09:07:04.485" v="1062" actId="1037"/>
          <ac:picMkLst>
            <pc:docMk/>
            <pc:sldMk cId="3706801109" sldId="284"/>
            <ac:picMk id="12" creationId="{792578AF-4EA6-2BD7-0D04-7959C0A34EA1}"/>
          </ac:picMkLst>
        </pc:picChg>
      </pc:sldChg>
      <pc:sldChg chg="new del">
        <pc:chgData name="Liana Principe" userId="c1d122e4-21de-4838-849f-a2b3460bdd0b" providerId="ADAL" clId="{C261780D-99F8-4178-BD88-A296040E3261}" dt="2023-04-11T09:06:36.865" v="1052" actId="47"/>
        <pc:sldMkLst>
          <pc:docMk/>
          <pc:sldMk cId="330585947" sldId="285"/>
        </pc:sldMkLst>
      </pc:sldChg>
      <pc:sldChg chg="addSp delSp modSp add mod ord modTransition modNotesTx">
        <pc:chgData name="Liana Principe" userId="c1d122e4-21de-4838-849f-a2b3460bdd0b" providerId="ADAL" clId="{C261780D-99F8-4178-BD88-A296040E3261}" dt="2023-04-12T14:04:47.880" v="7094"/>
        <pc:sldMkLst>
          <pc:docMk/>
          <pc:sldMk cId="2351968987" sldId="285"/>
        </pc:sldMkLst>
        <pc:spChg chg="add del mod">
          <ac:chgData name="Liana Principe" userId="c1d122e4-21de-4838-849f-a2b3460bdd0b" providerId="ADAL" clId="{C261780D-99F8-4178-BD88-A296040E3261}" dt="2023-04-12T04:06:10.843" v="1535"/>
          <ac:spMkLst>
            <pc:docMk/>
            <pc:sldMk cId="2351968987" sldId="285"/>
            <ac:spMk id="2" creationId="{ED415CE1-3F5F-DE58-3B7A-96871DEA8337}"/>
          </ac:spMkLst>
        </pc:spChg>
        <pc:spChg chg="add mod">
          <ac:chgData name="Liana Principe" userId="c1d122e4-21de-4838-849f-a2b3460bdd0b" providerId="ADAL" clId="{C261780D-99F8-4178-BD88-A296040E3261}" dt="2023-04-12T04:11:32.861" v="2083" actId="20577"/>
          <ac:spMkLst>
            <pc:docMk/>
            <pc:sldMk cId="2351968987" sldId="285"/>
            <ac:spMk id="3" creationId="{2A2FF123-9545-2092-5915-E86EF827AAA3}"/>
          </ac:spMkLst>
        </pc:spChg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2351968987" sldId="285"/>
            <ac:spMk id="4" creationId="{6D91CF39-6540-5B9E-8E6C-4310213A7FEF}"/>
          </ac:spMkLst>
        </pc:spChg>
        <pc:spChg chg="mod">
          <ac:chgData name="Liana Principe" userId="c1d122e4-21de-4838-849f-a2b3460bdd0b" providerId="ADAL" clId="{C261780D-99F8-4178-BD88-A296040E3261}" dt="2023-04-12T04:05:41.219" v="1533" actId="20577"/>
          <ac:spMkLst>
            <pc:docMk/>
            <pc:sldMk cId="2351968987" sldId="285"/>
            <ac:spMk id="14" creationId="{F5768EFB-B317-47EA-C969-D365EB136882}"/>
          </ac:spMkLst>
        </pc:spChg>
        <pc:spChg chg="del mod">
          <ac:chgData name="Liana Principe" userId="c1d122e4-21de-4838-849f-a2b3460bdd0b" providerId="ADAL" clId="{C261780D-99F8-4178-BD88-A296040E3261}" dt="2023-04-12T04:06:39.233" v="1542" actId="478"/>
          <ac:spMkLst>
            <pc:docMk/>
            <pc:sldMk cId="2351968987" sldId="285"/>
            <ac:spMk id="16" creationId="{BB801EE7-C3C0-5B30-EB9B-2C995032EE99}"/>
          </ac:spMkLst>
        </pc:spChg>
      </pc:sldChg>
      <pc:sldChg chg="addSp delSp modSp add mod modTransition modNotesTx">
        <pc:chgData name="Liana Principe" userId="c1d122e4-21de-4838-849f-a2b3460bdd0b" providerId="ADAL" clId="{C261780D-99F8-4178-BD88-A296040E3261}" dt="2023-04-12T14:41:20.512" v="7359"/>
        <pc:sldMkLst>
          <pc:docMk/>
          <pc:sldMk cId="2227962559" sldId="286"/>
        </pc:sldMkLst>
        <pc:spChg chg="add mod">
          <ac:chgData name="Liana Principe" userId="c1d122e4-21de-4838-849f-a2b3460bdd0b" providerId="ADAL" clId="{C261780D-99F8-4178-BD88-A296040E3261}" dt="2023-04-12T04:52:25.111" v="3551" actId="14100"/>
          <ac:spMkLst>
            <pc:docMk/>
            <pc:sldMk cId="2227962559" sldId="286"/>
            <ac:spMk id="2" creationId="{1F69E002-4D8B-F193-F463-2A83E4CB6525}"/>
          </ac:spMkLst>
        </pc:spChg>
        <pc:spChg chg="mod">
          <ac:chgData name="Liana Principe" userId="c1d122e4-21de-4838-849f-a2b3460bdd0b" providerId="ADAL" clId="{C261780D-99F8-4178-BD88-A296040E3261}" dt="2023-04-12T04:21:45.519" v="2255"/>
          <ac:spMkLst>
            <pc:docMk/>
            <pc:sldMk cId="2227962559" sldId="286"/>
            <ac:spMk id="4" creationId="{6D91CF39-6540-5B9E-8E6C-4310213A7FEF}"/>
          </ac:spMkLst>
        </pc:spChg>
        <pc:spChg chg="mod">
          <ac:chgData name="Liana Principe" userId="c1d122e4-21de-4838-849f-a2b3460bdd0b" providerId="ADAL" clId="{C261780D-99F8-4178-BD88-A296040E3261}" dt="2023-04-12T03:58:42.777" v="1355" actId="20577"/>
          <ac:spMkLst>
            <pc:docMk/>
            <pc:sldMk cId="2227962559" sldId="286"/>
            <ac:spMk id="14" creationId="{F5768EFB-B317-47EA-C969-D365EB136882}"/>
          </ac:spMkLst>
        </pc:spChg>
        <pc:spChg chg="del mod">
          <ac:chgData name="Liana Principe" userId="c1d122e4-21de-4838-849f-a2b3460bdd0b" providerId="ADAL" clId="{C261780D-99F8-4178-BD88-A296040E3261}" dt="2023-04-12T04:06:50.864" v="1545" actId="478"/>
          <ac:spMkLst>
            <pc:docMk/>
            <pc:sldMk cId="2227962559" sldId="286"/>
            <ac:spMk id="16" creationId="{BB801EE7-C3C0-5B30-EB9B-2C995032EE99}"/>
          </ac:spMkLst>
        </pc:spChg>
      </pc:sldChg>
      <pc:sldChg chg="addSp delSp modSp add mod modClrScheme delAnim modAnim chgLayout modNotesTx">
        <pc:chgData name="Liana Principe" userId="c1d122e4-21de-4838-849f-a2b3460bdd0b" providerId="ADAL" clId="{C261780D-99F8-4178-BD88-A296040E3261}" dt="2023-04-13T15:35:55.962" v="8573"/>
        <pc:sldMkLst>
          <pc:docMk/>
          <pc:sldMk cId="2535744901" sldId="287"/>
        </pc:sldMkLst>
        <pc:spChg chg="del mod ord">
          <ac:chgData name="Liana Principe" userId="c1d122e4-21de-4838-849f-a2b3460bdd0b" providerId="ADAL" clId="{C261780D-99F8-4178-BD88-A296040E3261}" dt="2023-04-13T15:32:52.885" v="8540" actId="478"/>
          <ac:spMkLst>
            <pc:docMk/>
            <pc:sldMk cId="2535744901" sldId="287"/>
            <ac:spMk id="2" creationId="{60ADE49E-7CC1-6704-5852-FAE992A0EEC4}"/>
          </ac:spMkLst>
        </pc:spChg>
        <pc:spChg chg="del mod ord">
          <ac:chgData name="Liana Principe" userId="c1d122e4-21de-4838-849f-a2b3460bdd0b" providerId="ADAL" clId="{C261780D-99F8-4178-BD88-A296040E3261}" dt="2023-04-13T15:32:48.162" v="8538" actId="478"/>
          <ac:spMkLst>
            <pc:docMk/>
            <pc:sldMk cId="2535744901" sldId="287"/>
            <ac:spMk id="3" creationId="{FA7AB109-D696-F27C-BD95-5BEBCF3AC000}"/>
          </ac:spMkLst>
        </pc:spChg>
        <pc:spChg chg="mod ord">
          <ac:chgData name="Liana Principe" userId="c1d122e4-21de-4838-849f-a2b3460bdd0b" providerId="ADAL" clId="{C261780D-99F8-4178-BD88-A296040E3261}" dt="2023-04-13T15:14:21.494" v="7774" actId="700"/>
          <ac:spMkLst>
            <pc:docMk/>
            <pc:sldMk cId="2535744901" sldId="287"/>
            <ac:spMk id="6" creationId="{18B697A5-63AE-CFF2-701C-13C0448CEBA9}"/>
          </ac:spMkLst>
        </pc:spChg>
        <pc:spChg chg="add del mod">
          <ac:chgData name="Liana Principe" userId="c1d122e4-21de-4838-849f-a2b3460bdd0b" providerId="ADAL" clId="{C261780D-99F8-4178-BD88-A296040E3261}" dt="2023-04-13T15:32:50.370" v="8539" actId="478"/>
          <ac:spMkLst>
            <pc:docMk/>
            <pc:sldMk cId="2535744901" sldId="287"/>
            <ac:spMk id="9" creationId="{FBD9C89A-68A1-7090-33CA-9CAF7606E63B}"/>
          </ac:spMkLst>
        </pc:spChg>
        <pc:spChg chg="add mod">
          <ac:chgData name="Liana Principe" userId="c1d122e4-21de-4838-849f-a2b3460bdd0b" providerId="ADAL" clId="{C261780D-99F8-4178-BD88-A296040E3261}" dt="2023-04-13T15:35:50.722" v="8572" actId="164"/>
          <ac:spMkLst>
            <pc:docMk/>
            <pc:sldMk cId="2535744901" sldId="287"/>
            <ac:spMk id="10" creationId="{98EC9683-2B0E-F93F-A414-C104DB852F5E}"/>
          </ac:spMkLst>
        </pc:spChg>
        <pc:spChg chg="add mod">
          <ac:chgData name="Liana Principe" userId="c1d122e4-21de-4838-849f-a2b3460bdd0b" providerId="ADAL" clId="{C261780D-99F8-4178-BD88-A296040E3261}" dt="2023-04-13T15:35:50.722" v="8572" actId="164"/>
          <ac:spMkLst>
            <pc:docMk/>
            <pc:sldMk cId="2535744901" sldId="287"/>
            <ac:spMk id="11" creationId="{5B4E5701-5498-7BA7-B083-B7D2BA3A5308}"/>
          </ac:spMkLst>
        </pc:spChg>
        <pc:spChg chg="add mod">
          <ac:chgData name="Liana Principe" userId="c1d122e4-21de-4838-849f-a2b3460bdd0b" providerId="ADAL" clId="{C261780D-99F8-4178-BD88-A296040E3261}" dt="2023-04-13T15:35:50.722" v="8572" actId="164"/>
          <ac:spMkLst>
            <pc:docMk/>
            <pc:sldMk cId="2535744901" sldId="287"/>
            <ac:spMk id="12" creationId="{8148126B-1FAC-F863-811A-3F19710E1004}"/>
          </ac:spMkLst>
        </pc:spChg>
        <pc:spChg chg="add mod">
          <ac:chgData name="Liana Principe" userId="c1d122e4-21de-4838-849f-a2b3460bdd0b" providerId="ADAL" clId="{C261780D-99F8-4178-BD88-A296040E3261}" dt="2023-04-13T15:35:50.722" v="8572" actId="164"/>
          <ac:spMkLst>
            <pc:docMk/>
            <pc:sldMk cId="2535744901" sldId="287"/>
            <ac:spMk id="13" creationId="{B8937763-E63C-3C31-49D8-126AD7E6251F}"/>
          </ac:spMkLst>
        </pc:spChg>
        <pc:spChg chg="add mod">
          <ac:chgData name="Liana Principe" userId="c1d122e4-21de-4838-849f-a2b3460bdd0b" providerId="ADAL" clId="{C261780D-99F8-4178-BD88-A296040E3261}" dt="2023-04-13T15:35:50.722" v="8572" actId="164"/>
          <ac:spMkLst>
            <pc:docMk/>
            <pc:sldMk cId="2535744901" sldId="287"/>
            <ac:spMk id="14" creationId="{54F5F634-D812-5F1E-9094-CC777ED9A092}"/>
          </ac:spMkLst>
        </pc:spChg>
        <pc:grpChg chg="add mod">
          <ac:chgData name="Liana Principe" userId="c1d122e4-21de-4838-849f-a2b3460bdd0b" providerId="ADAL" clId="{C261780D-99F8-4178-BD88-A296040E3261}" dt="2023-04-13T15:35:50.722" v="8572" actId="164"/>
          <ac:grpSpMkLst>
            <pc:docMk/>
            <pc:sldMk cId="2535744901" sldId="287"/>
            <ac:grpSpMk id="15" creationId="{7DAA3682-F9D3-7448-7FB6-B7078FE1777D}"/>
          </ac:grpSpMkLst>
        </pc:grpChg>
        <pc:picChg chg="add mod modCrop">
          <ac:chgData name="Liana Principe" userId="c1d122e4-21de-4838-849f-a2b3460bdd0b" providerId="ADAL" clId="{C261780D-99F8-4178-BD88-A296040E3261}" dt="2023-04-13T15:33:15.474" v="8544" actId="12788"/>
          <ac:picMkLst>
            <pc:docMk/>
            <pc:sldMk cId="2535744901" sldId="287"/>
            <ac:picMk id="5" creationId="{0AF764C3-475B-1B6A-FF60-068A43DE91C0}"/>
          </ac:picMkLst>
        </pc:picChg>
        <pc:picChg chg="del mod ord">
          <ac:chgData name="Liana Principe" userId="c1d122e4-21de-4838-849f-a2b3460bdd0b" providerId="ADAL" clId="{C261780D-99F8-4178-BD88-A296040E3261}" dt="2023-04-13T15:14:25.968" v="7775" actId="478"/>
          <ac:picMkLst>
            <pc:docMk/>
            <pc:sldMk cId="2535744901" sldId="287"/>
            <ac:picMk id="8" creationId="{71DAFD00-5660-EAA6-4DE3-83F373055A99}"/>
          </ac:picMkLst>
        </pc:picChg>
      </pc:sldChg>
      <pc:sldChg chg="addSp delSp modSp new del mod">
        <pc:chgData name="Liana Principe" userId="c1d122e4-21de-4838-849f-a2b3460bdd0b" providerId="ADAL" clId="{C261780D-99F8-4178-BD88-A296040E3261}" dt="2023-04-12T19:18:29.125" v="7772" actId="47"/>
        <pc:sldMkLst>
          <pc:docMk/>
          <pc:sldMk cId="3980848417" sldId="288"/>
        </pc:sldMkLst>
        <pc:spChg chg="del">
          <ac:chgData name="Liana Principe" userId="c1d122e4-21de-4838-849f-a2b3460bdd0b" providerId="ADAL" clId="{C261780D-99F8-4178-BD88-A296040E3261}" dt="2023-04-12T19:13:06.123" v="7744" actId="478"/>
          <ac:spMkLst>
            <pc:docMk/>
            <pc:sldMk cId="3980848417" sldId="288"/>
            <ac:spMk id="5" creationId="{FF142FFB-10EE-AED8-0910-E289E881B821}"/>
          </ac:spMkLst>
        </pc:spChg>
        <pc:picChg chg="add del mod">
          <ac:chgData name="Liana Principe" userId="c1d122e4-21de-4838-849f-a2b3460bdd0b" providerId="ADAL" clId="{C261780D-99F8-4178-BD88-A296040E3261}" dt="2023-04-12T19:13:26.452" v="7749" actId="21"/>
          <ac:picMkLst>
            <pc:docMk/>
            <pc:sldMk cId="3980848417" sldId="288"/>
            <ac:picMk id="7" creationId="{914891ED-5219-91BD-EE36-CB4725A24795}"/>
          </ac:picMkLst>
        </pc:picChg>
        <pc:picChg chg="add del mod">
          <ac:chgData name="Liana Principe" userId="c1d122e4-21de-4838-849f-a2b3460bdd0b" providerId="ADAL" clId="{C261780D-99F8-4178-BD88-A296040E3261}" dt="2023-04-12T19:18:02.007" v="7765" actId="21"/>
          <ac:picMkLst>
            <pc:docMk/>
            <pc:sldMk cId="3980848417" sldId="288"/>
            <ac:picMk id="9" creationId="{B87263A5-3535-E3FD-23CB-48193B70D0DA}"/>
          </ac:picMkLst>
        </pc:picChg>
      </pc:sldChg>
      <pc:sldMasterChg chg="addSp modSldLayout">
        <pc:chgData name="Liana Principe" userId="c1d122e4-21de-4838-849f-a2b3460bdd0b" providerId="ADAL" clId="{C261780D-99F8-4178-BD88-A296040E3261}" dt="2023-04-12T04:21:00.763" v="2251"/>
        <pc:sldMasterMkLst>
          <pc:docMk/>
          <pc:sldMasterMk cId="1818557650" sldId="2147483668"/>
        </pc:sldMasterMkLst>
        <pc:cxnChg chg="add">
          <ac:chgData name="Liana Principe" userId="c1d122e4-21de-4838-849f-a2b3460bdd0b" providerId="ADAL" clId="{C261780D-99F8-4178-BD88-A296040E3261}" dt="2023-04-12T04:21:00.763" v="2251"/>
          <ac:cxnSpMkLst>
            <pc:docMk/>
            <pc:sldMasterMk cId="1818557650" sldId="2147483668"/>
            <ac:cxnSpMk id="11" creationId="{CD4ED426-12D1-5B36-B5ED-BD7605EDA46E}"/>
          </ac:cxnSpMkLst>
        </pc:cxnChg>
        <pc:sldLayoutChg chg="addSp">
          <pc:chgData name="Liana Principe" userId="c1d122e4-21de-4838-849f-a2b3460bdd0b" providerId="ADAL" clId="{C261780D-99F8-4178-BD88-A296040E3261}" dt="2023-04-12T04:21:00.763" v="2251"/>
          <pc:sldLayoutMkLst>
            <pc:docMk/>
            <pc:sldMasterMk cId="1818557650" sldId="2147483668"/>
            <pc:sldLayoutMk cId="1766260541" sldId="2147483669"/>
          </pc:sldLayoutMkLst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1766260541" sldId="2147483669"/>
              <ac:spMk id="7" creationId="{7A02E152-4990-2C6B-2F7F-652646C9EB27}"/>
            </ac:spMkLst>
          </pc:spChg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1766260541" sldId="2147483669"/>
              <ac:spMk id="8" creationId="{3CC7E7CC-3DE3-31A7-EECA-FCE64BA43508}"/>
            </ac:spMkLst>
          </pc:spChg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1766260541" sldId="2147483669"/>
              <ac:spMk id="9" creationId="{0C0BB818-3FB5-A7A0-0FB1-6FA1B86E3B03}"/>
            </ac:spMkLst>
          </pc:spChg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1766260541" sldId="2147483669"/>
              <ac:spMk id="10" creationId="{0806EEDC-1BE2-A5FD-FA08-EC4F6C8A79C6}"/>
            </ac:spMkLst>
          </pc:spChg>
        </pc:sldLayoutChg>
        <pc:sldLayoutChg chg="addSp">
          <pc:chgData name="Liana Principe" userId="c1d122e4-21de-4838-849f-a2b3460bdd0b" providerId="ADAL" clId="{C261780D-99F8-4178-BD88-A296040E3261}" dt="2023-04-12T04:21:00.763" v="2251"/>
          <pc:sldLayoutMkLst>
            <pc:docMk/>
            <pc:sldMasterMk cId="1818557650" sldId="2147483668"/>
            <pc:sldLayoutMk cId="1238428622" sldId="2147483670"/>
          </pc:sldLayoutMkLst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1238428622" sldId="2147483670"/>
              <ac:spMk id="4" creationId="{27008450-A8CB-2D28-B222-4CDA2F7604A2}"/>
            </ac:spMkLst>
          </pc:spChg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1238428622" sldId="2147483670"/>
              <ac:spMk id="8" creationId="{63033C44-7561-F117-AD52-0A65E7623E85}"/>
            </ac:spMkLst>
          </pc:spChg>
        </pc:sldLayoutChg>
        <pc:sldLayoutChg chg="addSp">
          <pc:chgData name="Liana Principe" userId="c1d122e4-21de-4838-849f-a2b3460bdd0b" providerId="ADAL" clId="{C261780D-99F8-4178-BD88-A296040E3261}" dt="2023-04-12T04:21:00.763" v="2251"/>
          <pc:sldLayoutMkLst>
            <pc:docMk/>
            <pc:sldMasterMk cId="1818557650" sldId="2147483668"/>
            <pc:sldLayoutMk cId="3090576982" sldId="2147483671"/>
          </pc:sldLayoutMkLst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3090576982" sldId="2147483671"/>
              <ac:spMk id="7" creationId="{40D3E03D-A368-6894-2672-EDCAD63C7054}"/>
            </ac:spMkLst>
          </pc:spChg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3090576982" sldId="2147483671"/>
              <ac:spMk id="8" creationId="{43770EFB-3446-CCFE-5129-6F6F6EB522FE}"/>
            </ac:spMkLst>
          </pc:spChg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3090576982" sldId="2147483671"/>
              <ac:spMk id="9" creationId="{8E8B48DF-B2DE-902D-3FF1-D90D47A10CA9}"/>
            </ac:spMkLst>
          </pc:spChg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3090576982" sldId="2147483671"/>
              <ac:spMk id="10" creationId="{2DE742DD-31F9-04D9-B001-7634E9CD432C}"/>
            </ac:spMkLst>
          </pc:spChg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3090576982" sldId="2147483671"/>
              <ac:spMk id="11" creationId="{41CFC8B2-74CB-0D09-5921-4A36DA697EAD}"/>
            </ac:spMkLst>
          </pc:spChg>
        </pc:sldLayoutChg>
        <pc:sldLayoutChg chg="addSp">
          <pc:chgData name="Liana Principe" userId="c1d122e4-21de-4838-849f-a2b3460bdd0b" providerId="ADAL" clId="{C261780D-99F8-4178-BD88-A296040E3261}" dt="2023-04-12T04:21:00.763" v="2251"/>
          <pc:sldLayoutMkLst>
            <pc:docMk/>
            <pc:sldMasterMk cId="1818557650" sldId="2147483668"/>
            <pc:sldLayoutMk cId="4066166585" sldId="2147483672"/>
          </pc:sldLayoutMkLst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4066166585" sldId="2147483672"/>
              <ac:spMk id="8" creationId="{B52B4087-8E2B-2B5B-F75D-800D4A18DB61}"/>
            </ac:spMkLst>
          </pc:spChg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4066166585" sldId="2147483672"/>
              <ac:spMk id="9" creationId="{B9350FC1-EBC3-60AF-501E-3234EEA97547}"/>
            </ac:spMkLst>
          </pc:spChg>
        </pc:sldLayoutChg>
        <pc:sldLayoutChg chg="addSp">
          <pc:chgData name="Liana Principe" userId="c1d122e4-21de-4838-849f-a2b3460bdd0b" providerId="ADAL" clId="{C261780D-99F8-4178-BD88-A296040E3261}" dt="2023-04-12T04:21:00.763" v="2251"/>
          <pc:sldLayoutMkLst>
            <pc:docMk/>
            <pc:sldMasterMk cId="1818557650" sldId="2147483668"/>
            <pc:sldLayoutMk cId="3237438083" sldId="2147483673"/>
          </pc:sldLayoutMkLst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3237438083" sldId="2147483673"/>
              <ac:spMk id="10" creationId="{2AB8F388-038B-5A9A-9DFC-F0BA5934DBAE}"/>
            </ac:spMkLst>
          </pc:spChg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3237438083" sldId="2147483673"/>
              <ac:spMk id="11" creationId="{6BAADE5A-20C9-EA9F-958F-17772430FB85}"/>
            </ac:spMkLst>
          </pc:spChg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3237438083" sldId="2147483673"/>
              <ac:spMk id="12" creationId="{4D261D2A-78BB-DB42-F47C-1B9F34B0B53C}"/>
            </ac:spMkLst>
          </pc:spChg>
          <pc:cxnChg chg="add">
            <ac:chgData name="Liana Principe" userId="c1d122e4-21de-4838-849f-a2b3460bdd0b" providerId="ADAL" clId="{C261780D-99F8-4178-BD88-A296040E3261}" dt="2023-04-12T04:21:00.763" v="2251"/>
            <ac:cxnSpMkLst>
              <pc:docMk/>
              <pc:sldMasterMk cId="1818557650" sldId="2147483668"/>
              <pc:sldLayoutMk cId="3237438083" sldId="2147483673"/>
              <ac:cxnSpMk id="13" creationId="{0BC6A1CC-DBBC-0CE0-D6B3-853E6131D914}"/>
            </ac:cxnSpMkLst>
          </pc:cxnChg>
        </pc:sldLayoutChg>
        <pc:sldLayoutChg chg="addSp">
          <pc:chgData name="Liana Principe" userId="c1d122e4-21de-4838-849f-a2b3460bdd0b" providerId="ADAL" clId="{C261780D-99F8-4178-BD88-A296040E3261}" dt="2023-04-12T04:21:00.763" v="2251"/>
          <pc:sldLayoutMkLst>
            <pc:docMk/>
            <pc:sldMasterMk cId="1818557650" sldId="2147483668"/>
            <pc:sldLayoutMk cId="1905903611" sldId="2147483676"/>
          </pc:sldLayoutMkLst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1905903611" sldId="2147483676"/>
              <ac:spMk id="8" creationId="{69B63FC7-E9D9-8F88-E15F-11E70C5849F6}"/>
            </ac:spMkLst>
          </pc:spChg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1905903611" sldId="2147483676"/>
              <ac:spMk id="9" creationId="{64D7D9A4-CC10-8B29-07E5-8E734795C77B}"/>
            </ac:spMkLst>
          </pc:spChg>
        </pc:sldLayoutChg>
        <pc:sldLayoutChg chg="addSp">
          <pc:chgData name="Liana Principe" userId="c1d122e4-21de-4838-849f-a2b3460bdd0b" providerId="ADAL" clId="{C261780D-99F8-4178-BD88-A296040E3261}" dt="2023-04-12T04:21:00.763" v="2251"/>
          <pc:sldLayoutMkLst>
            <pc:docMk/>
            <pc:sldMasterMk cId="1818557650" sldId="2147483668"/>
            <pc:sldLayoutMk cId="1472595654" sldId="2147483677"/>
          </pc:sldLayoutMkLst>
          <pc:spChg chg="add">
            <ac:chgData name="Liana Principe" userId="c1d122e4-21de-4838-849f-a2b3460bdd0b" providerId="ADAL" clId="{C261780D-99F8-4178-BD88-A296040E3261}" dt="2023-04-12T04:21:00.763" v="2251"/>
            <ac:spMkLst>
              <pc:docMk/>
              <pc:sldMasterMk cId="1818557650" sldId="2147483668"/>
              <pc:sldLayoutMk cId="1472595654" sldId="2147483677"/>
              <ac:spMk id="9" creationId="{9402474F-F0F2-B835-1BDE-E8540252A00D}"/>
            </ac:spMkLst>
          </pc:spChg>
          <pc:picChg chg="add">
            <ac:chgData name="Liana Principe" userId="c1d122e4-21de-4838-849f-a2b3460bdd0b" providerId="ADAL" clId="{C261780D-99F8-4178-BD88-A296040E3261}" dt="2023-04-12T04:21:00.763" v="2251"/>
            <ac:picMkLst>
              <pc:docMk/>
              <pc:sldMasterMk cId="1818557650" sldId="2147483668"/>
              <pc:sldLayoutMk cId="1472595654" sldId="2147483677"/>
              <ac:picMk id="8" creationId="{AEF05CBD-EA40-D9C9-3367-40E003C6D48E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algn="ctr" rtl="0"/>
          <a:r>
            <a:rPr lang="en-US" sz="3200" b="1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RECALL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 algn="ctr">
            <a:lnSpc>
              <a:spcPct val="100000"/>
            </a:lnSpc>
          </a:pPr>
          <a:r>
            <a:rPr lang="en-US" sz="24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Out of all SNAP households in the data, how many did the model identify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 algn="ctr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ROC AUC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2DB5631D-702B-4676-8981-36CB81AF1051}">
      <dgm:prSet custT="1"/>
      <dgm:spPr/>
      <dgm:t>
        <a:bodyPr lIns="182880" tIns="182880" rIns="182880" bIns="182880" anchor="ctr"/>
        <a:lstStyle/>
        <a:p>
          <a:pPr marL="0" algn="l"/>
          <a:r>
            <a:rPr lang="en-US" sz="2000" b="1" i="0" dirty="0">
              <a:solidFill>
                <a:schemeClr val="accent2"/>
              </a:solidFill>
              <a:latin typeface="Gill Sans Nova" panose="020B0602020104020203" pitchFamily="34" charset="0"/>
              <a:cs typeface="Gill Sans Light" panose="020B0302020104020203" pitchFamily="34" charset="-79"/>
            </a:rPr>
            <a:t>How efficient the model is in classifying between target and </a:t>
          </a:r>
        </a:p>
        <a:p>
          <a:pPr marL="0" algn="l"/>
          <a:r>
            <a:rPr lang="en-US" sz="2000" b="1" i="0" dirty="0">
              <a:solidFill>
                <a:schemeClr val="accent2"/>
              </a:solidFill>
              <a:latin typeface="Gill Sans Nova" panose="020B0602020104020203" pitchFamily="34" charset="0"/>
              <a:cs typeface="Gill Sans Light" panose="020B0302020104020203" pitchFamily="34" charset="-79"/>
            </a:rPr>
            <a:t>non-target variables 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2C47FCBE-1F08-41A3-968A-54C2368CDC14}" type="parTrans" cxnId="{EC45A7C9-296C-4624-8578-A5E87B7BE641}">
      <dgm:prSet/>
      <dgm:spPr/>
      <dgm:t>
        <a:bodyPr/>
        <a:lstStyle/>
        <a:p>
          <a:endParaRPr lang="en-US"/>
        </a:p>
      </dgm:t>
    </dgm:pt>
    <dgm:pt modelId="{FBBF86E4-47F1-4ABB-9C83-3676214DA6EB}" type="sibTrans" cxnId="{EC45A7C9-296C-4624-8578-A5E87B7BE641}">
      <dgm:prSet/>
      <dgm:spPr/>
      <dgm:t>
        <a:bodyPr/>
        <a:lstStyle/>
        <a:p>
          <a:endParaRPr lang="en-US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2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4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4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2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2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4"/>
      <dgm:spPr/>
    </dgm:pt>
    <dgm:pt modelId="{BAE20A88-DF00-8949-A8B2-0E344D388E90}" type="pres">
      <dgm:prSet presAssocID="{B1AFA1AF-0FF8-45B3-A6D0-0E255A2F637D}" presName="vert1" presStyleCnt="0"/>
      <dgm:spPr/>
    </dgm:pt>
    <dgm:pt modelId="{BDC0C742-49E4-4D02-A5FC-4AF069DFD7BB}" type="pres">
      <dgm:prSet presAssocID="{2DB5631D-702B-4676-8981-36CB81AF1051}" presName="vertSpace2a" presStyleCnt="0"/>
      <dgm:spPr/>
    </dgm:pt>
    <dgm:pt modelId="{5DA191C5-F4C2-496B-B8E8-B2CBE3C3A908}" type="pres">
      <dgm:prSet presAssocID="{2DB5631D-702B-4676-8981-36CB81AF1051}" presName="horz2" presStyleCnt="0"/>
      <dgm:spPr/>
    </dgm:pt>
    <dgm:pt modelId="{70F6C73B-3BC1-4407-AD63-CD9B707AE658}" type="pres">
      <dgm:prSet presAssocID="{2DB5631D-702B-4676-8981-36CB81AF1051}" presName="horzSpace2" presStyleCnt="0"/>
      <dgm:spPr/>
    </dgm:pt>
    <dgm:pt modelId="{A5DA2255-00D1-4AFB-85AA-5D73595825AE}" type="pres">
      <dgm:prSet presAssocID="{2DB5631D-702B-4676-8981-36CB81AF1051}" presName="tx2" presStyleLbl="revTx" presStyleIdx="3" presStyleCnt="4" custScaleX="98198" custLinFactNeighborX="-1478" custLinFactNeighborY="3011"/>
      <dgm:spPr/>
    </dgm:pt>
    <dgm:pt modelId="{CE51751D-FD4D-48D1-8C9C-9CC36EC22920}" type="pres">
      <dgm:prSet presAssocID="{2DB5631D-702B-4676-8981-36CB81AF1051}" presName="vert2" presStyleCnt="0"/>
      <dgm:spPr/>
    </dgm:pt>
    <dgm:pt modelId="{7AADF18D-C60F-486B-9E14-22C7E08FB537}" type="pres">
      <dgm:prSet presAssocID="{2DB5631D-702B-4676-8981-36CB81AF1051}" presName="thinLine2b" presStyleLbl="callout" presStyleIdx="1" presStyleCnt="2"/>
      <dgm:spPr/>
    </dgm:pt>
    <dgm:pt modelId="{8C00E742-5365-4A5C-80A9-AF08B66A201A}" type="pres">
      <dgm:prSet presAssocID="{2DB5631D-702B-4676-8981-36CB81AF10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EC45A7C9-296C-4624-8578-A5E87B7BE641}" srcId="{B1AFA1AF-0FF8-45B3-A6D0-0E255A2F637D}" destId="{2DB5631D-702B-4676-8981-36CB81AF1051}" srcOrd="0" destOrd="0" parTransId="{2C47FCBE-1F08-41A3-968A-54C2368CDC14}" sibTransId="{FBBF86E4-47F1-4ABB-9C83-3676214DA6EB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769D0DD-79DF-4746-9C21-7F9AAADA09CA}" type="presOf" srcId="{2DB5631D-702B-4676-8981-36CB81AF1051}" destId="{A5DA2255-00D1-4AFB-85AA-5D73595825AE}" srcOrd="0" destOrd="0" presId="urn:microsoft.com/office/officeart/2008/layout/LinedList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8EA1887D-4845-4178-9E5D-AFA7AEC81049}" type="presParOf" srcId="{BAE20A88-DF00-8949-A8B2-0E344D388E90}" destId="{BDC0C742-49E4-4D02-A5FC-4AF069DFD7BB}" srcOrd="0" destOrd="0" presId="urn:microsoft.com/office/officeart/2008/layout/LinedList"/>
    <dgm:cxn modelId="{5AEBE546-97D4-43AE-B54E-E305B6E6F20A}" type="presParOf" srcId="{BAE20A88-DF00-8949-A8B2-0E344D388E90}" destId="{5DA191C5-F4C2-496B-B8E8-B2CBE3C3A908}" srcOrd="1" destOrd="0" presId="urn:microsoft.com/office/officeart/2008/layout/LinedList"/>
    <dgm:cxn modelId="{F96BD33A-FC71-478F-8E10-AA30228C5873}" type="presParOf" srcId="{5DA191C5-F4C2-496B-B8E8-B2CBE3C3A908}" destId="{70F6C73B-3BC1-4407-AD63-CD9B707AE658}" srcOrd="0" destOrd="0" presId="urn:microsoft.com/office/officeart/2008/layout/LinedList"/>
    <dgm:cxn modelId="{B327CBC6-4C70-4F3E-9912-C9E6AA9BCEAB}" type="presParOf" srcId="{5DA191C5-F4C2-496B-B8E8-B2CBE3C3A908}" destId="{A5DA2255-00D1-4AFB-85AA-5D73595825AE}" srcOrd="1" destOrd="0" presId="urn:microsoft.com/office/officeart/2008/layout/LinedList"/>
    <dgm:cxn modelId="{DC8C1FB6-40DE-4405-8F40-B65DCEDFAEA0}" type="presParOf" srcId="{5DA191C5-F4C2-496B-B8E8-B2CBE3C3A908}" destId="{CE51751D-FD4D-48D1-8C9C-9CC36EC22920}" srcOrd="2" destOrd="0" presId="urn:microsoft.com/office/officeart/2008/layout/LinedList"/>
    <dgm:cxn modelId="{AE4722E6-8F68-42D5-839E-93A4B7D488BA}" type="presParOf" srcId="{BAE20A88-DF00-8949-A8B2-0E344D388E90}" destId="{7AADF18D-C60F-486B-9E14-22C7E08FB537}" srcOrd="2" destOrd="0" presId="urn:microsoft.com/office/officeart/2008/layout/LinedList"/>
    <dgm:cxn modelId="{B1DD3ED4-D52A-4676-A487-2A21D5FA3850}" type="presParOf" srcId="{BAE20A88-DF00-8949-A8B2-0E344D388E90}" destId="{8C00E742-5365-4A5C-80A9-AF08B66A201A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0"/>
          <a:ext cx="10845111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0"/>
          <a:ext cx="2169022" cy="1938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RECALL</a:t>
          </a:r>
        </a:p>
      </dsp:txBody>
      <dsp:txXfrm>
        <a:off x="0" y="0"/>
        <a:ext cx="2169022" cy="1938337"/>
      </dsp:txXfrm>
    </dsp:sp>
    <dsp:sp modelId="{4B7883FE-9BF1-834B-9E55-433D1207CAF9}">
      <dsp:nvSpPr>
        <dsp:cNvPr id="0" name=""/>
        <dsp:cNvSpPr/>
      </dsp:nvSpPr>
      <dsp:spPr>
        <a:xfrm>
          <a:off x="2331698" y="88020"/>
          <a:ext cx="8513412" cy="1760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Out of all SNAP households in the data, how many did the model identify</a:t>
          </a:r>
        </a:p>
      </dsp:txBody>
      <dsp:txXfrm>
        <a:off x="2331698" y="88020"/>
        <a:ext cx="8513412" cy="1760404"/>
      </dsp:txXfrm>
    </dsp:sp>
    <dsp:sp modelId="{F855322D-A55D-8B49-879F-C673DBB2B4C9}">
      <dsp:nvSpPr>
        <dsp:cNvPr id="0" name=""/>
        <dsp:cNvSpPr/>
      </dsp:nvSpPr>
      <dsp:spPr>
        <a:xfrm>
          <a:off x="2169022" y="1848424"/>
          <a:ext cx="8676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1938337"/>
          <a:ext cx="10845111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1938337"/>
          <a:ext cx="2169022" cy="1938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ROC AUC</a:t>
          </a:r>
        </a:p>
      </dsp:txBody>
      <dsp:txXfrm>
        <a:off x="0" y="1938337"/>
        <a:ext cx="2169022" cy="1938337"/>
      </dsp:txXfrm>
    </dsp:sp>
    <dsp:sp modelId="{A5DA2255-00D1-4AFB-85AA-5D73595825AE}">
      <dsp:nvSpPr>
        <dsp:cNvPr id="0" name=""/>
        <dsp:cNvSpPr/>
      </dsp:nvSpPr>
      <dsp:spPr>
        <a:xfrm>
          <a:off x="2205870" y="2079363"/>
          <a:ext cx="8360000" cy="1760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Light" panose="020B0302020104020203" pitchFamily="34" charset="-79"/>
            </a:rPr>
            <a:t>How efficient the model is in classifying between target and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Light" panose="020B0302020104020203" pitchFamily="34" charset="-79"/>
            </a:rPr>
            <a:t>non-target variables 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05870" y="2079363"/>
        <a:ext cx="8360000" cy="1760404"/>
      </dsp:txXfrm>
    </dsp:sp>
    <dsp:sp modelId="{7AADF18D-C60F-486B-9E14-22C7E08FB537}">
      <dsp:nvSpPr>
        <dsp:cNvPr id="0" name=""/>
        <dsp:cNvSpPr/>
      </dsp:nvSpPr>
      <dsp:spPr>
        <a:xfrm>
          <a:off x="2169022" y="3786761"/>
          <a:ext cx="8676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pp.org/research/food-assistance/temporary-pandemic-snap-benefits-will-end-in-remaining-35-states-in-march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rs.usda.gov/data-products/food-price-outlook/summary-finding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-Hello, my name is Liana and the topic of my research focuses on food insecurity.</a:t>
            </a:r>
          </a:p>
          <a:p>
            <a:endParaRPr lang="en-US" dirty="0"/>
          </a:p>
          <a:p>
            <a:r>
              <a:rPr lang="en-US" dirty="0"/>
              <a:t>-Food insecurity is defined as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condition of not having access to sufficient amount or quality of food to meet one's basic needs, which brings us to the problem where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803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this map would be generated from running my model, and can give insight as to how many people in each community district in NYC are utilizing SNAP benefits.</a:t>
            </a:r>
          </a:p>
          <a:p>
            <a:endParaRPr lang="en-US" dirty="0"/>
          </a:p>
          <a:p>
            <a:r>
              <a:rPr lang="en-US" dirty="0"/>
              <a:t>And from this density map, I would say </a:t>
            </a:r>
            <a:r>
              <a:rPr lang="en-US" dirty="0" err="1"/>
              <a:t>tha</a:t>
            </a:r>
            <a:r>
              <a:rPr lang="en-US" dirty="0"/>
              <a:t> this area specifically yin the Bronx has the highest utilization, meaning we would want </a:t>
            </a:r>
          </a:p>
          <a:p>
            <a:r>
              <a:rPr lang="en-US" dirty="0"/>
              <a:t>higher inventory,</a:t>
            </a:r>
          </a:p>
          <a:p>
            <a:r>
              <a:rPr lang="en-US" dirty="0"/>
              <a:t>More programs</a:t>
            </a:r>
          </a:p>
          <a:p>
            <a:r>
              <a:rPr lang="en-US" dirty="0"/>
              <a:t>More volunteers</a:t>
            </a:r>
          </a:p>
          <a:p>
            <a:r>
              <a:rPr lang="en-US" dirty="0"/>
              <a:t>Or maybe even more food redistribution centers centered around this area.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352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that is my project, thank you! If you have any questions, insights, or want to help in my project my contact information is on the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59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800" dirty="0">
                <a:solidFill>
                  <a:srgbClr val="000000"/>
                </a:solidFill>
                <a:latin typeface="inherit"/>
              </a:rPr>
              <a:t>According to the USDA, 34 million people in the US experience food insecurity. </a:t>
            </a:r>
          </a:p>
          <a:p>
            <a:pPr fontAlgn="base"/>
            <a:r>
              <a:rPr lang="en-US" sz="800" dirty="0">
                <a:solidFill>
                  <a:srgbClr val="000000"/>
                </a:solidFill>
                <a:latin typeface="inherit"/>
              </a:rPr>
              <a:t>Of that 34, 9 million of them are children</a:t>
            </a:r>
          </a:p>
          <a:p>
            <a:pPr fontAlgn="base"/>
            <a:r>
              <a:rPr lang="en-US" sz="800" dirty="0">
                <a:solidFill>
                  <a:srgbClr val="000000"/>
                </a:solidFill>
                <a:latin typeface="inherit"/>
              </a:rPr>
              <a:t>And that in total equates to ~10% of the US population</a:t>
            </a:r>
          </a:p>
          <a:p>
            <a:pPr fontAlgn="base"/>
            <a:endParaRPr lang="en-US" sz="800" dirty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sz="800" dirty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sz="800" dirty="0">
              <a:solidFill>
                <a:srgbClr val="000000"/>
              </a:solidFill>
              <a:latin typeface="inherit"/>
            </a:endParaRPr>
          </a:p>
          <a:p>
            <a:pPr fontAlgn="base"/>
            <a:r>
              <a:rPr lang="en-US" sz="800" b="0" i="0" dirty="0">
                <a:solidFill>
                  <a:srgbClr val="000000"/>
                </a:solidFill>
                <a:effectLst/>
                <a:latin typeface="inherit"/>
              </a:rPr>
              <a:t>https://www.npr.org/2023/03/17/1163131918/snap-benefits-food-hunger-pandemic-assistance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0000"/>
                </a:solidFill>
                <a:latin typeface="inherit"/>
              </a:rPr>
              <a:t>https://www.census.gov/library/stories/2021/02/demographic-snapshot-not-everyone-eligible-for-food-assistance-program-receives-benefits.html</a:t>
            </a:r>
          </a:p>
          <a:p>
            <a:pPr fontAlgn="base"/>
            <a:endParaRPr lang="en-US" sz="800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r>
              <a:rPr lang="en-US" sz="800" b="0" i="0" dirty="0">
                <a:solidFill>
                  <a:srgbClr val="000000"/>
                </a:solidFill>
                <a:effectLst/>
                <a:latin typeface="inherit"/>
              </a:rPr>
              <a:t>‘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boosted benefits expired this month and payments are dropping by about $90 a month on average for individuals, and $250 or more for some families, according to an </a:t>
            </a:r>
            <a:r>
              <a:rPr lang="en-US" sz="1050" b="0" i="0" u="none" strike="noStrike" dirty="0">
                <a:solidFill>
                  <a:srgbClr val="5076B8"/>
                </a:solidFill>
                <a:effectLst/>
                <a:latin typeface="Georgia" panose="02040502050405020303" pitchFamily="18" charset="0"/>
                <a:hlinkClick r:id="rId3"/>
              </a:rPr>
              <a:t>analysis by the Center on Budget and Policy Priorities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, a nonpartisan research institute.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inherit"/>
              </a:rPr>
              <a:t>’</a:t>
            </a:r>
          </a:p>
          <a:p>
            <a:pPr fontAlgn="base"/>
            <a:endParaRPr lang="en-US" sz="800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r>
              <a:rPr lang="en-US" sz="105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reduction comes as </a:t>
            </a:r>
            <a:r>
              <a:rPr lang="en-US" sz="1050" b="0" i="0" u="none" strike="noStrike" dirty="0">
                <a:solidFill>
                  <a:srgbClr val="5076B8"/>
                </a:solidFill>
                <a:effectLst/>
                <a:latin typeface="Georgia" panose="02040502050405020303" pitchFamily="18" charset="0"/>
                <a:hlinkClick r:id="rId4"/>
              </a:rPr>
              <a:t>food prices in the U.S. continue to rise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Without the extra help, many people will go hungry.</a:t>
            </a:r>
          </a:p>
          <a:p>
            <a:pPr algn="l" fontAlgn="base"/>
            <a:r>
              <a:rPr lang="en-US" sz="105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Food banks aren't a great option for Lisa </a:t>
            </a:r>
            <a:r>
              <a:rPr lang="en-US" sz="1050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Clenott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, either. "I would say 90% of it, we can't eat," she said.</a:t>
            </a:r>
          </a:p>
          <a:p>
            <a:pPr fontAlgn="base"/>
            <a:endParaRPr lang="en-US" sz="8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34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A prominent organization that combats food insecurity is SNAP, formerly known as food stamps, which is an anti-hunger program that helps on average more than 41 million Americans afford a nutritionally adequate diet each month</a:t>
            </a:r>
          </a:p>
          <a:p>
            <a:endParaRPr lang="en-US" sz="800" dirty="0"/>
          </a:p>
          <a:p>
            <a:r>
              <a:rPr lang="en-US" sz="800" dirty="0"/>
              <a:t>However, recent studies show that ~1/6 of those who are eligible to redeem SNAP benefits, do not end up utilizing them.</a:t>
            </a:r>
          </a:p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13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0000"/>
                </a:solidFill>
                <a:latin typeface="inherit"/>
              </a:rPr>
              <a:t>Which ties into the purpose of my research. </a:t>
            </a:r>
            <a:r>
              <a:rPr lang="en-US" sz="800" dirty="0">
                <a:solidFill>
                  <a:srgbClr val="000000"/>
                </a:solidFill>
                <a:effectLst/>
                <a:latin typeface="inherit"/>
                <a:ea typeface="+mn-ea"/>
                <a:cs typeface="+mn-cs"/>
              </a:rPr>
              <a:t> Use </a:t>
            </a:r>
            <a:r>
              <a:rPr lang="en-US" sz="800" dirty="0" err="1">
                <a:solidFill>
                  <a:srgbClr val="000000"/>
                </a:solidFill>
                <a:effectLst/>
                <a:latin typeface="inherit"/>
                <a:ea typeface="+mn-ea"/>
                <a:cs typeface="+mn-cs"/>
              </a:rPr>
              <a:t>maching</a:t>
            </a:r>
            <a:r>
              <a:rPr lang="en-US" sz="800" dirty="0">
                <a:solidFill>
                  <a:srgbClr val="000000"/>
                </a:solidFill>
                <a:effectLst/>
                <a:latin typeface="inherit"/>
                <a:ea typeface="+mn-ea"/>
                <a:cs typeface="+mn-cs"/>
              </a:rPr>
              <a:t> learning to identify which features are most impactful in determining if a household will or will not utilize SNAP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000000"/>
              </a:solidFill>
              <a:effectLst/>
              <a:latin typeface="inheri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000000"/>
              </a:solidFill>
              <a:effectLst/>
              <a:latin typeface="inheri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0000"/>
                </a:solidFill>
                <a:effectLst/>
                <a:latin typeface="inherit"/>
                <a:ea typeface="+mn-ea"/>
                <a:cs typeface="+mn-cs"/>
              </a:rPr>
              <a:t>There have been several studies focused on eligibility as a target variable, but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 robust governmental system such as SNAP already has a requirement system and model set in place.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 rather than recreating an already existing model, my research deviates slightly by creating a model that will classify whether households actually utilize the resources </a:t>
            </a:r>
            <a:endParaRPr lang="en-US" sz="800" dirty="0">
              <a:solidFill>
                <a:srgbClr val="000000"/>
              </a:solidFill>
              <a:latin typeface="inheri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000000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021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used for this study is a study called </a:t>
            </a:r>
            <a:r>
              <a:rPr lang="en-US" dirty="0" err="1"/>
              <a:t>FoodAPS</a:t>
            </a:r>
            <a:r>
              <a:rPr lang="en-US" dirty="0"/>
              <a:t>, which was a comprehensive survey conducted by the ERS and FNS in 2012.  The survey asked questions to American households about  factors that influence their food choices.</a:t>
            </a:r>
          </a:p>
          <a:p>
            <a:r>
              <a:rPr lang="en-US" dirty="0"/>
              <a:t>So factors like….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289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designing my models, I would evaluate or measure my model success by a few metrics. The most prominent one was recall, which will tell me how accurate my model is at predicting the target households.</a:t>
            </a:r>
          </a:p>
          <a:p>
            <a:r>
              <a:rPr lang="en-US" dirty="0"/>
              <a:t>In other words, out of all the SNAP households in the data, how many was my model able to identify. </a:t>
            </a:r>
          </a:p>
          <a:p>
            <a:endParaRPr lang="en-US" dirty="0"/>
          </a:p>
          <a:p>
            <a:r>
              <a:rPr lang="en-US" dirty="0"/>
              <a:t>In this case, recall was my main KPI and I didn’t mind if we overestimated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terms of the actual models, I focused on 3 classifier models: Support Vector Machine, Logistic Regression, and a Boosted Random Forest. </a:t>
            </a:r>
          </a:p>
          <a:p>
            <a:endParaRPr lang="en-US" dirty="0"/>
          </a:p>
          <a:p>
            <a:r>
              <a:rPr lang="en-US" dirty="0"/>
              <a:t>There was a lot more backend work than just this slide, but essentially I had </a:t>
            </a:r>
          </a:p>
          <a:p>
            <a:pPr marL="228600" indent="-228600">
              <a:buAutoNum type="arabicPeriod"/>
            </a:pPr>
            <a:r>
              <a:rPr lang="en-US" dirty="0"/>
              <a:t>Performed feature selection and engineering</a:t>
            </a:r>
          </a:p>
          <a:p>
            <a:pPr marL="228600" indent="-228600">
              <a:buAutoNum type="arabicPeriod"/>
            </a:pPr>
            <a:r>
              <a:rPr lang="en-US" dirty="0"/>
              <a:t>created some models</a:t>
            </a:r>
          </a:p>
          <a:p>
            <a:pPr marL="228600" indent="-228600">
              <a:buAutoNum type="arabicPeriod"/>
            </a:pPr>
            <a:r>
              <a:rPr lang="en-US" dirty="0"/>
              <a:t>found the most optimized parameters with </a:t>
            </a:r>
            <a:r>
              <a:rPr lang="en-US" dirty="0" err="1"/>
              <a:t>gridsearch</a:t>
            </a:r>
            <a:r>
              <a:rPr lang="en-US" dirty="0"/>
              <a:t> </a:t>
            </a:r>
            <a:r>
              <a:rPr lang="en-US" dirty="0" err="1"/>
              <a:t>hypertuning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Threshold to enhance the performance metrics you saw on the previous slide in model evaluation</a:t>
            </a:r>
          </a:p>
          <a:p>
            <a:endParaRPr lang="en-US" dirty="0"/>
          </a:p>
          <a:p>
            <a:r>
              <a:rPr lang="en-US" dirty="0"/>
              <a:t>And below are some of the average results from the model building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610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Continuing on, the initial goal of my research was to identify the features or variables that were most impactful on classifying if a household would utilize SNAP benefits or not</a:t>
            </a:r>
          </a:p>
          <a:p>
            <a:endParaRPr lang="en-US" sz="1000" dirty="0"/>
          </a:p>
          <a:p>
            <a:r>
              <a:rPr lang="en-US" sz="1000" dirty="0"/>
              <a:t>So here are the variables that were most impactful to the respective model</a:t>
            </a:r>
          </a:p>
          <a:p>
            <a:r>
              <a:rPr lang="en-US" sz="1000" dirty="0" err="1"/>
              <a:t>Logsitc</a:t>
            </a:r>
            <a:r>
              <a:rPr lang="en-US" sz="1000" dirty="0"/>
              <a:t> is on the left and Boosted Random Forest is on the Right</a:t>
            </a:r>
          </a:p>
          <a:p>
            <a:endParaRPr lang="en-US" sz="1000" dirty="0"/>
          </a:p>
          <a:p>
            <a:r>
              <a:rPr lang="en-US" sz="1000" dirty="0"/>
              <a:t>We can see that there is a little bit of overlap, for example,  Household Size, Smokes Tobacco, school serves breakfast</a:t>
            </a:r>
          </a:p>
          <a:p>
            <a:r>
              <a:rPr lang="en-US" sz="1000" dirty="0"/>
              <a:t>Generally speaking, several of the variables defined as most significant in the models are related to topics like expenses, finance, and food </a:t>
            </a:r>
            <a:r>
              <a:rPr lang="en-US" sz="1000" dirty="0" err="1"/>
              <a:t>aquisition</a:t>
            </a:r>
            <a:r>
              <a:rPr lang="en-US" sz="1000" dirty="0"/>
              <a:t> behavior</a:t>
            </a:r>
          </a:p>
          <a:p>
            <a:endParaRPr lang="en-US" sz="1000" dirty="0"/>
          </a:p>
          <a:p>
            <a:r>
              <a:rPr lang="en-US" sz="1000" dirty="0"/>
              <a:t>Top 10 features in </a:t>
            </a:r>
            <a:r>
              <a:rPr lang="en-US" sz="1000" dirty="0" err="1"/>
              <a:t>XGBoost</a:t>
            </a:r>
            <a:r>
              <a:rPr lang="en-US" sz="1000" dirty="0"/>
              <a:t>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056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  <a:p>
            <a:r>
              <a:rPr lang="en-US" dirty="0"/>
              <a:t>So now that I have this information, what am I going to do with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clearest </a:t>
            </a:r>
            <a:r>
              <a:rPr lang="en-US" dirty="0" err="1"/>
              <a:t>usecase</a:t>
            </a:r>
            <a:r>
              <a:rPr lang="en-US" dirty="0"/>
              <a:t> would be with forecasting, taking the model and the variables and using that to predict households or regions that are more likely to use SNAP resources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from there’s a few options depending on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could promote certain local community outreach programs, informational awareness campaigns of available resources, or spark interest in setting up new branches of food insecurity alleviation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On a larger scale, this information can be beneficial for policy programs and decision making</a:t>
            </a:r>
          </a:p>
          <a:p>
            <a:endParaRPr lang="en-US" dirty="0"/>
          </a:p>
          <a:p>
            <a:r>
              <a:rPr lang="en-US" dirty="0"/>
              <a:t>Another future step is, because this study was conducted in 2012, to take inflation data as a factor and apply that to the financial information from the survey and see if that has any affect on the results in the classification model</a:t>
            </a:r>
          </a:p>
          <a:p>
            <a:endParaRPr lang="en-US" dirty="0"/>
          </a:p>
          <a:p>
            <a:r>
              <a:rPr lang="en-US" dirty="0"/>
              <a:t>Which connects to my last point about researching more about local food redistribution sights and what the effects of their contribution might look like</a:t>
            </a:r>
          </a:p>
          <a:p>
            <a:endParaRPr lang="en-US" dirty="0"/>
          </a:p>
          <a:p>
            <a:r>
              <a:rPr lang="en-US" dirty="0"/>
              <a:t>Next Steps in terms of continued research: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Continued model exploration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Deeper understanding of the variables and the individual relationships they have with my research</a:t>
            </a:r>
          </a:p>
          <a:p>
            <a:pPr marL="171450" indent="-171450">
              <a:buFontTx/>
              <a:buChar char="-"/>
            </a:pPr>
            <a:r>
              <a:rPr lang="en-US" dirty="0"/>
              <a:t>Better forecasting and prediction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719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iana-principe/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lap309/Data-Science-Portfoli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Insecurity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Liana Principe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764C3-475B-1B6A-FF60-068A43DE9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3"/>
          <a:stretch/>
        </p:blipFill>
        <p:spPr>
          <a:xfrm>
            <a:off x="2938087" y="83819"/>
            <a:ext cx="6315826" cy="612481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DAA3682-F9D3-7448-7FB6-B7078FE1777D}"/>
              </a:ext>
            </a:extLst>
          </p:cNvPr>
          <p:cNvGrpSpPr/>
          <p:nvPr/>
        </p:nvGrpSpPr>
        <p:grpSpPr>
          <a:xfrm>
            <a:off x="3995056" y="747340"/>
            <a:ext cx="3517974" cy="4430486"/>
            <a:chOff x="3995056" y="747340"/>
            <a:chExt cx="3517974" cy="443048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EC9683-2B0E-F93F-A414-C104DB852F5E}"/>
                </a:ext>
              </a:extLst>
            </p:cNvPr>
            <p:cNvSpPr/>
            <p:nvPr/>
          </p:nvSpPr>
          <p:spPr>
            <a:xfrm>
              <a:off x="6466114" y="1552882"/>
              <a:ext cx="471861" cy="471861"/>
            </a:xfrm>
            <a:prstGeom prst="ellipse">
              <a:avLst/>
            </a:prstGeom>
            <a:solidFill>
              <a:srgbClr val="EFF9FD">
                <a:alpha val="5215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B4E5701-5498-7BA7-B083-B7D2BA3A5308}"/>
                </a:ext>
              </a:extLst>
            </p:cNvPr>
            <p:cNvSpPr/>
            <p:nvPr/>
          </p:nvSpPr>
          <p:spPr>
            <a:xfrm>
              <a:off x="6751030" y="747340"/>
              <a:ext cx="373889" cy="373889"/>
            </a:xfrm>
            <a:prstGeom prst="ellipse">
              <a:avLst/>
            </a:prstGeom>
            <a:solidFill>
              <a:srgbClr val="EFF9FD">
                <a:alpha val="5215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148126B-1FAC-F863-811A-3F19710E1004}"/>
                </a:ext>
              </a:extLst>
            </p:cNvPr>
            <p:cNvSpPr/>
            <p:nvPr/>
          </p:nvSpPr>
          <p:spPr>
            <a:xfrm>
              <a:off x="3995056" y="4263425"/>
              <a:ext cx="914401" cy="914401"/>
            </a:xfrm>
            <a:prstGeom prst="ellipse">
              <a:avLst/>
            </a:prstGeom>
            <a:solidFill>
              <a:srgbClr val="EFF9FD">
                <a:alpha val="5215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8937763-E63C-3C31-49D8-126AD7E6251F}"/>
                </a:ext>
              </a:extLst>
            </p:cNvPr>
            <p:cNvSpPr/>
            <p:nvPr/>
          </p:nvSpPr>
          <p:spPr>
            <a:xfrm>
              <a:off x="6937974" y="3505201"/>
              <a:ext cx="575056" cy="575056"/>
            </a:xfrm>
            <a:prstGeom prst="ellipse">
              <a:avLst/>
            </a:prstGeom>
            <a:solidFill>
              <a:srgbClr val="EFF9FD">
                <a:alpha val="5215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F5F634-D812-5F1E-9094-CC777ED9A092}"/>
                </a:ext>
              </a:extLst>
            </p:cNvPr>
            <p:cNvSpPr/>
            <p:nvPr/>
          </p:nvSpPr>
          <p:spPr>
            <a:xfrm>
              <a:off x="5391370" y="4080257"/>
              <a:ext cx="575056" cy="575056"/>
            </a:xfrm>
            <a:prstGeom prst="ellipse">
              <a:avLst/>
            </a:prstGeom>
            <a:solidFill>
              <a:srgbClr val="EFF9FD">
                <a:alpha val="5215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744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4969665" cy="4070729"/>
          </a:xfrm>
        </p:spPr>
        <p:txBody>
          <a:bodyPr/>
          <a:lstStyle/>
          <a:p>
            <a:r>
              <a:rPr lang="en-US" sz="3200" b="1" dirty="0">
                <a:latin typeface="Gill Sans Nova" panose="020B0602020104020203" pitchFamily="34" charset="0"/>
              </a:rPr>
              <a:t>Liana Principe</a:t>
            </a:r>
          </a:p>
          <a:p>
            <a:endParaRPr lang="en-US" sz="1200" b="1" dirty="0">
              <a:latin typeface="Gill Sans Nova" panose="020B06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Bachelors in Statistical Mathematics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3+ years experience in Data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Volunteering with food redistribution at NY Cares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LinkedIn: </a:t>
            </a:r>
            <a:r>
              <a:rPr lang="en-US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linkedin.com/in/liana-</a:t>
            </a:r>
            <a:r>
              <a:rPr lang="en-US" dirty="0" err="1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principe</a:t>
            </a:r>
            <a:r>
              <a:rPr lang="en-US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GitHub: </a:t>
            </a:r>
            <a:r>
              <a:rPr lang="en-US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github.com/lap309/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0D1B2F-C12A-FD3B-71B4-59E89E90B5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9B3541-319C-5BD0-8F2A-BEF124E51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534" y="207339"/>
            <a:ext cx="4210638" cy="5811061"/>
          </a:xfrm>
          <a:prstGeom prst="flowChartConnector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4E6CEC5B-51F0-29BE-C0EB-2917A3D32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792" y="4461743"/>
            <a:ext cx="1531629" cy="1786657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C43DE9D7-7FD3-60D9-EF21-FC4AD25CF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1142" y="4461743"/>
            <a:ext cx="1531628" cy="17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7" y="1044067"/>
            <a:ext cx="10515600" cy="466344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81943" y="2231571"/>
            <a:ext cx="7184571" cy="2764972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According to the USDA, more than 34 million people in the United States experience food insecurity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9 million children, in the United States are food insecure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Equates to ~10% of the United States population</a:t>
            </a:r>
          </a:p>
          <a:p>
            <a:pPr algn="l" fontAlgn="base"/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7" y="1044067"/>
            <a:ext cx="10515600" cy="466344"/>
          </a:xfrm>
        </p:spPr>
        <p:txBody>
          <a:bodyPr/>
          <a:lstStyle/>
          <a:p>
            <a:r>
              <a:rPr lang="en-US" dirty="0"/>
              <a:t>The Situation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A2FF123-9545-2092-5915-E86EF827AAA3}"/>
              </a:ext>
            </a:extLst>
          </p:cNvPr>
          <p:cNvSpPr txBox="1">
            <a:spLocks/>
          </p:cNvSpPr>
          <p:nvPr/>
        </p:nvSpPr>
        <p:spPr>
          <a:xfrm>
            <a:off x="2481943" y="2231571"/>
            <a:ext cx="7184571" cy="276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SNAP (formerly Food Stamps) helps on average more than 41 million Americans afford a nutritionally adequate diet each month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However, recent reports estimates that ~ 1/6 of those who are eligible, do not participate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2351968987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7" y="1044067"/>
            <a:ext cx="10515600" cy="466344"/>
          </a:xfrm>
        </p:spPr>
        <p:txBody>
          <a:bodyPr/>
          <a:lstStyle/>
          <a:p>
            <a:r>
              <a:rPr lang="en-US" dirty="0"/>
              <a:t>The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1F69E002-4D8B-F193-F463-2A83E4CB6525}"/>
              </a:ext>
            </a:extLst>
          </p:cNvPr>
          <p:cNvSpPr txBox="1">
            <a:spLocks/>
          </p:cNvSpPr>
          <p:nvPr/>
        </p:nvSpPr>
        <p:spPr>
          <a:xfrm>
            <a:off x="2481943" y="2231571"/>
            <a:ext cx="6825343" cy="276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 machine learning to identify which features are most impactful in determining if a household will or will not utilize SNAP resources</a:t>
            </a:r>
          </a:p>
        </p:txBody>
      </p:sp>
    </p:spTree>
    <p:extLst>
      <p:ext uri="{BB962C8B-B14F-4D97-AF65-F5344CB8AC3E}">
        <p14:creationId xmlns:p14="http://schemas.microsoft.com/office/powerpoint/2010/main" val="22279625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76072" y="1604232"/>
            <a:ext cx="6438045" cy="4637088"/>
          </a:xfrm>
        </p:spPr>
        <p:txBody>
          <a:bodyPr>
            <a:normAutofit fontScale="70000" lnSpcReduction="20000"/>
          </a:bodyPr>
          <a:lstStyle/>
          <a:p>
            <a:pPr marL="0" indent="0" algn="l" fontAlgn="base">
              <a:buNone/>
            </a:pPr>
            <a:r>
              <a:rPr lang="en-US" dirty="0">
                <a:latin typeface="Gill Sans Nova" panose="020B0602020104020203" pitchFamily="34" charset="0"/>
              </a:rPr>
              <a:t>National Household Food Acquisition and Purchase Survey (</a:t>
            </a:r>
            <a:r>
              <a:rPr lang="en-US" dirty="0" err="1">
                <a:latin typeface="Gill Sans Nova" panose="020B0602020104020203" pitchFamily="34" charset="0"/>
              </a:rPr>
              <a:t>FoodAPS</a:t>
            </a:r>
            <a:r>
              <a:rPr lang="en-US" dirty="0">
                <a:latin typeface="Gill Sans Nova" panose="020B0602020104020203" pitchFamily="34" charset="0"/>
              </a:rPr>
              <a:t>)		</a:t>
            </a:r>
          </a:p>
          <a:p>
            <a:pPr marL="0" indent="0" algn="l" fontAlgn="base">
              <a:buNone/>
            </a:pPr>
            <a:r>
              <a:rPr lang="en-US" sz="2300" dirty="0">
                <a:latin typeface="Gill Sans Nova" panose="020B0602020104020203" pitchFamily="34" charset="0"/>
              </a:rPr>
              <a:t>Economic Research Service (ERS) &amp; Food and Nutrition Service (FNS)</a:t>
            </a:r>
          </a:p>
          <a:p>
            <a:pPr marL="0" indent="0" algn="l" fontAlgn="base">
              <a:buNone/>
            </a:pPr>
            <a:r>
              <a:rPr lang="en-US" sz="2300" dirty="0"/>
              <a:t>April 2012 – January 2013</a:t>
            </a:r>
          </a:p>
          <a:p>
            <a:pPr algn="l" fontAlgn="base"/>
            <a:endParaRPr lang="en-US" dirty="0"/>
          </a:p>
          <a:p>
            <a:pPr algn="l" fontAlgn="base"/>
            <a:r>
              <a:rPr lang="en-US" dirty="0"/>
              <a:t>Comprehensive survey covering the factors that influence household food choices</a:t>
            </a:r>
          </a:p>
          <a:p>
            <a:pPr algn="l" fontAlgn="base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Household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Quantities and Expenditures of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Eating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Grocery Store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Diet &amp; Nutrition Knowledge</a:t>
            </a:r>
          </a:p>
          <a:p>
            <a:endParaRPr lang="en-US" dirty="0"/>
          </a:p>
        </p:txBody>
      </p:sp>
      <p:pic>
        <p:nvPicPr>
          <p:cNvPr id="1026" name="Picture 2" descr="323,093 Soup Kitchen Images, Stock Photos &amp; Vectors | Shutterstock">
            <a:extLst>
              <a:ext uri="{FF2B5EF4-FFF2-40B4-BE49-F238E27FC236}">
                <a16:creationId xmlns:a16="http://schemas.microsoft.com/office/drawing/2014/main" id="{BA07123F-FCC3-FDDF-ED9A-1A9AA8521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1"/>
          <a:stretch/>
        </p:blipFill>
        <p:spPr bwMode="auto">
          <a:xfrm>
            <a:off x="7014117" y="2138680"/>
            <a:ext cx="4845210" cy="324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856229"/>
              </p:ext>
            </p:extLst>
          </p:nvPr>
        </p:nvGraphicFramePr>
        <p:xfrm>
          <a:off x="576262" y="1901825"/>
          <a:ext cx="10845111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Optimized Models and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7F3E1-56D0-3EB8-15CC-D50D6E064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391" y="3739896"/>
            <a:ext cx="3529584" cy="402336"/>
          </a:xfrm>
        </p:spPr>
        <p:txBody>
          <a:bodyPr>
            <a:normAutofit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5EB57E-48A5-AA9B-7682-56298F143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593" y="4215917"/>
            <a:ext cx="2944368" cy="21394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~60% Recall</a:t>
            </a:r>
          </a:p>
          <a:p>
            <a:endParaRPr lang="en-US" dirty="0"/>
          </a:p>
          <a:p>
            <a:r>
              <a:rPr lang="en-US" dirty="0"/>
              <a:t>~70% Precision</a:t>
            </a:r>
          </a:p>
          <a:p>
            <a:endParaRPr lang="en-US" dirty="0"/>
          </a:p>
          <a:p>
            <a:r>
              <a:rPr lang="en-US" dirty="0"/>
              <a:t>~73% Accuracy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BC0BBB-72F7-8CAB-4F61-F84474773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19016" y="3739896"/>
            <a:ext cx="3529583" cy="402336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9C1-9009-C934-C11C-54570A52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3703" y="4163679"/>
            <a:ext cx="2944368" cy="20510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84% Recall</a:t>
            </a:r>
          </a:p>
          <a:p>
            <a:endParaRPr lang="en-US" dirty="0"/>
          </a:p>
          <a:p>
            <a:r>
              <a:rPr lang="en-US" dirty="0"/>
              <a:t>87% AUC</a:t>
            </a:r>
          </a:p>
          <a:p>
            <a:endParaRPr lang="en-US" dirty="0"/>
          </a:p>
          <a:p>
            <a:r>
              <a:rPr lang="en-US" dirty="0"/>
              <a:t>76%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8956B-A56B-EDCF-EBC0-2683C44A2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6624" y="3739896"/>
            <a:ext cx="3529584" cy="402336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D6AC14-9AD9-9C42-046A-6E2B3E9561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19016" y="4164917"/>
            <a:ext cx="2944368" cy="21394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82% Recall</a:t>
            </a:r>
          </a:p>
          <a:p>
            <a:endParaRPr lang="en-US" dirty="0"/>
          </a:p>
          <a:p>
            <a:r>
              <a:rPr lang="en-US" dirty="0"/>
              <a:t>88% AUC</a:t>
            </a:r>
          </a:p>
          <a:p>
            <a:endParaRPr lang="en-US" dirty="0"/>
          </a:p>
          <a:p>
            <a:r>
              <a:rPr lang="en-US" dirty="0"/>
              <a:t>79% Accuracy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993F0187-14BF-C6A8-48E5-222F8AED3672}"/>
              </a:ext>
            </a:extLst>
          </p:cNvPr>
          <p:cNvSpPr txBox="1">
            <a:spLocks/>
          </p:cNvSpPr>
          <p:nvPr/>
        </p:nvSpPr>
        <p:spPr>
          <a:xfrm>
            <a:off x="509459" y="4015059"/>
            <a:ext cx="2944368" cy="40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US" sz="1600" dirty="0"/>
              <a:t>Linear Model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33F3B9B-71D2-F536-6F2C-49CA9E4C4F88}"/>
              </a:ext>
            </a:extLst>
          </p:cNvPr>
          <p:cNvSpPr txBox="1">
            <a:spLocks/>
          </p:cNvSpPr>
          <p:nvPr/>
        </p:nvSpPr>
        <p:spPr>
          <a:xfrm>
            <a:off x="4839057" y="3994803"/>
            <a:ext cx="2944368" cy="40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US" sz="1600" dirty="0"/>
              <a:t>Linear Model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AFF8C56-BD9B-CD32-7222-C2D85678EC2B}"/>
              </a:ext>
            </a:extLst>
          </p:cNvPr>
          <p:cNvSpPr txBox="1">
            <a:spLocks/>
          </p:cNvSpPr>
          <p:nvPr/>
        </p:nvSpPr>
        <p:spPr>
          <a:xfrm>
            <a:off x="8778947" y="4021273"/>
            <a:ext cx="2944368" cy="40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US" sz="1600" dirty="0"/>
              <a:t>Non-Linear Model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00BBC5-C8E0-0FEA-50E8-50BEB094A52A}"/>
              </a:ext>
            </a:extLst>
          </p:cNvPr>
          <p:cNvGrpSpPr/>
          <p:nvPr/>
        </p:nvGrpSpPr>
        <p:grpSpPr>
          <a:xfrm>
            <a:off x="576072" y="1743440"/>
            <a:ext cx="2877755" cy="1374664"/>
            <a:chOff x="576072" y="1778508"/>
            <a:chExt cx="2877755" cy="1374664"/>
          </a:xfrm>
        </p:grpSpPr>
        <p:pic>
          <p:nvPicPr>
            <p:cNvPr id="17" name="Graphic 16" descr="Olive branch outline">
              <a:extLst>
                <a:ext uri="{FF2B5EF4-FFF2-40B4-BE49-F238E27FC236}">
                  <a16:creationId xmlns:a16="http://schemas.microsoft.com/office/drawing/2014/main" id="{0E91C121-1D68-F782-7D75-9BAADCAFF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9577" y="1778508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A4DFD9-404D-16BE-B9A5-551EDCDD373F}"/>
                </a:ext>
              </a:extLst>
            </p:cNvPr>
            <p:cNvSpPr txBox="1"/>
            <p:nvPr/>
          </p:nvSpPr>
          <p:spPr>
            <a:xfrm>
              <a:off x="576072" y="2783840"/>
              <a:ext cx="287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Feature Selection/Engineering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6D7A13-92F0-1928-8C89-213F867889E9}"/>
              </a:ext>
            </a:extLst>
          </p:cNvPr>
          <p:cNvGrpSpPr/>
          <p:nvPr/>
        </p:nvGrpSpPr>
        <p:grpSpPr>
          <a:xfrm>
            <a:off x="3910692" y="1778508"/>
            <a:ext cx="1542364" cy="1374664"/>
            <a:chOff x="3819252" y="1778508"/>
            <a:chExt cx="1542364" cy="1374664"/>
          </a:xfrm>
        </p:grpSpPr>
        <p:pic>
          <p:nvPicPr>
            <p:cNvPr id="13" name="Graphic 12" descr="Leaf outline">
              <a:extLst>
                <a:ext uri="{FF2B5EF4-FFF2-40B4-BE49-F238E27FC236}">
                  <a16:creationId xmlns:a16="http://schemas.microsoft.com/office/drawing/2014/main" id="{CCB935D7-1364-37DA-7D17-05C955C8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33234" y="177850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80FA8E-449D-9C34-8D45-A910466EC2A5}"/>
                </a:ext>
              </a:extLst>
            </p:cNvPr>
            <p:cNvSpPr txBox="1"/>
            <p:nvPr/>
          </p:nvSpPr>
          <p:spPr>
            <a:xfrm>
              <a:off x="3819252" y="2783840"/>
              <a:ext cx="1542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Create models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0ADE06-4CEF-39D0-6C53-51132CFFAD8F}"/>
              </a:ext>
            </a:extLst>
          </p:cNvPr>
          <p:cNvGrpSpPr/>
          <p:nvPr/>
        </p:nvGrpSpPr>
        <p:grpSpPr>
          <a:xfrm>
            <a:off x="6144148" y="1778508"/>
            <a:ext cx="2219886" cy="1367552"/>
            <a:chOff x="6144148" y="1778508"/>
            <a:chExt cx="2219886" cy="1367552"/>
          </a:xfrm>
        </p:grpSpPr>
        <p:pic>
          <p:nvPicPr>
            <p:cNvPr id="10" name="Graphic 9" descr="Bamboo outline">
              <a:extLst>
                <a:ext uri="{FF2B5EF4-FFF2-40B4-BE49-F238E27FC236}">
                  <a16:creationId xmlns:a16="http://schemas.microsoft.com/office/drawing/2014/main" id="{A6DED538-BB13-A006-BAB3-14AC8E09C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96891" y="1778508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76FAE0-2D4E-13C9-6F64-709EE378847C}"/>
                </a:ext>
              </a:extLst>
            </p:cNvPr>
            <p:cNvSpPr txBox="1"/>
            <p:nvPr/>
          </p:nvSpPr>
          <p:spPr>
            <a:xfrm>
              <a:off x="6144148" y="2776728"/>
              <a:ext cx="221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Optimized Parameters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5FC08A-6DD7-DD57-AEC7-805F3375ABE4}"/>
              </a:ext>
            </a:extLst>
          </p:cNvPr>
          <p:cNvGrpSpPr/>
          <p:nvPr/>
        </p:nvGrpSpPr>
        <p:grpSpPr>
          <a:xfrm>
            <a:off x="8937371" y="1778508"/>
            <a:ext cx="2219886" cy="1374664"/>
            <a:chOff x="8937371" y="1778508"/>
            <a:chExt cx="2219886" cy="1374664"/>
          </a:xfrm>
        </p:grpSpPr>
        <p:pic>
          <p:nvPicPr>
            <p:cNvPr id="15" name="Graphic 14" descr="Acorn outline">
              <a:extLst>
                <a:ext uri="{FF2B5EF4-FFF2-40B4-BE49-F238E27FC236}">
                  <a16:creationId xmlns:a16="http://schemas.microsoft.com/office/drawing/2014/main" id="{1EC28F36-6EBD-63A6-7D8E-B044AF28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60549" y="1778508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839FA9-0506-FEB8-D758-B51972E53741}"/>
                </a:ext>
              </a:extLst>
            </p:cNvPr>
            <p:cNvSpPr txBox="1"/>
            <p:nvPr/>
          </p:nvSpPr>
          <p:spPr>
            <a:xfrm>
              <a:off x="8937371" y="2783840"/>
              <a:ext cx="221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Altered Thresholds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uiExpand="1" build="p"/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7CF22-7B32-3538-08A5-5F536562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143BF8-9EC2-F7AB-7382-38542EC9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US" sz="1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643F-37E1-3B1C-CB54-F4BB31A22031}"/>
              </a:ext>
            </a:extLst>
          </p:cNvPr>
          <p:cNvGrpSpPr/>
          <p:nvPr/>
        </p:nvGrpSpPr>
        <p:grpSpPr>
          <a:xfrm>
            <a:off x="412797" y="1895585"/>
            <a:ext cx="11366406" cy="4054381"/>
            <a:chOff x="412797" y="1895585"/>
            <a:chExt cx="11366406" cy="405438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8BCEE3F-1087-E6BE-E76A-DF336CF574D0}"/>
                </a:ext>
              </a:extLst>
            </p:cNvPr>
            <p:cNvGrpSpPr/>
            <p:nvPr/>
          </p:nvGrpSpPr>
          <p:grpSpPr>
            <a:xfrm>
              <a:off x="412797" y="1895585"/>
              <a:ext cx="11366406" cy="4054381"/>
              <a:chOff x="57793" y="-8391"/>
              <a:chExt cx="5037288" cy="165735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C90D9CA-4084-1950-287A-64E23D421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4331" y="-8391"/>
                <a:ext cx="2540750" cy="1657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C0D4B49-6ACA-790B-CBA2-C70F998AD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93" y="-8391"/>
                <a:ext cx="2415555" cy="1657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E4B60F-8C8A-0DFC-66FF-11363793FD3C}"/>
                </a:ext>
              </a:extLst>
            </p:cNvPr>
            <p:cNvSpPr txBox="1"/>
            <p:nvPr/>
          </p:nvSpPr>
          <p:spPr>
            <a:xfrm>
              <a:off x="856035" y="2159539"/>
              <a:ext cx="134241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Household size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01E7AD-8F8F-9478-3768-6E576C906224}"/>
                </a:ext>
              </a:extLst>
            </p:cNvPr>
            <p:cNvSpPr txBox="1"/>
            <p:nvPr/>
          </p:nvSpPr>
          <p:spPr>
            <a:xfrm>
              <a:off x="666671" y="2828268"/>
              <a:ext cx="153178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Smokes Tobacco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836D11-649E-1C69-C1D8-1DA826DE0ABB}"/>
                </a:ext>
              </a:extLst>
            </p:cNvPr>
            <p:cNvSpPr txBox="1"/>
            <p:nvPr/>
          </p:nvSpPr>
          <p:spPr>
            <a:xfrm>
              <a:off x="6693408" y="3154412"/>
              <a:ext cx="12741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Smokes Tobacco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496DB0-DB88-8F11-E662-9C5DC618415B}"/>
                </a:ext>
              </a:extLst>
            </p:cNvPr>
            <p:cNvSpPr txBox="1"/>
            <p:nvPr/>
          </p:nvSpPr>
          <p:spPr>
            <a:xfrm>
              <a:off x="666670" y="2481579"/>
              <a:ext cx="153178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Subsidized rent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77B0FE-5A6B-A31A-E563-B9FCEAB1EFC0}"/>
                </a:ext>
              </a:extLst>
            </p:cNvPr>
            <p:cNvSpPr txBox="1"/>
            <p:nvPr/>
          </p:nvSpPr>
          <p:spPr>
            <a:xfrm>
              <a:off x="6625187" y="4408028"/>
              <a:ext cx="134241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Household size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651691-A12B-F178-6C65-D180C4B919AC}"/>
                </a:ext>
              </a:extLst>
            </p:cNvPr>
            <p:cNvSpPr txBox="1"/>
            <p:nvPr/>
          </p:nvSpPr>
          <p:spPr>
            <a:xfrm>
              <a:off x="6815328" y="2528148"/>
              <a:ext cx="11522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Liquid Assets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579C54-7D83-06BB-A8DD-D05BAD839227}"/>
                </a:ext>
              </a:extLst>
            </p:cNvPr>
            <p:cNvSpPr txBox="1"/>
            <p:nvPr/>
          </p:nvSpPr>
          <p:spPr>
            <a:xfrm>
              <a:off x="856035" y="3121124"/>
              <a:ext cx="134241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Public Housing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6EE023-0F0E-8438-E832-2F2CB0BFC2F4}"/>
                </a:ext>
              </a:extLst>
            </p:cNvPr>
            <p:cNvSpPr txBox="1"/>
            <p:nvPr/>
          </p:nvSpPr>
          <p:spPr>
            <a:xfrm>
              <a:off x="865763" y="3458085"/>
              <a:ext cx="134241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Meals at Home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ACA5C7-25C8-D657-32BF-F1E2D9108198}"/>
                </a:ext>
              </a:extLst>
            </p:cNvPr>
            <p:cNvSpPr txBox="1"/>
            <p:nvPr/>
          </p:nvSpPr>
          <p:spPr>
            <a:xfrm>
              <a:off x="686127" y="4423268"/>
              <a:ext cx="152205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Meals Together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62FE3A-2271-BA62-CC42-C633EDE71B3F}"/>
                </a:ext>
              </a:extLst>
            </p:cNvPr>
            <p:cNvSpPr txBox="1"/>
            <p:nvPr/>
          </p:nvSpPr>
          <p:spPr>
            <a:xfrm>
              <a:off x="865763" y="4113302"/>
              <a:ext cx="135214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Pregnant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0E93F1-7DCF-A5BB-B0DC-46D13179F643}"/>
                </a:ext>
              </a:extLst>
            </p:cNvPr>
            <p:cNvSpPr txBox="1"/>
            <p:nvPr/>
          </p:nvSpPr>
          <p:spPr>
            <a:xfrm>
              <a:off x="731521" y="3804774"/>
              <a:ext cx="146693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Shops at fish market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E4F88-F2DB-1626-D578-E5972FCB658A}"/>
                </a:ext>
              </a:extLst>
            </p:cNvPr>
            <p:cNvSpPr txBox="1"/>
            <p:nvPr/>
          </p:nvSpPr>
          <p:spPr>
            <a:xfrm>
              <a:off x="576072" y="4743241"/>
              <a:ext cx="164183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School serves breakfast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8D76C0-C909-B656-DD0A-95507B1FD909}"/>
                </a:ext>
              </a:extLst>
            </p:cNvPr>
            <p:cNvSpPr txBox="1"/>
            <p:nvPr/>
          </p:nvSpPr>
          <p:spPr>
            <a:xfrm>
              <a:off x="6316350" y="3795074"/>
              <a:ext cx="165125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School serves breakfast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5E2CF9-C571-75E7-B94A-804B14EFFE5E}"/>
                </a:ext>
              </a:extLst>
            </p:cNvPr>
            <p:cNvSpPr txBox="1"/>
            <p:nvPr/>
          </p:nvSpPr>
          <p:spPr>
            <a:xfrm>
              <a:off x="6435824" y="3485015"/>
              <a:ext cx="153178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Utility not paid in 6mo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18F32-B055-2A4F-B890-3129530BABC6}"/>
                </a:ext>
              </a:extLst>
            </p:cNvPr>
            <p:cNvSpPr txBox="1"/>
            <p:nvPr/>
          </p:nvSpPr>
          <p:spPr>
            <a:xfrm>
              <a:off x="666670" y="5077659"/>
              <a:ext cx="153178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Utility not paid in 6mo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46572F-C3EC-C49F-356D-B86303DDFF91}"/>
                </a:ext>
              </a:extLst>
            </p:cNvPr>
            <p:cNvSpPr txBox="1"/>
            <p:nvPr/>
          </p:nvSpPr>
          <p:spPr>
            <a:xfrm>
              <a:off x="6157016" y="2831895"/>
              <a:ext cx="181058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Health Insurance Expenses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6FF92B-00A9-054B-A3A9-19BE156902E0}"/>
                </a:ext>
              </a:extLst>
            </p:cNvPr>
            <p:cNvSpPr txBox="1"/>
            <p:nvPr/>
          </p:nvSpPr>
          <p:spPr>
            <a:xfrm>
              <a:off x="6157016" y="5084327"/>
              <a:ext cx="181058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Property Tax Expenses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9D220A-E7E6-62E8-C0EF-489162066934}"/>
                </a:ext>
              </a:extLst>
            </p:cNvPr>
            <p:cNvSpPr txBox="1"/>
            <p:nvPr/>
          </p:nvSpPr>
          <p:spPr>
            <a:xfrm>
              <a:off x="6157016" y="4775431"/>
              <a:ext cx="181058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Mortgage Expenses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D82EBE-210F-602C-2268-3FA6934BCA15}"/>
                </a:ext>
              </a:extLst>
            </p:cNvPr>
            <p:cNvSpPr txBox="1"/>
            <p:nvPr/>
          </p:nvSpPr>
          <p:spPr>
            <a:xfrm>
              <a:off x="6046118" y="4097439"/>
              <a:ext cx="192148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000000"/>
                  </a:solidFill>
                  <a:latin typeface="Abadi" panose="020B0604020104020204" pitchFamily="34" charset="0"/>
                </a:rPr>
                <a:t>Primary Store Transportation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D17B24-D12E-2B3D-DF30-A21967AB648B}"/>
                </a:ext>
              </a:extLst>
            </p:cNvPr>
            <p:cNvSpPr txBox="1"/>
            <p:nvPr/>
          </p:nvSpPr>
          <p:spPr>
            <a:xfrm>
              <a:off x="6625186" y="2105989"/>
              <a:ext cx="1342417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0000"/>
                  </a:solidFill>
                  <a:latin typeface="Abadi" panose="020B0604020104020204" pitchFamily="34" charset="0"/>
                </a:rPr>
                <a:t>Income to Poverty Guideline Ratio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4C4C44-2FAE-7D49-415E-20094BF50168}"/>
                </a:ext>
              </a:extLst>
            </p:cNvPr>
            <p:cNvSpPr/>
            <p:nvPr/>
          </p:nvSpPr>
          <p:spPr>
            <a:xfrm>
              <a:off x="7802880" y="5468812"/>
              <a:ext cx="276483" cy="269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B67747-409D-1A65-8622-47C577127707}"/>
                </a:ext>
              </a:extLst>
            </p:cNvPr>
            <p:cNvSpPr/>
            <p:nvPr/>
          </p:nvSpPr>
          <p:spPr>
            <a:xfrm>
              <a:off x="8615858" y="5458652"/>
              <a:ext cx="276483" cy="228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9C9694-3D3E-4602-9118-30BA6EEE60C6}"/>
                </a:ext>
              </a:extLst>
            </p:cNvPr>
            <p:cNvSpPr/>
            <p:nvPr/>
          </p:nvSpPr>
          <p:spPr>
            <a:xfrm>
              <a:off x="9317430" y="5438332"/>
              <a:ext cx="276483" cy="269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F8E676-7916-B729-1B26-290F33E0FA75}"/>
                </a:ext>
              </a:extLst>
            </p:cNvPr>
            <p:cNvSpPr/>
            <p:nvPr/>
          </p:nvSpPr>
          <p:spPr>
            <a:xfrm>
              <a:off x="10120602" y="5418012"/>
              <a:ext cx="276483" cy="269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AB8845-EDA2-DA6D-E641-E4958F94CCC5}"/>
                </a:ext>
              </a:extLst>
            </p:cNvPr>
            <p:cNvSpPr txBox="1"/>
            <p:nvPr/>
          </p:nvSpPr>
          <p:spPr>
            <a:xfrm>
              <a:off x="10292080" y="5615930"/>
              <a:ext cx="519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(%)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C2663D-A2D5-B554-97C5-D4C88B88DED6}"/>
              </a:ext>
            </a:extLst>
          </p:cNvPr>
          <p:cNvSpPr txBox="1"/>
          <p:nvPr/>
        </p:nvSpPr>
        <p:spPr>
          <a:xfrm>
            <a:off x="6046118" y="1775841"/>
            <a:ext cx="5733085" cy="369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                              Top 10 features in </a:t>
            </a:r>
            <a:r>
              <a:rPr lang="en-US" dirty="0" err="1">
                <a:solidFill>
                  <a:srgbClr val="000000"/>
                </a:solidFill>
                <a:latin typeface="Book Antiqua" panose="02040602050305030304" pitchFamily="18" charset="0"/>
              </a:rPr>
              <a:t>XGBoost</a:t>
            </a:r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D2E184-7324-8EF8-2E54-C499297ED1F3}"/>
              </a:ext>
            </a:extLst>
          </p:cNvPr>
          <p:cNvSpPr txBox="1"/>
          <p:nvPr/>
        </p:nvSpPr>
        <p:spPr>
          <a:xfrm>
            <a:off x="412797" y="1786858"/>
            <a:ext cx="5450587" cy="369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                              Top 10 features in Logistic Model</a:t>
            </a:r>
          </a:p>
        </p:txBody>
      </p:sp>
    </p:spTree>
    <p:extLst>
      <p:ext uri="{BB962C8B-B14F-4D97-AF65-F5344CB8AC3E}">
        <p14:creationId xmlns:p14="http://schemas.microsoft.com/office/powerpoint/2010/main" val="340768941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880557"/>
            <a:ext cx="4572000" cy="443615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Forecasting and Prediction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Community Outreach Programs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Informational Campaigns of Available Resources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Food insecurity alleviation branch set-up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Assist Policy Implementation</a:t>
            </a:r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32" r="32"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1421</Words>
  <Application>Microsoft Office PowerPoint</Application>
  <PresentationFormat>Widescreen</PresentationFormat>
  <Paragraphs>201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inherit</vt:lpstr>
      <vt:lpstr>Abadi</vt:lpstr>
      <vt:lpstr>Arial</vt:lpstr>
      <vt:lpstr>Book Antiqua</vt:lpstr>
      <vt:lpstr>Calibri</vt:lpstr>
      <vt:lpstr>Courier New</vt:lpstr>
      <vt:lpstr>Georgia</vt:lpstr>
      <vt:lpstr>Gill Sans Nova</vt:lpstr>
      <vt:lpstr>Gill Sans Nova Light</vt:lpstr>
      <vt:lpstr>Roboto</vt:lpstr>
      <vt:lpstr>Sagona Book</vt:lpstr>
      <vt:lpstr>Office Theme</vt:lpstr>
      <vt:lpstr>Food Insecurity</vt:lpstr>
      <vt:lpstr>The Problem</vt:lpstr>
      <vt:lpstr>The Situation</vt:lpstr>
      <vt:lpstr>The Research</vt:lpstr>
      <vt:lpstr>Data Collection</vt:lpstr>
      <vt:lpstr>Model Evaluation</vt:lpstr>
      <vt:lpstr>Optimized Models and Results</vt:lpstr>
      <vt:lpstr>Feature Importance</vt:lpstr>
      <vt:lpstr>Next Steps</vt:lpstr>
      <vt:lpstr>PowerPoint Presentation</vt:lpstr>
      <vt:lpstr>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Insecurity</dc:title>
  <dc:creator>Liana Principe</dc:creator>
  <cp:lastModifiedBy>Liana Principe</cp:lastModifiedBy>
  <cp:revision>1</cp:revision>
  <dcterms:created xsi:type="dcterms:W3CDTF">2023-03-20T04:25:11Z</dcterms:created>
  <dcterms:modified xsi:type="dcterms:W3CDTF">2023-04-13T17:20:37Z</dcterms:modified>
</cp:coreProperties>
</file>