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B60A1-9C74-446B-A5B9-B0F1A05A6646}" type="datetimeFigureOut">
              <a:rPr lang="ru-RU" smtClean="0"/>
              <a:t>10.01.2022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488C9-4325-4084-B850-9CC162A1AE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82110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B60A1-9C74-446B-A5B9-B0F1A05A6646}" type="datetimeFigureOut">
              <a:rPr lang="ru-RU" smtClean="0"/>
              <a:t>10.01.2022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488C9-4325-4084-B850-9CC162A1AE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46144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B60A1-9C74-446B-A5B9-B0F1A05A6646}" type="datetimeFigureOut">
              <a:rPr lang="ru-RU" smtClean="0"/>
              <a:t>10.01.2022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488C9-4325-4084-B850-9CC162A1AE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47538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B60A1-9C74-446B-A5B9-B0F1A05A6646}" type="datetimeFigureOut">
              <a:rPr lang="ru-RU" smtClean="0"/>
              <a:t>10.01.2022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488C9-4325-4084-B850-9CC162A1AE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34134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B60A1-9C74-446B-A5B9-B0F1A05A6646}" type="datetimeFigureOut">
              <a:rPr lang="ru-RU" smtClean="0"/>
              <a:t>10.01.2022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488C9-4325-4084-B850-9CC162A1AE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58311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B60A1-9C74-446B-A5B9-B0F1A05A6646}" type="datetimeFigureOut">
              <a:rPr lang="ru-RU" smtClean="0"/>
              <a:t>10.01.2022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488C9-4325-4084-B850-9CC162A1AE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80295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B60A1-9C74-446B-A5B9-B0F1A05A6646}" type="datetimeFigureOut">
              <a:rPr lang="ru-RU" smtClean="0"/>
              <a:t>10.01.2022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488C9-4325-4084-B850-9CC162A1AE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25607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B60A1-9C74-446B-A5B9-B0F1A05A6646}" type="datetimeFigureOut">
              <a:rPr lang="ru-RU" smtClean="0"/>
              <a:t>10.01.2022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488C9-4325-4084-B850-9CC162A1AE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10774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B60A1-9C74-446B-A5B9-B0F1A05A6646}" type="datetimeFigureOut">
              <a:rPr lang="ru-RU" smtClean="0"/>
              <a:t>10.01.2022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488C9-4325-4084-B850-9CC162A1AE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8615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B60A1-9C74-446B-A5B9-B0F1A05A6646}" type="datetimeFigureOut">
              <a:rPr lang="ru-RU" smtClean="0"/>
              <a:t>10.01.2022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488C9-4325-4084-B850-9CC162A1AE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90924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B60A1-9C74-446B-A5B9-B0F1A05A6646}" type="datetimeFigureOut">
              <a:rPr lang="ru-RU" smtClean="0"/>
              <a:t>10.01.2022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488C9-4325-4084-B850-9CC162A1AE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97298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78000"/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2B60A1-9C74-446B-A5B9-B0F1A05A6646}" type="datetimeFigureOut">
              <a:rPr lang="ru-RU" smtClean="0"/>
              <a:t>10.01.2022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E488C9-4325-4084-B850-9CC162A1AE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4826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617076" y="2722991"/>
            <a:ext cx="6884276" cy="1337824"/>
          </a:xfrm>
        </p:spPr>
        <p:txBody>
          <a:bodyPr>
            <a:normAutofit/>
          </a:bodyPr>
          <a:lstStyle/>
          <a:p>
            <a:r>
              <a:rPr lang="ru-RU" sz="1800" dirty="0" smtClean="0">
                <a:solidFill>
                  <a:schemeClr val="bg1"/>
                </a:solidFill>
              </a:rPr>
              <a:t>Проект выполнили</a:t>
            </a:r>
          </a:p>
          <a:p>
            <a:r>
              <a:rPr lang="ru-RU" sz="1800" dirty="0" smtClean="0">
                <a:solidFill>
                  <a:schemeClr val="bg1"/>
                </a:solidFill>
              </a:rPr>
              <a:t>Лапа Антонина и Чуфарова Полина</a:t>
            </a:r>
            <a:endParaRPr lang="ru-RU" sz="18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04841" y="252249"/>
            <a:ext cx="1508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Москва, 2022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39825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О игре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2315151"/>
            <a:ext cx="5793509" cy="4002521"/>
          </a:xfrm>
        </p:spPr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В Парке Юрского периода происходит авария. Одновременно из строя выходят несколько систем, обеспечивающих нормальную работу парка и лабораторий. Главный герой – работник парка, ему нужно устранить все поломки и спасти парк от катастрофы. </a:t>
            </a:r>
          </a:p>
        </p:txBody>
      </p:sp>
    </p:spTree>
    <p:extLst>
      <p:ext uri="{BB962C8B-B14F-4D97-AF65-F5344CB8AC3E}">
        <p14:creationId xmlns:p14="http://schemas.microsoft.com/office/powerpoint/2010/main" val="3101997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1 мини игра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1258" y="533942"/>
            <a:ext cx="3846783" cy="231349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038" y="1582414"/>
            <a:ext cx="7529922" cy="452856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954361" y="5551055"/>
            <a:ext cx="2399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Соединение проводов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34986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2 мини игра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9455" y="273915"/>
            <a:ext cx="6003417" cy="6370649"/>
          </a:xfrm>
        </p:spPr>
      </p:pic>
      <p:sp>
        <p:nvSpPr>
          <p:cNvPr id="5" name="TextBox 4"/>
          <p:cNvSpPr txBox="1"/>
          <p:nvPr/>
        </p:nvSpPr>
        <p:spPr>
          <a:xfrm>
            <a:off x="514927" y="5292437"/>
            <a:ext cx="38515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Лабиринт с ключами и минами,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разбросанными по лабиринту, и 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обозначенные как в «сапере»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46774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3 мини игра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8655" y="606423"/>
            <a:ext cx="7536872" cy="5944223"/>
          </a:xfrm>
        </p:spPr>
      </p:pic>
      <p:sp>
        <p:nvSpPr>
          <p:cNvPr id="5" name="TextBox 4"/>
          <p:cNvSpPr txBox="1"/>
          <p:nvPr/>
        </p:nvSpPr>
        <p:spPr>
          <a:xfrm>
            <a:off x="544946" y="5098473"/>
            <a:ext cx="2208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Ловля яиц в корзину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35079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4 мини игра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673" y="1844098"/>
            <a:ext cx="4100508" cy="4351338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2895" y="277091"/>
            <a:ext cx="5970905" cy="6336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1237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85</Words>
  <Application>Microsoft Office PowerPoint</Application>
  <PresentationFormat>Широкоэкранный</PresentationFormat>
  <Paragraphs>14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Тема Office</vt:lpstr>
      <vt:lpstr>Презентация PowerPoint</vt:lpstr>
      <vt:lpstr>О игре</vt:lpstr>
      <vt:lpstr>1 мини игра</vt:lpstr>
      <vt:lpstr>2 мини игра</vt:lpstr>
      <vt:lpstr>3 мини игра</vt:lpstr>
      <vt:lpstr>4 мини игра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Антонина Лапа</dc:creator>
  <cp:lastModifiedBy>Антонина Лапа</cp:lastModifiedBy>
  <cp:revision>5</cp:revision>
  <dcterms:created xsi:type="dcterms:W3CDTF">2022-01-10T16:28:58Z</dcterms:created>
  <dcterms:modified xsi:type="dcterms:W3CDTF">2022-01-10T17:07:35Z</dcterms:modified>
</cp:coreProperties>
</file>