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89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152" autoAdjust="0"/>
    <p:restoredTop sz="94608" autoAdjust="0"/>
  </p:normalViewPr>
  <p:slideViewPr>
    <p:cSldViewPr>
      <p:cViewPr>
        <p:scale>
          <a:sx n="80" d="100"/>
          <a:sy n="80" d="100"/>
        </p:scale>
        <p:origin x="-1378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5" name="Sottotito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1" name="Segnaposto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immagin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egnaposto tito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1" name="Segnaposto tes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7" name="Segnaposto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B58B49C-8DE3-4944-A07E-4B0DF9A1E98B}" type="datetimeFigureOut">
              <a:rPr lang="it-IT" smtClean="0"/>
              <a:pPr/>
              <a:t>07/09/2023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D74277-9836-4AF4-B215-939F4EFC290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 smtClean="0"/>
              <a:t>Medea nell’antichità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357554" y="4071942"/>
            <a:ext cx="5114778" cy="1101248"/>
          </a:xfrm>
        </p:spPr>
        <p:txBody>
          <a:bodyPr>
            <a:noAutofit/>
          </a:bodyPr>
          <a:lstStyle/>
          <a:p>
            <a:r>
              <a:rPr lang="it-IT" sz="2800" dirty="0" smtClean="0"/>
              <a:t>Laura </a:t>
            </a:r>
            <a:r>
              <a:rPr lang="it-IT" sz="2800" dirty="0" err="1" smtClean="0"/>
              <a:t>Pagnini</a:t>
            </a:r>
            <a:r>
              <a:rPr lang="it-IT" sz="2800" dirty="0" smtClean="0"/>
              <a:t>, Progetto per l'esame di </a:t>
            </a:r>
            <a:r>
              <a:rPr lang="it-IT" sz="2800" dirty="0" err="1" smtClean="0"/>
              <a:t>Digital</a:t>
            </a:r>
            <a:r>
              <a:rPr lang="it-IT" sz="2800" dirty="0" smtClean="0"/>
              <a:t> </a:t>
            </a:r>
            <a:r>
              <a:rPr lang="it-IT" sz="2800" dirty="0" err="1" smtClean="0"/>
              <a:t>humanities</a:t>
            </a:r>
            <a:endParaRPr lang="it-IT" sz="2800" dirty="0"/>
          </a:p>
        </p:txBody>
      </p:sp>
      <p:pic>
        <p:nvPicPr>
          <p:cNvPr id="1026" name="Picture 2" descr="C:\Users\Utente\Desktop\Digital humanities\immagini\icona.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2643174" cy="2155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L’idea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i="1" dirty="0" smtClean="0"/>
              <a:t>	</a:t>
            </a:r>
            <a:r>
              <a:rPr lang="it-IT" sz="3200" i="1" dirty="0" smtClean="0"/>
              <a:t>Medea nell’antichità</a:t>
            </a:r>
            <a:r>
              <a:rPr lang="it-IT" sz="3200" dirty="0" smtClean="0"/>
              <a:t> </a:t>
            </a:r>
            <a:r>
              <a:rPr lang="it-IT" sz="3200" dirty="0" smtClean="0"/>
              <a:t>è un progetto di raccolta e catalogazione di vari oggetti culturali e multimediali ispirati alla figura dell’eroina tragica durante l'antichità, per mettere in evidenza punti di contatto e differenze tra le diverse versioni del mito nel </a:t>
            </a:r>
            <a:r>
              <a:rPr lang="it-IT" sz="3200" dirty="0" smtClean="0"/>
              <a:t>passato.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????OBIETTIVI????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 smtClean="0"/>
              <a:t>ITEM INDIVIDUATI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011680"/>
            <a:ext cx="7239000" cy="484632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Opere letterarie antiche</a:t>
            </a:r>
          </a:p>
          <a:p>
            <a:pPr algn="ctr"/>
            <a:endParaRPr lang="it-IT" sz="800" dirty="0" smtClean="0"/>
          </a:p>
          <a:p>
            <a:pPr algn="ctr"/>
            <a:r>
              <a:rPr lang="it-IT" sz="3200" dirty="0" smtClean="0"/>
              <a:t>Opere d’arte antiche</a:t>
            </a:r>
          </a:p>
          <a:p>
            <a:pPr algn="ctr"/>
            <a:endParaRPr lang="it-IT" sz="800" dirty="0" smtClean="0"/>
          </a:p>
          <a:p>
            <a:pPr algn="ctr"/>
            <a:r>
              <a:rPr lang="it-IT" sz="3200" dirty="0" smtClean="0"/>
              <a:t>Edizioni moderne commentate delle opere letterarie</a:t>
            </a:r>
          </a:p>
          <a:p>
            <a:pPr algn="ctr"/>
            <a:endParaRPr lang="it-IT" sz="800" dirty="0" smtClean="0"/>
          </a:p>
          <a:p>
            <a:pPr algn="ctr"/>
            <a:r>
              <a:rPr lang="it-IT" sz="3200" dirty="0" err="1" smtClean="0"/>
              <a:t>Videolezioni</a:t>
            </a:r>
            <a:r>
              <a:rPr lang="it-IT" sz="3200" dirty="0" smtClean="0"/>
              <a:t> riguardanti le opere letterarie e artistiche antiche</a:t>
            </a:r>
            <a:endParaRPr lang="it-IT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to">
  <a:themeElements>
    <a:clrScheme name="Mi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i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1015</TotalTime>
  <Words>37</Words>
  <Application>Microsoft Office PowerPoint</Application>
  <PresentationFormat>Presentazione su schermo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Mito</vt:lpstr>
      <vt:lpstr>Medea nell’antichità</vt:lpstr>
      <vt:lpstr>L’idea</vt:lpstr>
      <vt:lpstr>????OBIETTIVI????</vt:lpstr>
      <vt:lpstr>ITEM INDIVIDUATI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Amici 21</dc:title>
  <dc:creator>Utente</dc:creator>
  <cp:lastModifiedBy>Utente</cp:lastModifiedBy>
  <cp:revision>113</cp:revision>
  <dcterms:created xsi:type="dcterms:W3CDTF">2023-01-02T17:01:35Z</dcterms:created>
  <dcterms:modified xsi:type="dcterms:W3CDTF">2023-09-07T16:42:21Z</dcterms:modified>
</cp:coreProperties>
</file>