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4" r:id="rId7"/>
    <p:sldId id="263" r:id="rId8"/>
    <p:sldId id="265" r:id="rId9"/>
    <p:sldId id="267" r:id="rId10"/>
    <p:sldId id="268" r:id="rId11"/>
    <p:sldId id="266" r:id="rId12"/>
    <p:sldId id="26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8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A80C-B9A7-42AA-B045-D96F3A9F9CC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B0BD-A337-4D40-A3BD-61054B4C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1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gawk/manual/gawk.html#Forewor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Network-Simulation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296883"/>
            <a:ext cx="10973790" cy="588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{	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"No of CBR packets send\t\t:"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cbr_send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"No of CBR packets received\t:"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cbr_recv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"Packet Delivery ratio\t\t:"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cbr_recv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cbr_send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*100)	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"\n\n\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TCP packets send\t\t:"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tcp_send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"No of TCP packets received\t:"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tcp_recv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"Packet Delivery Ratio\t\t:"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tcp_recv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tcp_send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*100)	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1" y="273911"/>
            <a:ext cx="11287942" cy="62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6152606"/>
          </a:xfrm>
        </p:spPr>
        <p:txBody>
          <a:bodyPr>
            <a:noAutofit/>
          </a:bodyPr>
          <a:lstStyle/>
          <a:p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exp1.tcl #for writing the program</a:t>
            </a:r>
          </a:p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 exp1.tcl #two files created (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</a:p>
          <a:p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exp1.nam  #for viewing network flow (GUI window)</a:t>
            </a:r>
          </a:p>
          <a:p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exp1.awk  #for writing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 for analyzing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</a:p>
          <a:p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–f exp1.awk exp1.tr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7377" cy="4351338"/>
          </a:xfrm>
        </p:spPr>
        <p:txBody>
          <a:bodyPr/>
          <a:lstStyle/>
          <a:p>
            <a:pPr lvl="0"/>
            <a:r>
              <a:rPr lang="en-US" dirty="0"/>
              <a:t>Write a program for a simple network according to the following figures, n</a:t>
            </a:r>
            <a:r>
              <a:rPr lang="en-US" baseline="-25000" dirty="0"/>
              <a:t>0</a:t>
            </a:r>
            <a:r>
              <a:rPr lang="en-US" dirty="0"/>
              <a:t> node connected to n</a:t>
            </a:r>
            <a:r>
              <a:rPr lang="en-US" baseline="-25000" dirty="0"/>
              <a:t>4</a:t>
            </a:r>
            <a:r>
              <a:rPr lang="en-US" dirty="0"/>
              <a:t> by TCP and n</a:t>
            </a:r>
            <a:r>
              <a:rPr lang="en-US" baseline="-25000" dirty="0"/>
              <a:t>1</a:t>
            </a:r>
            <a:r>
              <a:rPr lang="en-US" dirty="0"/>
              <a:t> node connected to n</a:t>
            </a:r>
            <a:r>
              <a:rPr lang="en-US" baseline="-25000" dirty="0"/>
              <a:t>5</a:t>
            </a:r>
            <a:r>
              <a:rPr lang="en-US" dirty="0"/>
              <a:t> by UDP.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89" y="3139281"/>
            <a:ext cx="7829279" cy="303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78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Exp:1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Installation of NS2</a:t>
            </a:r>
          </a:p>
          <a:p>
            <a:r>
              <a:rPr lang="en-US" sz="3000" dirty="0" smtClean="0"/>
              <a:t>Introduction (What is simulation, what are the file formats of NS2 (</a:t>
            </a:r>
            <a:r>
              <a:rPr lang="en-US" sz="3000" dirty="0" err="1" smtClean="0"/>
              <a:t>c++</a:t>
            </a:r>
            <a:r>
              <a:rPr lang="en-US" sz="3000" dirty="0" smtClean="0"/>
              <a:t>, </a:t>
            </a:r>
            <a:r>
              <a:rPr lang="en-US" sz="3000" dirty="0" err="1" smtClean="0"/>
              <a:t>tcl</a:t>
            </a:r>
            <a:r>
              <a:rPr lang="en-US" sz="3000" dirty="0" smtClean="0"/>
              <a:t>, </a:t>
            </a:r>
            <a:r>
              <a:rPr lang="en-US" sz="3000" dirty="0" err="1" smtClean="0"/>
              <a:t>nam</a:t>
            </a:r>
            <a:r>
              <a:rPr lang="en-US" sz="3000" dirty="0" smtClean="0"/>
              <a:t>, </a:t>
            </a:r>
            <a:r>
              <a:rPr lang="en-US" sz="3000" dirty="0" err="1" smtClean="0"/>
              <a:t>tr</a:t>
            </a:r>
            <a:r>
              <a:rPr lang="en-US" sz="3000" dirty="0" smtClean="0"/>
              <a:t>, </a:t>
            </a:r>
            <a:r>
              <a:rPr lang="en-US" sz="3000" dirty="0" err="1" smtClean="0"/>
              <a:t>awk</a:t>
            </a:r>
            <a:r>
              <a:rPr lang="en-US" sz="3000" dirty="0" smtClean="0"/>
              <a:t>)</a:t>
            </a:r>
          </a:p>
          <a:p>
            <a:r>
              <a:rPr lang="en-US" sz="3000" dirty="0" smtClean="0"/>
              <a:t>Executing simple program to create a wired network program (TCL)</a:t>
            </a:r>
          </a:p>
          <a:p>
            <a:pPr lvl="0"/>
            <a:r>
              <a:rPr lang="en-US" sz="3000" dirty="0" smtClean="0"/>
              <a:t>Adding </a:t>
            </a:r>
            <a:r>
              <a:rPr lang="en-US" sz="3000" dirty="0"/>
              <a:t>UDP protocol and CBR traffic for packet transmission</a:t>
            </a:r>
            <a:r>
              <a:rPr lang="en-US" sz="3000" dirty="0" smtClean="0"/>
              <a:t>.</a:t>
            </a:r>
          </a:p>
          <a:p>
            <a:pPr lvl="0"/>
            <a:r>
              <a:rPr lang="en-US" sz="3000" dirty="0"/>
              <a:t>TCP protocol and FTP traffic </a:t>
            </a:r>
            <a:endParaRPr lang="en-US" sz="3000" dirty="0" smtClean="0"/>
          </a:p>
          <a:p>
            <a:pPr lvl="0"/>
            <a:r>
              <a:rPr lang="en-US" sz="3000" dirty="0" smtClean="0"/>
              <a:t>Nam file viewing </a:t>
            </a:r>
          </a:p>
          <a:p>
            <a:pPr marL="0" lvl="0" indent="0">
              <a:buNone/>
            </a:pP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91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64" y="606187"/>
            <a:ext cx="10789218" cy="55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4857" y="160403"/>
            <a:ext cx="8856016" cy="493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6265" y="5522026"/>
            <a:ext cx="947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N3 (UDP 0)</a:t>
            </a:r>
            <a:r>
              <a:rPr lang="en-US" dirty="0" smtClean="0">
                <a:sym typeface="Wingdings" panose="05000000000000000000" pitchFamily="2" charset="2"/>
              </a:rPr>
              <a:t>destination N5(null 0)   #CBR packets transform   [fid=0]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Source N2 (TCP 0)destination N4 (</a:t>
            </a:r>
            <a:r>
              <a:rPr lang="en-US" dirty="0" err="1" smtClean="0">
                <a:sym typeface="Wingdings" panose="05000000000000000000" pitchFamily="2" charset="2"/>
              </a:rPr>
              <a:t>tcp</a:t>
            </a:r>
            <a:r>
              <a:rPr lang="en-US" dirty="0" smtClean="0">
                <a:sym typeface="Wingdings" panose="05000000000000000000" pitchFamily="2" charset="2"/>
              </a:rPr>
              <a:t> sink 0)  #ftp packets transform [</a:t>
            </a:r>
            <a:r>
              <a:rPr lang="en-US" dirty="0" smtClean="0">
                <a:sym typeface="Wingdings" panose="05000000000000000000" pitchFamily="2" charset="2"/>
              </a:rPr>
              <a:t>fid=0]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34" y="0"/>
            <a:ext cx="10515600" cy="62052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format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6" y="985652"/>
            <a:ext cx="11822355" cy="1080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61" y="2527897"/>
            <a:ext cx="9217540" cy="34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2" y="178130"/>
            <a:ext cx="12078724" cy="60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AWK</a:t>
            </a:r>
            <a:r>
              <a:rPr lang="en-US" dirty="0" smtClean="0"/>
              <a:t> is a </a:t>
            </a:r>
            <a:r>
              <a:rPr lang="en-US" b="1" dirty="0" smtClean="0"/>
              <a:t>programming</a:t>
            </a:r>
            <a:r>
              <a:rPr lang="en-US" dirty="0" smtClean="0"/>
              <a:t> language designed for text processing and typically used as a data extraction and reporting tool.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According to </a:t>
            </a:r>
            <a:r>
              <a:rPr lang="en-US" dirty="0" smtClean="0">
                <a:hlinkClick r:id="rId2"/>
              </a:rPr>
              <a:t>The GNU </a:t>
            </a:r>
            <a:r>
              <a:rPr lang="en-US" dirty="0" err="1" smtClean="0">
                <a:hlinkClick r:id="rId2"/>
              </a:rPr>
              <a:t>Awk</a:t>
            </a:r>
            <a:r>
              <a:rPr lang="en-US" dirty="0" smtClean="0">
                <a:hlinkClick r:id="rId2"/>
              </a:rPr>
              <a:t> Users Guide</a:t>
            </a:r>
            <a:r>
              <a:rPr lang="en-US" dirty="0" smtClean="0"/>
              <a:t> it stands for </a:t>
            </a:r>
            <a:r>
              <a:rPr lang="en-US" dirty="0" err="1" smtClean="0">
                <a:solidFill>
                  <a:srgbClr val="FF0000"/>
                </a:solidFill>
              </a:rPr>
              <a:t>Aho</a:t>
            </a:r>
            <a:r>
              <a:rPr lang="en-US" dirty="0" smtClean="0">
                <a:solidFill>
                  <a:srgbClr val="FF0000"/>
                </a:solidFill>
              </a:rPr>
              <a:t> Weinberger And Kernighan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29" y="115578"/>
            <a:ext cx="7384219" cy="6522727"/>
          </a:xfrm>
        </p:spPr>
      </p:pic>
      <p:sp>
        <p:nvSpPr>
          <p:cNvPr id="5" name="TextBox 4"/>
          <p:cNvSpPr txBox="1"/>
          <p:nvPr/>
        </p:nvSpPr>
        <p:spPr>
          <a:xfrm>
            <a:off x="296883" y="463138"/>
            <a:ext cx="390698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{}</a:t>
            </a:r>
          </a:p>
          <a:p>
            <a:endParaRPr lang="en-US" sz="6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}</a:t>
            </a:r>
          </a:p>
          <a:p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{ }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384" y="368135"/>
            <a:ext cx="4857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{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cbr_send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cbr_recv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tcp_send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tcp_recv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	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387" y="3087584"/>
            <a:ext cx="10937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if($1=="+"&amp;&amp;$3==3&amp;&amp;$4==0&amp;&amp;$5=="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	{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cbr_send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if($1=="r"&amp;&amp;$3==1&amp;&amp;$4==5&amp;&amp;$5=="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	{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cbr_recv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}	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if($1=="+"&amp;&amp;$3==2&amp;&amp;$4==0&amp;&amp;$5=="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	{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tcp_send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}	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if($1=="r"&amp;&amp;$3==1&amp;&amp;$4==4&amp;&amp;$5=="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	{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tcp_recv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Network-Simulation</vt:lpstr>
      <vt:lpstr>Exp:1</vt:lpstr>
      <vt:lpstr>PowerPoint Presentation</vt:lpstr>
      <vt:lpstr>PowerPoint Presentation</vt:lpstr>
      <vt:lpstr>Tr file format</vt:lpstr>
      <vt:lpstr>PowerPoint Presentation</vt:lpstr>
      <vt:lpstr>awk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Exp:2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Network-Simulation</dc:title>
  <dc:creator>VENKATA PHANIKRISHNA balam</dc:creator>
  <cp:lastModifiedBy>VENKATA PHANIKRISHNA balam</cp:lastModifiedBy>
  <cp:revision>8</cp:revision>
  <dcterms:created xsi:type="dcterms:W3CDTF">2019-01-15T03:44:10Z</dcterms:created>
  <dcterms:modified xsi:type="dcterms:W3CDTF">2019-01-15T04:38:46Z</dcterms:modified>
</cp:coreProperties>
</file>