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684F-BAF1-460F-B0D1-25DBD33AE7B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C337-D4C6-4317-8099-8C57B53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" y="365125"/>
            <a:ext cx="11568545" cy="6285057"/>
          </a:xfrm>
        </p:spPr>
        <p:txBody>
          <a:bodyPr>
            <a:normAutofit/>
          </a:bodyPr>
          <a:lstStyle/>
          <a:p>
            <a:r>
              <a:rPr lang="en-US" sz="2400" dirty="0"/>
              <a:t>1 ) Compare the performance of AODV, DSR and DSDV in terms of packet delivery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ratio, throughput and end to end delay. Plot graphs for comparison.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 smtClean="0"/>
              <a:t>Take </a:t>
            </a:r>
            <a:r>
              <a:rPr lang="en-US" sz="2400" dirty="0"/>
              <a:t>x- axis – Number of nodes in the network ( 10, 20, 30, 40, ...,100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Y-axis should contain the performance metrics mentioned above.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Traffic Type – CBR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Packet size – 512 bytes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X-dimension of topography – 100 m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Y-dimension of topography – 100 m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 err="1"/>
              <a:t>Node’;s</a:t>
            </a:r>
            <a:r>
              <a:rPr lang="en-US" sz="2400" dirty="0"/>
              <a:t> movement - Static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Note: Use new trace file format for </a:t>
            </a:r>
            <a:r>
              <a:rPr lang="en-US" sz="2400" dirty="0" err="1"/>
              <a:t>analysing</a:t>
            </a:r>
            <a:r>
              <a:rPr lang="en-US" sz="2400" dirty="0"/>
              <a:t> the trace files obtained from the above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/>
              <a:t>simulations.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1 ) Compare the performance of AODV, DSR and DSDV in terms of packet delivery ratio, throughput and end to end delay. Plot graphs for comparison.  Take x- axis – Number of nodes in the network ( 10, 20, 30, 40, ...,100)  Y-axis should contain the performance metrics mentioned above. Traffic Type – CBR Packet size – 512 bytes X-dimension of topography – 100 m Y-dimension of topography – 100 m Node’;s movement - Static Note: Use new trace file format for analysing the trace files obtained from the above simulations.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1 ) Compare the performance of AODV, DSR and DSDV in terms of packet delivery ratio, throughput and end to end delay. Plot graphs for comparison.  Take x- axis – Number of nodes in the network ( 10, 20, 30, 40, ...,100)  Y-axis should contain the performance metrics mentioned above. Traffic Type – CBR Packet size – 512 bytes X-dimension of topography – 100 m Y-dimension of topography – 100 m Node’;s movement - Static Note: Use new trace file format for analysing the trace files obtained from the above simulations. </dc:title>
  <dc:creator>VENKATA PHANIKRISHNA balam</dc:creator>
  <cp:lastModifiedBy>VENKATA PHANIKRISHNA balam</cp:lastModifiedBy>
  <cp:revision>1</cp:revision>
  <dcterms:created xsi:type="dcterms:W3CDTF">2019-02-05T03:38:37Z</dcterms:created>
  <dcterms:modified xsi:type="dcterms:W3CDTF">2019-02-05T03:40:03Z</dcterms:modified>
</cp:coreProperties>
</file>