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7BA3-CC27-4F5A-A744-80D9D1A9760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7" y="143452"/>
            <a:ext cx="10515600" cy="341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814244"/>
            <a:ext cx="11804072" cy="5780520"/>
          </a:xfrm>
        </p:spPr>
        <p:txBody>
          <a:bodyPr>
            <a:noAutofit/>
          </a:bodyPr>
          <a:lstStyle/>
          <a:p>
            <a:pPr fontAlgn="base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working flow of the AODV protocol implemented in ns2 and try to answer the following questions :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enable HELLO packets in AODV ? Name the file in which you can do it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timers used in AODV protocol? What is the use of timer?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the function in ns2 which gets executed in Network layer of AODV when receiving a packet by any node? Name the file in which this function is present?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the function used in ns2 for AODV to update the route? Mention the filename where the function is present?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function is invoked whenever the link layer reports a route failure? Name the filename also.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local repair in a protocol? Name the local repair function for AODV in ns2? Name the .cc file.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function is responsible for handling link failure? Name the .cc file.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function is responsible for purging the routing table entries from the routing table? Name the .cc file.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>
            <a:normAutofit/>
          </a:bodyPr>
          <a:lstStyle/>
          <a:p>
            <a:pPr algn="just" fontAlgn="base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routing protocol named WFRP ( WSN Flooding Routing Protocol) in ns2 . Simulate it ( Take total number of nodes = 50, No. Of  Source nodes = 49,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Sink nodes = 1) . Write the pseudo code for the working of WFRP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 - WFRP in ns2)</a:t>
            </a: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4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49558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trace file obtained from WFRP protocol for 50 nodes and find the packet   delivery ratio, throughput and end to end delay. </a:t>
            </a:r>
          </a:p>
        </p:txBody>
      </p:sp>
    </p:spTree>
    <p:extLst>
      <p:ext uri="{BB962C8B-B14F-4D97-AF65-F5344CB8AC3E}">
        <p14:creationId xmlns:p14="http://schemas.microsoft.com/office/powerpoint/2010/main" val="390439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PHANIKRISHNA balam</dc:creator>
  <cp:lastModifiedBy>VENKATA PHANIKRISHNA balam</cp:lastModifiedBy>
  <cp:revision>2</cp:revision>
  <dcterms:created xsi:type="dcterms:W3CDTF">2019-02-05T03:40:40Z</dcterms:created>
  <dcterms:modified xsi:type="dcterms:W3CDTF">2019-02-05T03:44:36Z</dcterms:modified>
</cp:coreProperties>
</file>