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7BA3-CC27-4F5A-A744-80D9D1A9760A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D4368-6F4F-475C-85DA-32A1BB42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7BA3-CC27-4F5A-A744-80D9D1A9760A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D4368-6F4F-475C-85DA-32A1BB42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69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7BA3-CC27-4F5A-A744-80D9D1A9760A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D4368-6F4F-475C-85DA-32A1BB42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9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7BA3-CC27-4F5A-A744-80D9D1A9760A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D4368-6F4F-475C-85DA-32A1BB42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13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7BA3-CC27-4F5A-A744-80D9D1A9760A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D4368-6F4F-475C-85DA-32A1BB42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82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7BA3-CC27-4F5A-A744-80D9D1A9760A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D4368-6F4F-475C-85DA-32A1BB42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10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7BA3-CC27-4F5A-A744-80D9D1A9760A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D4368-6F4F-475C-85DA-32A1BB42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43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7BA3-CC27-4F5A-A744-80D9D1A9760A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D4368-6F4F-475C-85DA-32A1BB42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7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7BA3-CC27-4F5A-A744-80D9D1A9760A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D4368-6F4F-475C-85DA-32A1BB42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08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7BA3-CC27-4F5A-A744-80D9D1A9760A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D4368-6F4F-475C-85DA-32A1BB42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67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7BA3-CC27-4F5A-A744-80D9D1A9760A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D4368-6F4F-475C-85DA-32A1BB42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1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47BA3-CC27-4F5A-A744-80D9D1A9760A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D4368-6F4F-475C-85DA-32A1BB42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237" y="814244"/>
            <a:ext cx="11804072" cy="5780520"/>
          </a:xfrm>
        </p:spPr>
        <p:txBody>
          <a:bodyPr>
            <a:noAutofit/>
          </a:bodyPr>
          <a:lstStyle/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model for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AODV, DSDV and DSR protocols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print energy of each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node. Compare these protocols in terms of energy consumption. 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x- axis – Number of nodes in the network ( 10, 20, 30, 40, ...,100)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Y-axis should contain the performance metrics mentioned above.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 Type – CBR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size – 512 bytes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X-dimension of topography – 100 m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Y-dimension of topography – 100 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Node’;s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movement -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Use new trace file format 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trace files obtained from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above simulations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05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VENKATA PHANIKRISHNA balam</dc:creator>
  <cp:lastModifiedBy>VENKATA PHANIKRISHNA balam</cp:lastModifiedBy>
  <cp:revision>4</cp:revision>
  <dcterms:created xsi:type="dcterms:W3CDTF">2019-02-05T03:40:40Z</dcterms:created>
  <dcterms:modified xsi:type="dcterms:W3CDTF">2019-02-12T05:01:05Z</dcterms:modified>
</cp:coreProperties>
</file>