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7BA3-CC27-4F5A-A744-80D9D1A9760A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4368-6F4F-475C-85DA-32A1BB42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7BA3-CC27-4F5A-A744-80D9D1A9760A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4368-6F4F-475C-85DA-32A1BB42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6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7BA3-CC27-4F5A-A744-80D9D1A9760A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4368-6F4F-475C-85DA-32A1BB42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7BA3-CC27-4F5A-A744-80D9D1A9760A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4368-6F4F-475C-85DA-32A1BB42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1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7BA3-CC27-4F5A-A744-80D9D1A9760A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4368-6F4F-475C-85DA-32A1BB42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82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7BA3-CC27-4F5A-A744-80D9D1A9760A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4368-6F4F-475C-85DA-32A1BB42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1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7BA3-CC27-4F5A-A744-80D9D1A9760A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4368-6F4F-475C-85DA-32A1BB42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4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7BA3-CC27-4F5A-A744-80D9D1A9760A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4368-6F4F-475C-85DA-32A1BB42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7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7BA3-CC27-4F5A-A744-80D9D1A9760A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4368-6F4F-475C-85DA-32A1BB42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08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7BA3-CC27-4F5A-A744-80D9D1A9760A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4368-6F4F-475C-85DA-32A1BB42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6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7BA3-CC27-4F5A-A744-80D9D1A9760A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4368-6F4F-475C-85DA-32A1BB42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47BA3-CC27-4F5A-A744-80D9D1A9760A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D4368-6F4F-475C-85DA-32A1BB42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73" y="0"/>
            <a:ext cx="11804072" cy="6858000"/>
          </a:xfrm>
        </p:spPr>
        <p:txBody>
          <a:bodyPr>
            <a:noAutofit/>
          </a:bodyPr>
          <a:lstStyle/>
          <a:p>
            <a:pPr lvl="0"/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a </a:t>
            </a:r>
            <a:r>
              <a:rPr lang="en-US" sz="2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tcl</a:t>
            </a: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script for AODV protocol by using the following parameters given below:</a:t>
            </a:r>
          </a:p>
          <a:p>
            <a:pPr marL="0" indent="0">
              <a:buNone/>
            </a:pP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Topology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- 20 * 20 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, </a:t>
            </a: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source nodes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- 10, 20, 30, 40, 49</a:t>
            </a:r>
          </a:p>
          <a:p>
            <a:pPr marL="0" indent="0"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Sink node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1,  </a:t>
            </a: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sink node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(0,0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source nodes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Each row contains 7 source nodes and each column contains 7 source nodes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each nodes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3m, </a:t>
            </a: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Traffic 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CBR, </a:t>
            </a: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- 802_15_4</a:t>
            </a:r>
          </a:p>
          <a:p>
            <a:pPr marL="0" indent="0"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size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- 100 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 </a:t>
            </a: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- 20 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Kb, </a:t>
            </a: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of nodes 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3, </a:t>
            </a: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Radio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propagation model 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Shadowing  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Shadowing model parameters - 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Shadowing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deviation - </a:t>
            </a: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4.0, Path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exponent - </a:t>
            </a: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3.5, Reference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- </a:t>
            </a: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Carrier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sensing distance of a node - 10 </a:t>
            </a: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m, Receiving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of a node - </a:t>
            </a: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10m, </a:t>
            </a:r>
            <a:r>
              <a:rPr lang="en-US" sz="2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rxPower</a:t>
            </a: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35.28e-3 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txPower</a:t>
            </a: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31.32e-3 </a:t>
            </a: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idlePower</a:t>
            </a: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712e-6 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sleepPower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144e-9, Start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time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11.0, </a:t>
            </a: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time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- 71.0</a:t>
            </a:r>
          </a:p>
          <a:p>
            <a:pPr marL="0" indent="0" fontAlgn="base">
              <a:buNone/>
            </a:pPr>
            <a:endParaRPr lang="en-US" sz="2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39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new trace file format</a:t>
            </a:r>
            <a:endParaRPr lang="en-US" sz="39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05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175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 PHANIKRISHNA balam</dc:creator>
  <cp:lastModifiedBy>VENKATA PHANIKRISHNA balam</cp:lastModifiedBy>
  <cp:revision>6</cp:revision>
  <dcterms:created xsi:type="dcterms:W3CDTF">2019-02-05T03:40:40Z</dcterms:created>
  <dcterms:modified xsi:type="dcterms:W3CDTF">2019-02-19T08:40:46Z</dcterms:modified>
</cp:coreProperties>
</file>