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3" r:id="rId4"/>
    <p:sldId id="258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3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F2BA-9BD5-4CAE-AFFC-2BC58F94067B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80CEA7A-3E0B-4E41-A244-6BC83D7CD6F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F2BA-9BD5-4CAE-AFFC-2BC58F94067B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EA7A-3E0B-4E41-A244-6BC83D7CD6F7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F2BA-9BD5-4CAE-AFFC-2BC58F94067B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EA7A-3E0B-4E41-A244-6BC83D7CD6F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F2BA-9BD5-4CAE-AFFC-2BC58F94067B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EA7A-3E0B-4E41-A244-6BC83D7CD6F7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F2BA-9BD5-4CAE-AFFC-2BC58F94067B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EA7A-3E0B-4E41-A244-6BC83D7CD6F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F2BA-9BD5-4CAE-AFFC-2BC58F94067B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EA7A-3E0B-4E41-A244-6BC83D7CD6F7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F2BA-9BD5-4CAE-AFFC-2BC58F94067B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EA7A-3E0B-4E41-A244-6BC83D7CD6F7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F2BA-9BD5-4CAE-AFFC-2BC58F94067B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EA7A-3E0B-4E41-A244-6BC83D7CD6F7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F2BA-9BD5-4CAE-AFFC-2BC58F94067B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EA7A-3E0B-4E41-A244-6BC83D7CD6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F2BA-9BD5-4CAE-AFFC-2BC58F94067B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EA7A-3E0B-4E41-A244-6BC83D7CD6F7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BD7F2BA-9BD5-4CAE-AFFC-2BC58F94067B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EA7A-3E0B-4E41-A244-6BC83D7CD6F7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7F2BA-9BD5-4CAE-AFFC-2BC58F94067B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80CEA7A-3E0B-4E41-A244-6BC83D7CD6F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8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8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8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8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8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8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8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8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8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406005" y="3828415"/>
            <a:ext cx="427291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/>
              <a:t>Thành viên:</a:t>
            </a:r>
          </a:p>
          <a:p>
            <a:r>
              <a:rPr lang="" altLang="en-US"/>
              <a:t>1. Hồ Tuấn Long</a:t>
            </a:r>
          </a:p>
          <a:p>
            <a:r>
              <a:rPr lang="" altLang="en-US"/>
              <a:t>2. Mai Xuân Minh</a:t>
            </a:r>
          </a:p>
          <a:p>
            <a:r>
              <a:rPr lang="" altLang="en-US"/>
              <a:t>3. Nguyễn Trung Phong</a:t>
            </a:r>
          </a:p>
          <a:p>
            <a:r>
              <a:rPr lang="" altLang="en-US"/>
              <a:t>4. Đỗ Trịnh Quốc Thắng</a:t>
            </a:r>
          </a:p>
          <a:p>
            <a:r>
              <a:rPr lang="" altLang="en-US"/>
              <a:t>5. Nguyễn Xương Thìn</a:t>
            </a:r>
          </a:p>
          <a:p>
            <a:endParaRPr lang="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" altLang="en-US"/>
              <a:t>Giới thiệu về Trường đại học Công Nghệ - ĐHQG Hà Nội</a:t>
            </a:r>
          </a:p>
          <a:p>
            <a:r>
              <a:rPr lang="" altLang="en-US"/>
              <a:t>Công nghệ sử dụng:</a:t>
            </a:r>
          </a:p>
          <a:p>
            <a:pPr marL="0" indent="0">
              <a:buFont typeface="Wingdings" charset="0"/>
              <a:buNone/>
            </a:pPr>
            <a:r>
              <a:rPr lang="" altLang="en-US"/>
              <a:t>    -  Blender</a:t>
            </a:r>
          </a:p>
          <a:p>
            <a:pPr marL="0" indent="0">
              <a:buFont typeface="Wingdings" charset="0"/>
              <a:buNone/>
            </a:pPr>
            <a:r>
              <a:rPr lang="" altLang="en-US"/>
              <a:t>    -  ThreeJS</a:t>
            </a:r>
          </a:p>
          <a:p>
            <a:pPr marL="0" indent="0">
              <a:buFont typeface="Wingdings" charset="0"/>
              <a:buNone/>
            </a:pPr>
            <a:r>
              <a:rPr lang="" altLang="en-US"/>
              <a:t>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three.js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PointLockControls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OBJLoader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MTLLoader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AmbientLight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DirectionalLight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Raycaster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 Feature khác</a:t>
            </a:r>
            <a:br>
              <a:rPr lang="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chạm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camera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xuyên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Phân chia công việc</a:t>
            </a:r>
            <a:br>
              <a:rPr lang="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Hồ Tuấn Long  20%</a:t>
            </a:r>
          </a:p>
          <a:p>
            <a:r>
              <a:rPr lang="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 Xuân Minh  20%</a:t>
            </a:r>
          </a:p>
          <a:p>
            <a:r>
              <a:rPr lang="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Nguyễn Trung Phong 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20%</a:t>
            </a:r>
            <a:endParaRPr lang="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Đỗ Trịnh Quốc Thắng 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20%</a:t>
            </a:r>
            <a:endParaRPr lang="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Nguyễn Xương Thìn 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20%</a:t>
            </a:r>
            <a:endParaRPr lang="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5</TotalTime>
  <Words>159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Gill Sans MT</vt:lpstr>
      <vt:lpstr>Times New Roman</vt:lpstr>
      <vt:lpstr>Wingdings</vt:lpstr>
      <vt:lpstr>Gallery</vt:lpstr>
      <vt:lpstr>Chủ đề: Thiết kế nội dung cho phòng truyền thống</vt:lpstr>
      <vt:lpstr>Content</vt:lpstr>
      <vt:lpstr>Giới thiệu</vt:lpstr>
      <vt:lpstr>Các tính năng lấy từ three.js</vt:lpstr>
      <vt:lpstr>Các Feature khác </vt:lpstr>
      <vt:lpstr>Phân chia công việc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Chủ đề: Thiết kế nội dung cho phòng truyền thống</dc:title>
  <dc:creator>DELL</dc:creator>
  <cp:lastModifiedBy>Thìn Xương</cp:lastModifiedBy>
  <cp:revision>7</cp:revision>
  <dcterms:created xsi:type="dcterms:W3CDTF">2020-11-21T14:18:25Z</dcterms:created>
  <dcterms:modified xsi:type="dcterms:W3CDTF">2020-11-21T17:06:05Z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