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24" r:id="rId1"/>
  </p:sldMasterIdLst>
  <p:notesMasterIdLst>
    <p:notesMasterId r:id="rId6"/>
  </p:notesMasterIdLst>
  <p:handoutMasterIdLst>
    <p:handoutMasterId r:id="rId7"/>
  </p:handoutMasterIdLst>
  <p:sldIdLst>
    <p:sldId id="3490" r:id="rId2"/>
    <p:sldId id="3496" r:id="rId3"/>
    <p:sldId id="3497" r:id="rId4"/>
    <p:sldId id="3495" r:id="rId5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482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pos="1215">
          <p15:clr>
            <a:srgbClr val="A4A3A4"/>
          </p15:clr>
        </p15:guide>
        <p15:guide id="7" pos="6023">
          <p15:clr>
            <a:srgbClr val="A4A3A4"/>
          </p15:clr>
        </p15:guide>
        <p15:guide id="8" pos="1260">
          <p15:clr>
            <a:srgbClr val="A4A3A4"/>
          </p15:clr>
        </p15:guide>
        <p15:guide id="9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A50021"/>
    <a:srgbClr val="FFFFCC"/>
    <a:srgbClr val="CCFFCC"/>
    <a:srgbClr val="FFFF66"/>
    <a:srgbClr val="99CC00"/>
    <a:srgbClr val="006600"/>
    <a:srgbClr val="CCFFFF"/>
    <a:srgbClr val="66FFFF"/>
    <a:srgbClr val="FF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303" autoAdjust="0"/>
  </p:normalViewPr>
  <p:slideViewPr>
    <p:cSldViewPr snapToObjects="1">
      <p:cViewPr varScale="1">
        <p:scale>
          <a:sx n="86" d="100"/>
          <a:sy n="86" d="100"/>
        </p:scale>
        <p:origin x="90" y="144"/>
      </p:cViewPr>
      <p:guideLst>
        <p:guide orient="horz"/>
        <p:guide orient="horz" pos="4065"/>
        <p:guide orient="horz" pos="482"/>
        <p:guide orient="horz" pos="618"/>
        <p:guide orient="horz" pos="663"/>
        <p:guide pos="1215"/>
        <p:guide pos="6023"/>
        <p:guide pos="1260"/>
        <p:guide pos="262"/>
      </p:guideLst>
    </p:cSldViewPr>
  </p:slideViewPr>
  <p:outlineViewPr>
    <p:cViewPr>
      <p:scale>
        <a:sx n="33" d="100"/>
        <a:sy n="33" d="100"/>
      </p:scale>
      <p:origin x="0" y="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-3456" y="-96"/>
      </p:cViewPr>
      <p:guideLst>
        <p:guide orient="horz" pos="313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7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t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7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t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40871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b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71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b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38878A3-376D-4839-AFAD-6B5067A8B1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675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8579" y="0"/>
            <a:ext cx="299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9300" y="762000"/>
            <a:ext cx="5330825" cy="3690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9" y="4760913"/>
            <a:ext cx="4989513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9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40863"/>
            <a:ext cx="2917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b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8579" y="9440863"/>
            <a:ext cx="2995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b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F31FCCA-1E47-432D-9574-A2A32471DD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6839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999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60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46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106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1" y="620688"/>
            <a:ext cx="9361040" cy="355482"/>
          </a:xfrm>
        </p:spPr>
        <p:txBody>
          <a:bodyPr wrap="square">
            <a:spAutoFit/>
          </a:bodyPr>
          <a:lstStyle>
            <a:lvl1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9" y="44450"/>
            <a:ext cx="8784852" cy="53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41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0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272480" y="665292"/>
            <a:ext cx="9361040" cy="3539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eaLnBrk="1" latinLnBrk="0" hangingPunct="1">
              <a:buFontTx/>
              <a:buNone/>
              <a:defRPr lang="ko-KR" altLang="en-US" sz="17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273893" y="104818"/>
            <a:ext cx="184731" cy="40011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lang="ko-KR" altLang="en-US" sz="20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9448789" y="165828"/>
            <a:ext cx="184731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>
              <a:buFontTx/>
              <a:buNone/>
              <a:defRPr lang="ko-KR" altLang="en-US" sz="16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11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554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F204B46-3E2B-4909-BF6D-E047918D466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8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548680"/>
            <a:ext cx="9360470" cy="3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588" y="44450"/>
            <a:ext cx="8785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56138" y="6524625"/>
            <a:ext cx="57579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C3544E17-0DF7-4738-91CA-FA8B6FD792C3}" type="slidenum">
              <a:rPr lang="en-US" altLang="ko-KR" sz="105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/ 2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337376" y="6513470"/>
            <a:ext cx="1468437" cy="27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</a:rPr>
              <a:t>LGE Confidential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18541" y="1268761"/>
            <a:ext cx="8420100" cy="14700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ko-KR" sz="3600" dirty="0" smtClean="0"/>
              <a:t>Daily Book Module User </a:t>
            </a:r>
            <a:r>
              <a:rPr lang="en-US" altLang="ko-KR" sz="3600" dirty="0"/>
              <a:t>Guide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4260850" y="188913"/>
            <a:ext cx="1384300" cy="27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</a:rPr>
              <a:t>LGE Confidential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</a:endParaRPr>
          </a:p>
        </p:txBody>
      </p:sp>
      <p:pic>
        <p:nvPicPr>
          <p:cNvPr id="5" name="Picture 15" descr="C:\Users\Administrator\Desktop\BCG\BCG 3.0\로고\LG_CI_3D_RGB_Stand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408" y="5965513"/>
            <a:ext cx="10414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gray">
          <a:xfrm>
            <a:off x="3728864" y="5445224"/>
            <a:ext cx="2333625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kumimoji="1" sz="1000">
                <a:solidFill>
                  <a:srgbClr val="000000"/>
                </a:solidFill>
                <a:latin typeface="Century Gothic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rgbClr val="000000"/>
                </a:solidFill>
                <a:latin typeface="Century Gothic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rgbClr val="000000"/>
                </a:solidFill>
                <a:latin typeface="Century Gothic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rgbClr val="000000"/>
                </a:solidFill>
                <a:latin typeface="Century Gothic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rgbClr val="000000"/>
                </a:solidFill>
                <a:latin typeface="Century Gothic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Century Gothic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Century Gothic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Century Gothic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rgbClr val="000000"/>
                </a:solidFill>
                <a:latin typeface="Century Gothic" pitchFamily="34" charset="0"/>
                <a:ea typeface="굴림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kumimoji="0"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2025. </a:t>
            </a:r>
            <a:r>
              <a:rPr kumimoji="0"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10</a:t>
            </a:r>
            <a:r>
              <a:rPr kumimoji="0"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kumimoji="0"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10</a:t>
            </a:r>
            <a:endParaRPr kumimoji="0"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kumimoji="0" lang="es-PE" altLang="ko-KR" sz="1600" b="1" dirty="0">
                <a:solidFill>
                  <a:prstClr val="black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IT </a:t>
            </a:r>
            <a:r>
              <a:rPr kumimoji="0" lang="es-PE" altLang="ko-KR" sz="1600" b="1" dirty="0" err="1">
                <a:solidFill>
                  <a:prstClr val="black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Team</a:t>
            </a:r>
            <a:r>
              <a:rPr kumimoji="0" lang="es-PE" altLang="ko-KR" sz="1600" b="1" dirty="0">
                <a:solidFill>
                  <a:prstClr val="black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LGEPR</a:t>
            </a:r>
            <a:endParaRPr kumimoji="0" lang="ko-KR" altLang="en-US" sz="1600" b="1" dirty="0">
              <a:solidFill>
                <a:prstClr val="black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22" y="1044784"/>
            <a:ext cx="2059589" cy="5053349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 err="1" smtClean="0"/>
              <a:t>Daily</a:t>
            </a:r>
            <a:r>
              <a:rPr lang="es-PE" altLang="ko-KR" dirty="0" smtClean="0"/>
              <a:t> Book Module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308099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594118" y="908720"/>
            <a:ext cx="3241761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94117" y="2492896"/>
            <a:ext cx="3241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Daily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Book Module</a:t>
            </a:r>
          </a:p>
          <a:p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Seleccionar esta área para abrir el módulo de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daily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book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, el cual se explicará en las siguiente hojas.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73"/>
          <p:cNvSpPr/>
          <p:nvPr/>
        </p:nvSpPr>
        <p:spPr>
          <a:xfrm>
            <a:off x="2720752" y="5530752"/>
            <a:ext cx="209841" cy="1750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93006" y="5461682"/>
            <a:ext cx="1461844" cy="313239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cxnSp>
        <p:nvCxnSpPr>
          <p:cNvPr id="8" name="Straight Arrow Connector 7"/>
          <p:cNvCxnSpPr>
            <a:stCxn id="15" idx="3"/>
            <a:endCxn id="18" idx="2"/>
          </p:cNvCxnSpPr>
          <p:nvPr/>
        </p:nvCxnSpPr>
        <p:spPr bwMode="auto">
          <a:xfrm flipV="1">
            <a:off x="1954850" y="5618301"/>
            <a:ext cx="765902" cy="1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291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19" y="4028148"/>
            <a:ext cx="5724525" cy="19335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92" y="1183716"/>
            <a:ext cx="5530180" cy="262508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 err="1"/>
              <a:t>Daily</a:t>
            </a:r>
            <a:r>
              <a:rPr lang="es-PE" altLang="ko-KR" dirty="0"/>
              <a:t> Book Module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308099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594118" y="908720"/>
            <a:ext cx="3241761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1389195" y="2496258"/>
            <a:ext cx="209841" cy="1750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7176" y="1988840"/>
            <a:ext cx="3174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Upload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Book Module</a:t>
            </a:r>
            <a:endParaRPr lang="es-PE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Subida masiva de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raw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data de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daily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book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Subir al sistema.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73"/>
          <p:cNvSpPr/>
          <p:nvPr/>
        </p:nvSpPr>
        <p:spPr>
          <a:xfrm>
            <a:off x="2908319" y="3036693"/>
            <a:ext cx="209841" cy="1750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73"/>
          <p:cNvSpPr/>
          <p:nvPr/>
        </p:nvSpPr>
        <p:spPr>
          <a:xfrm>
            <a:off x="3041163" y="4770534"/>
            <a:ext cx="209841" cy="1750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73"/>
          <p:cNvSpPr/>
          <p:nvPr/>
        </p:nvSpPr>
        <p:spPr>
          <a:xfrm>
            <a:off x="3041164" y="5374134"/>
            <a:ext cx="209841" cy="1750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94118" y="4052507"/>
            <a:ext cx="3241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Export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Daily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Book</a:t>
            </a:r>
            <a:endParaRPr lang="es-PE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Seleccionar periodo del año a descargar-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Botón exportar, presionar para descargar el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daily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book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con el periodo seleccionado.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2" y="2434337"/>
            <a:ext cx="5950741" cy="224215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ko-KR" dirty="0" err="1"/>
              <a:t>Daily</a:t>
            </a:r>
            <a:r>
              <a:rPr lang="es-PE" altLang="ko-KR" dirty="0"/>
              <a:t> Book Module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692697"/>
            <a:ext cx="6136861" cy="580193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270997" y="692697"/>
            <a:ext cx="3564882" cy="5787007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24" name="타원 73"/>
          <p:cNvSpPr/>
          <p:nvPr/>
        </p:nvSpPr>
        <p:spPr>
          <a:xfrm>
            <a:off x="1064568" y="2463417"/>
            <a:ext cx="195365" cy="1866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73"/>
          <p:cNvSpPr/>
          <p:nvPr/>
        </p:nvSpPr>
        <p:spPr>
          <a:xfrm>
            <a:off x="3728864" y="2463417"/>
            <a:ext cx="195365" cy="1866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70997" y="1852906"/>
            <a:ext cx="3552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Control de subida de datos por cada módulo</a:t>
            </a:r>
            <a:endParaRPr lang="es-PE" sz="12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Nombre de cada módulo que participa en el proceso del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daily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book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Nombre del equipo encargado de compartir los datos actualizados por cada módulo..</a:t>
            </a:r>
          </a:p>
          <a:p>
            <a:pPr marL="228600" indent="-228600">
              <a:buFont typeface="+mj-lt"/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Última subida de datos para cada módulo.</a:t>
            </a:r>
          </a:p>
          <a:p>
            <a:pPr marL="228600" indent="-228600">
              <a:buFont typeface="+mj-lt"/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Botón para abrir el módulo correspondiente en una nueva pestaña.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73"/>
          <p:cNvSpPr/>
          <p:nvPr/>
        </p:nvSpPr>
        <p:spPr>
          <a:xfrm>
            <a:off x="5097016" y="2463417"/>
            <a:ext cx="195365" cy="1866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5902115" y="2463416"/>
            <a:ext cx="195365" cy="1866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0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180528</TotalTime>
  <Words>152</Words>
  <Application>Microsoft Office PowerPoint</Application>
  <PresentationFormat>A4 Paper (210x297 mm)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Century Gothic</vt:lpstr>
      <vt:lpstr>돋움</vt:lpstr>
      <vt:lpstr>굴림</vt:lpstr>
      <vt:lpstr>HY헤드라인M</vt:lpstr>
      <vt:lpstr>1_기본 디자인</vt:lpstr>
      <vt:lpstr>Daily Book Module User Guide</vt:lpstr>
      <vt:lpstr>Daily Book Module</vt:lpstr>
      <vt:lpstr>Daily Book Module</vt:lpstr>
      <vt:lpstr>Daily Book Module</vt:lpstr>
    </vt:vector>
  </TitlesOfParts>
  <Company>LG CNS Entrue Consulting Partners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CFO 정기업무보고</dc:title>
  <dc:creator>jeongweon.seo@lge.com</dc:creator>
  <cp:lastModifiedBy>lbernaldo js/LGEPR PI</cp:lastModifiedBy>
  <cp:revision>14435</cp:revision>
  <cp:lastPrinted>2015-07-07T07:24:52Z</cp:lastPrinted>
  <dcterms:created xsi:type="dcterms:W3CDTF">2003-07-01T00:36:00Z</dcterms:created>
  <dcterms:modified xsi:type="dcterms:W3CDTF">2025-10-07T20:58:18Z</dcterms:modified>
</cp:coreProperties>
</file>