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24" r:id="rId1"/>
  </p:sldMasterIdLst>
  <p:notesMasterIdLst>
    <p:notesMasterId r:id="rId7"/>
  </p:notesMasterIdLst>
  <p:handoutMasterIdLst>
    <p:handoutMasterId r:id="rId8"/>
  </p:handoutMasterIdLst>
  <p:sldIdLst>
    <p:sldId id="3496" r:id="rId2"/>
    <p:sldId id="3497" r:id="rId3"/>
    <p:sldId id="3499" r:id="rId4"/>
    <p:sldId id="3498" r:id="rId5"/>
    <p:sldId id="3500" r:id="rId6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pos="1215">
          <p15:clr>
            <a:srgbClr val="A4A3A4"/>
          </p15:clr>
        </p15:guide>
        <p15:guide id="7" pos="6023">
          <p15:clr>
            <a:srgbClr val="A4A3A4"/>
          </p15:clr>
        </p15:guide>
        <p15:guide id="8" pos="1260">
          <p15:clr>
            <a:srgbClr val="A4A3A4"/>
          </p15:clr>
        </p15:guide>
        <p15:guide id="9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A50021"/>
    <a:srgbClr val="FFFFCC"/>
    <a:srgbClr val="CCFFCC"/>
    <a:srgbClr val="FFFF66"/>
    <a:srgbClr val="99CC00"/>
    <a:srgbClr val="006600"/>
    <a:srgbClr val="CCFFFF"/>
    <a:srgbClr val="66FFFF"/>
    <a:srgbClr val="F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34580" autoAdjust="0"/>
    <p:restoredTop sz="86410" autoAdjust="0"/>
  </p:normalViewPr>
  <p:slideViewPr>
    <p:cSldViewPr snapToObjects="1">
      <p:cViewPr varScale="1">
        <p:scale>
          <a:sx n="100" d="100"/>
          <a:sy n="100" d="100"/>
        </p:scale>
        <p:origin x="1206" y="96"/>
      </p:cViewPr>
      <p:guideLst>
        <p:guide orient="horz"/>
        <p:guide orient="horz" pos="4065"/>
        <p:guide orient="horz" pos="482"/>
        <p:guide orient="horz" pos="618"/>
        <p:guide orient="horz" pos="663"/>
        <p:guide pos="1215"/>
        <p:guide pos="6023"/>
        <p:guide pos="1260"/>
        <p:guide pos="262"/>
      </p:guideLst>
    </p:cSldViewPr>
  </p:slideViewPr>
  <p:outlineViewPr>
    <p:cViewPr>
      <p:scale>
        <a:sx n="33" d="100"/>
        <a:sy n="33" d="100"/>
      </p:scale>
      <p:origin x="0" y="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-3456" y="-96"/>
      </p:cViewPr>
      <p:guideLst>
        <p:guide orient="horz" pos="313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7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7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40871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71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8878A3-376D-4839-AFAD-6B5067A8B1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675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579" y="0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9300" y="762000"/>
            <a:ext cx="5330825" cy="3690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9" y="4760913"/>
            <a:ext cx="4989513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40863"/>
            <a:ext cx="2917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579" y="944086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31FCCA-1E47-432D-9574-A2A32471D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839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60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05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01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4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2580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1" y="620688"/>
            <a:ext cx="9361040" cy="355482"/>
          </a:xfrm>
        </p:spPr>
        <p:txBody>
          <a:bodyPr wrap="square">
            <a:spAutoFit/>
          </a:bodyPr>
          <a:lstStyle>
            <a:lvl1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9" y="44450"/>
            <a:ext cx="8784852" cy="53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272480" y="665292"/>
            <a:ext cx="9361040" cy="353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eaLnBrk="1" latinLnBrk="0" hangingPunct="1">
              <a:buFontTx/>
              <a:buNone/>
              <a:defRPr lang="ko-KR" altLang="en-US" sz="17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273893" y="104818"/>
            <a:ext cx="184731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lang="ko-KR" altLang="en-US" sz="20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448789" y="165828"/>
            <a:ext cx="184731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>
              <a:buFontTx/>
              <a:buNone/>
              <a:defRPr lang="ko-KR" altLang="en-US" sz="16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548680"/>
            <a:ext cx="9360470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44450"/>
            <a:ext cx="878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56138" y="6524625"/>
            <a:ext cx="57579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C3544E17-0DF7-4738-91CA-FA8B6FD792C3}" type="slidenum">
              <a:rPr lang="en-US" altLang="ko-KR" sz="105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/ 2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337376" y="6513470"/>
            <a:ext cx="14684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</a:rPr>
              <a:t>LGE Confidential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98" y="2460719"/>
            <a:ext cx="2505075" cy="187642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59613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96246" y="908720"/>
            <a:ext cx="3039633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4196854" y="409875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6246" y="3075767"/>
            <a:ext cx="299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Po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Register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Seleccionar esta sección para abrir el módulo de PO Management.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8235" y="4098759"/>
            <a:ext cx="1800200" cy="23838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cxnSp>
        <p:nvCxnSpPr>
          <p:cNvPr id="9" name="Straight Arrow Connector 8"/>
          <p:cNvCxnSpPr>
            <a:stCxn id="24" idx="3"/>
            <a:endCxn id="17" idx="2"/>
          </p:cNvCxnSpPr>
          <p:nvPr/>
        </p:nvCxnSpPr>
        <p:spPr bwMode="auto">
          <a:xfrm flipV="1">
            <a:off x="3178435" y="4206709"/>
            <a:ext cx="1018419" cy="11243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912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1" y="1041778"/>
            <a:ext cx="6408712" cy="376148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2" y="908720"/>
            <a:ext cx="6546462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69272" y="908720"/>
            <a:ext cx="3066608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9272" y="1874775"/>
            <a:ext cx="3136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Nombre del registrador (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kam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Escribir email del registrador (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kam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Seleccionar el cliente asociado al PO.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En caso no se encuentre en la lista el cliente asociado al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po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, puede marcar esta casilla y se habilitará un campo para escribir manualmente el nombre del cliente. 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Recuerde reportar la ausencia del cliente para poder incluirlo lo más pronto posible.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Podrá escribir cualquier observación.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Adjuntar los archivos.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Registrar el PO y envió de email.</a:t>
            </a:r>
          </a:p>
        </p:txBody>
      </p:sp>
      <p:sp>
        <p:nvSpPr>
          <p:cNvPr id="17" name="타원 73"/>
          <p:cNvSpPr/>
          <p:nvPr/>
        </p:nvSpPr>
        <p:spPr>
          <a:xfrm>
            <a:off x="344488" y="193691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80055" y="193691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344488" y="256842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2720752" y="2273513"/>
            <a:ext cx="215900" cy="2014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73"/>
          <p:cNvSpPr/>
          <p:nvPr/>
        </p:nvSpPr>
        <p:spPr>
          <a:xfrm>
            <a:off x="344488" y="326384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73"/>
          <p:cNvSpPr/>
          <p:nvPr/>
        </p:nvSpPr>
        <p:spPr>
          <a:xfrm>
            <a:off x="344488" y="392560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616" y="5219222"/>
            <a:ext cx="3119101" cy="679894"/>
          </a:xfrm>
          <a:prstGeom prst="rect">
            <a:avLst/>
          </a:prstGeom>
        </p:spPr>
      </p:pic>
      <p:sp>
        <p:nvSpPr>
          <p:cNvPr id="19" name="타원 73"/>
          <p:cNvSpPr/>
          <p:nvPr/>
        </p:nvSpPr>
        <p:spPr>
          <a:xfrm>
            <a:off x="3275238" y="531549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73"/>
          <p:cNvSpPr/>
          <p:nvPr/>
        </p:nvSpPr>
        <p:spPr>
          <a:xfrm>
            <a:off x="344488" y="444448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37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4" y="4324350"/>
            <a:ext cx="6409468" cy="1790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2" y="1000084"/>
            <a:ext cx="5688632" cy="262400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61081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897216" y="908720"/>
            <a:ext cx="2938664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0206" y="1188510"/>
            <a:ext cx="286585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Despliegue de los PO extraídos.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Puede seleccionar múltiples archivos.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Se desplegará una tabla donde se mostrará el nombre de cada archivo y en la segunda columna se mostrará el número de </a:t>
            </a:r>
            <a:r>
              <a:rPr lang="es-PE" sz="1100" dirty="0" err="1" smtClean="0">
                <a:latin typeface="맑은 고딕" pitchFamily="50" charset="-127"/>
                <a:ea typeface="맑은 고딕" pitchFamily="50" charset="-127"/>
              </a:rPr>
              <a:t>po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 que se pudo extraer.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Cada número extraído es editable en caso la extracción automática no haya sido precisa.</a:t>
            </a: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Botón “+” para agregar nuevas líneas si en caso hay más PO en un archivo y el botón “-” para borrar nuevas líneas.</a:t>
            </a:r>
            <a:endParaRPr lang="es-PE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Para los clientes: 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Saga Falabella, </a:t>
            </a:r>
            <a:r>
              <a:rPr lang="es-ES" sz="1100" dirty="0" err="1" smtClean="0">
                <a:latin typeface="맑은 고딕" pitchFamily="50" charset="-127"/>
                <a:ea typeface="맑은 고딕" pitchFamily="50" charset="-127"/>
              </a:rPr>
              <a:t>Tottus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 y Tiendas del mejoramiento  del hogar </a:t>
            </a:r>
            <a:r>
              <a:rPr lang="es-ES" sz="11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s-ES" sz="1100" dirty="0" err="1" smtClean="0">
                <a:latin typeface="맑은 고딕" pitchFamily="50" charset="-127"/>
                <a:ea typeface="맑은 고딕" pitchFamily="50" charset="-127"/>
              </a:rPr>
              <a:t>Sodimac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Se considera un ingreso manual de los PO sin necesidad de adjuntar archivos. En este caso, como se indica en la imagen los PO deberán estar separados por comas o por cada línea.</a:t>
            </a:r>
          </a:p>
        </p:txBody>
      </p:sp>
      <p:sp>
        <p:nvSpPr>
          <p:cNvPr id="17" name="타원 73"/>
          <p:cNvSpPr/>
          <p:nvPr/>
        </p:nvSpPr>
        <p:spPr>
          <a:xfrm>
            <a:off x="494077" y="118851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502806" y="161954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4696718" y="194720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6227505" y="1934185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013" y="3591597"/>
            <a:ext cx="2568725" cy="693693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309394" y="408892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4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9" y="2685957"/>
            <a:ext cx="6473660" cy="2012232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8173" y="2564904"/>
            <a:ext cx="2794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Purchase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history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Podemos visualizar todo los registros de cada PO.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Filtros para buscar por PO o para seleccionar un cliente en específico.</a:t>
            </a:r>
          </a:p>
          <a:p>
            <a:pPr marL="228600" indent="-228600">
              <a:buAutoNum type="arabicPeriod"/>
            </a:pP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Tabla que muestra los PO registrados junto los demás datos.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736976" y="2959863"/>
            <a:ext cx="1885609" cy="13927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5463880" y="281151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83188" y="294825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1" y="1578247"/>
            <a:ext cx="3914775" cy="552450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289186" y="171839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8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8173" y="2564904"/>
            <a:ext cx="2794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Email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Ejemplo de formato de correo que se enviará una vez hecho el registro del PO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736976" y="2959863"/>
            <a:ext cx="1885609" cy="13927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5463880" y="281151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83188" y="294825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7" y="2191891"/>
            <a:ext cx="6289481" cy="32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77659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180737</TotalTime>
  <Words>326</Words>
  <Application>Microsoft Office PowerPoint</Application>
  <PresentationFormat>A4 Paper (210x297 mm)</PresentationFormat>
  <Paragraphs>52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Century Gothic</vt:lpstr>
      <vt:lpstr>돋움</vt:lpstr>
      <vt:lpstr>굴림</vt:lpstr>
      <vt:lpstr>HY헤드라인M</vt:lpstr>
      <vt:lpstr>1_기본 디자인</vt:lpstr>
      <vt:lpstr>PO Management – Pages</vt:lpstr>
      <vt:lpstr>PO Management – Pages</vt:lpstr>
      <vt:lpstr>PO Management – Pages</vt:lpstr>
      <vt:lpstr>PO Management – Pages</vt:lpstr>
      <vt:lpstr>PO Management – Pages</vt:lpstr>
    </vt:vector>
  </TitlesOfParts>
  <Company>LG CNS Entrue Consulting Partners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 정기업무보고</dc:title>
  <dc:creator>jeongweon.seo@lge.com</dc:creator>
  <cp:lastModifiedBy>lbernaldo js/LGEPR PI</cp:lastModifiedBy>
  <cp:revision>14593</cp:revision>
  <cp:lastPrinted>2015-07-07T07:24:52Z</cp:lastPrinted>
  <dcterms:created xsi:type="dcterms:W3CDTF">2003-07-01T00:36:00Z</dcterms:created>
  <dcterms:modified xsi:type="dcterms:W3CDTF">2025-10-10T17:41:16Z</dcterms:modified>
</cp:coreProperties>
</file>