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924" r:id="rId1"/>
  </p:sldMasterIdLst>
  <p:notesMasterIdLst>
    <p:notesMasterId r:id="rId7"/>
  </p:notesMasterIdLst>
  <p:handoutMasterIdLst>
    <p:handoutMasterId r:id="rId8"/>
  </p:handoutMasterIdLst>
  <p:sldIdLst>
    <p:sldId id="3496" r:id="rId2"/>
    <p:sldId id="3497" r:id="rId3"/>
    <p:sldId id="3499" r:id="rId4"/>
    <p:sldId id="3498" r:id="rId5"/>
    <p:sldId id="3500" r:id="rId6"/>
  </p:sldIdLst>
  <p:sldSz cx="9906000" cy="6858000" type="A4"/>
  <p:notesSz cx="6807200" cy="99393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000" kern="1200">
        <a:solidFill>
          <a:srgbClr val="000000"/>
        </a:solidFill>
        <a:latin typeface="Century Gothic" pitchFamily="34" charset="0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000" kern="1200">
        <a:solidFill>
          <a:srgbClr val="000000"/>
        </a:solidFill>
        <a:latin typeface="Century Gothic" pitchFamily="34" charset="0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000" kern="1200">
        <a:solidFill>
          <a:srgbClr val="000000"/>
        </a:solidFill>
        <a:latin typeface="Century Gothic" pitchFamily="34" charset="0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000" kern="1200">
        <a:solidFill>
          <a:srgbClr val="000000"/>
        </a:solidFill>
        <a:latin typeface="Century Gothic" pitchFamily="34" charset="0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000" kern="1200">
        <a:solidFill>
          <a:srgbClr val="000000"/>
        </a:solidFill>
        <a:latin typeface="Century Gothic" pitchFamily="34" charset="0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1000" kern="1200">
        <a:solidFill>
          <a:srgbClr val="000000"/>
        </a:solidFill>
        <a:latin typeface="Century Gothic" pitchFamily="34" charset="0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1000" kern="1200">
        <a:solidFill>
          <a:srgbClr val="000000"/>
        </a:solidFill>
        <a:latin typeface="Century Gothic" pitchFamily="34" charset="0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1000" kern="1200">
        <a:solidFill>
          <a:srgbClr val="000000"/>
        </a:solidFill>
        <a:latin typeface="Century Gothic" pitchFamily="34" charset="0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1000" kern="1200">
        <a:solidFill>
          <a:srgbClr val="000000"/>
        </a:solidFill>
        <a:latin typeface="Century Gothic" pitchFamily="34" charset="0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 orient="horz" pos="4065">
          <p15:clr>
            <a:srgbClr val="A4A3A4"/>
          </p15:clr>
        </p15:guide>
        <p15:guide id="3" orient="horz" pos="482">
          <p15:clr>
            <a:srgbClr val="A4A3A4"/>
          </p15:clr>
        </p15:guide>
        <p15:guide id="4" orient="horz" pos="618">
          <p15:clr>
            <a:srgbClr val="A4A3A4"/>
          </p15:clr>
        </p15:guide>
        <p15:guide id="5" orient="horz" pos="663">
          <p15:clr>
            <a:srgbClr val="A4A3A4"/>
          </p15:clr>
        </p15:guide>
        <p15:guide id="6" pos="1215">
          <p15:clr>
            <a:srgbClr val="A4A3A4"/>
          </p15:clr>
        </p15:guide>
        <p15:guide id="7" pos="6023">
          <p15:clr>
            <a:srgbClr val="A4A3A4"/>
          </p15:clr>
        </p15:guide>
        <p15:guide id="8" pos="1260">
          <p15:clr>
            <a:srgbClr val="A4A3A4"/>
          </p15:clr>
        </p15:guide>
        <p15:guide id="9" pos="26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1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CC33"/>
    <a:srgbClr val="A50021"/>
    <a:srgbClr val="FFFFCC"/>
    <a:srgbClr val="CCFFCC"/>
    <a:srgbClr val="FFFF66"/>
    <a:srgbClr val="99CC00"/>
    <a:srgbClr val="006600"/>
    <a:srgbClr val="CCFFFF"/>
    <a:srgbClr val="66FFFF"/>
    <a:srgbClr val="FFE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DBED569-4797-4DF1-A0F4-6AAB3CD982D8}" styleName="밝은 스타일 3 - 강조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>
    <p:restoredLeft sz="34580" autoAdjust="0"/>
    <p:restoredTop sz="86410" autoAdjust="0"/>
  </p:normalViewPr>
  <p:slideViewPr>
    <p:cSldViewPr snapToObjects="1">
      <p:cViewPr varScale="1">
        <p:scale>
          <a:sx n="100" d="100"/>
          <a:sy n="100" d="100"/>
        </p:scale>
        <p:origin x="1206" y="96"/>
      </p:cViewPr>
      <p:guideLst>
        <p:guide orient="horz"/>
        <p:guide orient="horz" pos="4065"/>
        <p:guide orient="horz" pos="482"/>
        <p:guide orient="horz" pos="618"/>
        <p:guide orient="horz" pos="663"/>
        <p:guide pos="1215"/>
        <p:guide pos="6023"/>
        <p:guide pos="1260"/>
        <p:guide pos="262"/>
      </p:guideLst>
    </p:cSldViewPr>
  </p:slideViewPr>
  <p:outlineViewPr>
    <p:cViewPr>
      <p:scale>
        <a:sx n="33" d="100"/>
        <a:sy n="33" d="100"/>
      </p:scale>
      <p:origin x="0" y="382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Objects="1">
      <p:cViewPr varScale="1">
        <p:scale>
          <a:sx n="58" d="100"/>
          <a:sy n="58" d="100"/>
        </p:scale>
        <p:origin x="-3456" y="-96"/>
      </p:cViewPr>
      <p:guideLst>
        <p:guide orient="horz" pos="3131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4" y="7"/>
            <a:ext cx="2951163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549" tIns="44774" rIns="89549" bIns="44774" numCol="1" anchor="t" anchorCtr="0" compatLnSpc="1">
            <a:prstTxWarp prst="textNoShape">
              <a:avLst/>
            </a:prstTxWarp>
          </a:bodyPr>
          <a:lstStyle>
            <a:lvl1pPr algn="l" defTabSz="895508" eaLnBrk="1" latinLnBrk="1" hangingPunct="1">
              <a:lnSpc>
                <a:spcPct val="100000"/>
              </a:lnSpc>
              <a:spcBef>
                <a:spcPct val="0"/>
              </a:spcBef>
              <a:defRPr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6038" y="7"/>
            <a:ext cx="2951162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549" tIns="44774" rIns="89549" bIns="44774" numCol="1" anchor="t" anchorCtr="0" compatLnSpc="1">
            <a:prstTxWarp prst="textNoShape">
              <a:avLst/>
            </a:prstTxWarp>
          </a:bodyPr>
          <a:lstStyle>
            <a:lvl1pPr algn="r" defTabSz="895508" eaLnBrk="1" latinLnBrk="1" hangingPunct="1">
              <a:lnSpc>
                <a:spcPct val="100000"/>
              </a:lnSpc>
              <a:spcBef>
                <a:spcPct val="0"/>
              </a:spcBef>
              <a:defRPr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65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4" y="9440871"/>
            <a:ext cx="2951163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549" tIns="44774" rIns="89549" bIns="44774" numCol="1" anchor="b" anchorCtr="0" compatLnSpc="1">
            <a:prstTxWarp prst="textNoShape">
              <a:avLst/>
            </a:prstTxWarp>
          </a:bodyPr>
          <a:lstStyle>
            <a:lvl1pPr algn="l" defTabSz="895508" eaLnBrk="1" latinLnBrk="1" hangingPunct="1">
              <a:lnSpc>
                <a:spcPct val="100000"/>
              </a:lnSpc>
              <a:spcBef>
                <a:spcPct val="0"/>
              </a:spcBef>
              <a:defRPr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65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6038" y="9440871"/>
            <a:ext cx="2951162" cy="49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549" tIns="44774" rIns="89549" bIns="44774" numCol="1" anchor="b" anchorCtr="0" compatLnSpc="1">
            <a:prstTxWarp prst="textNoShape">
              <a:avLst/>
            </a:prstTxWarp>
          </a:bodyPr>
          <a:lstStyle>
            <a:lvl1pPr algn="r" defTabSz="895508" eaLnBrk="1" latinLnBrk="1" hangingPunct="1">
              <a:lnSpc>
                <a:spcPct val="100000"/>
              </a:lnSpc>
              <a:spcBef>
                <a:spcPct val="0"/>
              </a:spcBef>
              <a:defRPr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338878A3-376D-4839-AFAD-6B5067A8B1C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2667542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4" y="0"/>
            <a:ext cx="29178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561" tIns="44779" rIns="89561" bIns="44779" numCol="1" anchor="t" anchorCtr="0" compatLnSpc="1">
            <a:prstTxWarp prst="textNoShape">
              <a:avLst/>
            </a:prstTxWarp>
          </a:bodyPr>
          <a:lstStyle>
            <a:lvl1pPr algn="l" defTabSz="895508" eaLnBrk="1" latinLnBrk="1" hangingPunct="1">
              <a:lnSpc>
                <a:spcPct val="100000"/>
              </a:lnSpc>
              <a:spcBef>
                <a:spcPct val="0"/>
              </a:spcBef>
              <a:defRPr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942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8579" y="0"/>
            <a:ext cx="2995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561" tIns="44779" rIns="89561" bIns="44779" numCol="1" anchor="t" anchorCtr="0" compatLnSpc="1">
            <a:prstTxWarp prst="textNoShape">
              <a:avLst/>
            </a:prstTxWarp>
          </a:bodyPr>
          <a:lstStyle>
            <a:lvl1pPr algn="r" defTabSz="895508" eaLnBrk="1" latinLnBrk="1" hangingPunct="1">
              <a:lnSpc>
                <a:spcPct val="100000"/>
              </a:lnSpc>
              <a:spcBef>
                <a:spcPct val="0"/>
              </a:spcBef>
              <a:defRPr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58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49300" y="762000"/>
            <a:ext cx="5330825" cy="36909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42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3929" y="4760913"/>
            <a:ext cx="4989513" cy="445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561" tIns="44779" rIns="89561" bIns="447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942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4" y="9440863"/>
            <a:ext cx="2917825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561" tIns="44779" rIns="89561" bIns="44779" numCol="1" anchor="b" anchorCtr="0" compatLnSpc="1">
            <a:prstTxWarp prst="textNoShape">
              <a:avLst/>
            </a:prstTxWarp>
          </a:bodyPr>
          <a:lstStyle>
            <a:lvl1pPr algn="l" defTabSz="895508" eaLnBrk="1" latinLnBrk="1" hangingPunct="1">
              <a:lnSpc>
                <a:spcPct val="100000"/>
              </a:lnSpc>
              <a:spcBef>
                <a:spcPct val="0"/>
              </a:spcBef>
              <a:defRPr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942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8579" y="9440863"/>
            <a:ext cx="2995613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561" tIns="44779" rIns="89561" bIns="44779" numCol="1" anchor="b" anchorCtr="0" compatLnSpc="1">
            <a:prstTxWarp prst="textNoShape">
              <a:avLst/>
            </a:prstTxWarp>
          </a:bodyPr>
          <a:lstStyle>
            <a:lvl1pPr algn="r" defTabSz="895508" eaLnBrk="1" latinLnBrk="1" hangingPunct="1">
              <a:lnSpc>
                <a:spcPct val="100000"/>
              </a:lnSpc>
              <a:spcBef>
                <a:spcPct val="0"/>
              </a:spcBef>
              <a:defRPr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BF31FCCA-1E47-432D-9574-A2A32471DD5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368397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F31FCCA-1E47-432D-9574-A2A32471DD5A}" type="slidenum">
              <a:rPr lang="en-US" altLang="ko-KR" smtClean="0"/>
              <a:pPr>
                <a:defRPr/>
              </a:pPr>
              <a:t>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996088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F31FCCA-1E47-432D-9574-A2A32471DD5A}" type="slidenum">
              <a:rPr lang="en-US" altLang="ko-KR" smtClean="0"/>
              <a:pPr>
                <a:defRPr/>
              </a:pPr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730515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F31FCCA-1E47-432D-9574-A2A32471DD5A}" type="slidenum">
              <a:rPr lang="en-US" altLang="ko-KR" smtClean="0"/>
              <a:pPr>
                <a:defRPr/>
              </a:pPr>
              <a:t>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920167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F31FCCA-1E47-432D-9574-A2A32471DD5A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256404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BF31FCCA-1E47-432D-9574-A2A32471DD5A}" type="slidenum">
              <a:rPr lang="en-US" altLang="ko-KR" smtClean="0"/>
              <a:pPr>
                <a:defRPr/>
              </a:pPr>
              <a:t>4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94791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72481" y="620688"/>
            <a:ext cx="9361040" cy="355482"/>
          </a:xfrm>
        </p:spPr>
        <p:txBody>
          <a:bodyPr wrap="square">
            <a:spAutoFit/>
          </a:bodyPr>
          <a:lstStyle>
            <a:lvl1pPr>
              <a:defRPr sz="15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28589" y="44450"/>
            <a:ext cx="8784852" cy="533400"/>
          </a:xfrm>
        </p:spPr>
        <p:txBody>
          <a:bodyPr/>
          <a:lstStyle>
            <a:lvl1pPr>
              <a:defRPr sz="2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944164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001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/>
          <p:cNvSpPr>
            <a:spLocks noGrp="1"/>
          </p:cNvSpPr>
          <p:nvPr>
            <p:ph type="body" sz="quarter" idx="12"/>
          </p:nvPr>
        </p:nvSpPr>
        <p:spPr>
          <a:xfrm>
            <a:off x="272480" y="665292"/>
            <a:ext cx="9361040" cy="353943"/>
          </a:xfrm>
          <a:prstGeom prst="rect">
            <a:avLst/>
          </a:prstGeom>
        </p:spPr>
        <p:txBody>
          <a:bodyPr>
            <a:spAutoFit/>
          </a:bodyPr>
          <a:lstStyle>
            <a:lvl1pPr marL="0" indent="0" eaLnBrk="1" latinLnBrk="0" hangingPunct="1">
              <a:buFontTx/>
              <a:buNone/>
              <a:defRPr lang="ko-KR" altLang="en-US" sz="1700" b="1" dirty="0">
                <a:latin typeface="Arial" pitchFamily="34" charset="0"/>
                <a:ea typeface="돋움" pitchFamily="50" charset="-127"/>
                <a:cs typeface="Arial" pitchFamily="34" charset="0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3"/>
          </p:nvPr>
        </p:nvSpPr>
        <p:spPr>
          <a:xfrm>
            <a:off x="273893" y="104818"/>
            <a:ext cx="184731" cy="400110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marL="0" indent="0">
              <a:buFontTx/>
              <a:buNone/>
              <a:defRPr lang="ko-KR" altLang="en-US" sz="2000" b="1" dirty="0">
                <a:latin typeface="Arial" pitchFamily="34" charset="0"/>
                <a:ea typeface="돋움" pitchFamily="50" charset="-127"/>
                <a:cs typeface="Arial" pitchFamily="34" charset="0"/>
              </a:defRPr>
            </a:lvl1pPr>
          </a:lstStyle>
          <a:p>
            <a:pPr lvl="0"/>
            <a:endParaRPr lang="ko-KR" altLang="en-US" dirty="0"/>
          </a:p>
        </p:txBody>
      </p:sp>
      <p:sp>
        <p:nvSpPr>
          <p:cNvPr id="14" name="텍스트 개체 틀 12"/>
          <p:cNvSpPr>
            <a:spLocks noGrp="1"/>
          </p:cNvSpPr>
          <p:nvPr>
            <p:ph type="body" sz="quarter" idx="14"/>
          </p:nvPr>
        </p:nvSpPr>
        <p:spPr>
          <a:xfrm>
            <a:off x="9448789" y="165828"/>
            <a:ext cx="184731" cy="338554"/>
          </a:xfrm>
          <a:prstGeom prst="rect">
            <a:avLst/>
          </a:prstGeom>
        </p:spPr>
        <p:txBody>
          <a:bodyPr wrap="none" anchor="ctr">
            <a:spAutoFit/>
          </a:bodyPr>
          <a:lstStyle>
            <a:lvl1pPr marL="0" indent="0" algn="r">
              <a:buFontTx/>
              <a:buNone/>
              <a:defRPr lang="ko-KR" altLang="en-US" sz="1600" b="1" dirty="0">
                <a:latin typeface="Arial" pitchFamily="34" charset="0"/>
                <a:ea typeface="돋움" pitchFamily="50" charset="-127"/>
                <a:cs typeface="Arial" pitchFamily="34" charset="0"/>
              </a:defRPr>
            </a:lvl1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1113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72480" y="548680"/>
            <a:ext cx="9360470" cy="355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8588" y="44450"/>
            <a:ext cx="8785225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8" name="Line 14"/>
          <p:cNvSpPr>
            <a:spLocks noChangeShapeType="1"/>
          </p:cNvSpPr>
          <p:nvPr userDrawn="1"/>
        </p:nvSpPr>
        <p:spPr bwMode="auto">
          <a:xfrm>
            <a:off x="0" y="534988"/>
            <a:ext cx="990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TextBox 3"/>
          <p:cNvSpPr txBox="1"/>
          <p:nvPr userDrawn="1"/>
        </p:nvSpPr>
        <p:spPr>
          <a:xfrm>
            <a:off x="4656138" y="6524625"/>
            <a:ext cx="575799" cy="2539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fld id="{C3544E17-0DF7-4738-91CA-FA8B6FD792C3}" type="slidenum">
              <a:rPr lang="en-US" altLang="ko-KR" sz="105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‹#›</a:t>
            </a:fld>
            <a:r>
              <a:rPr lang="en-US" altLang="ko-KR" sz="1050" dirty="0">
                <a:latin typeface="맑은 고딕" pitchFamily="50" charset="-127"/>
                <a:ea typeface="맑은 고딕" pitchFamily="50" charset="-127"/>
              </a:rPr>
              <a:t> / 2</a:t>
            </a:r>
            <a:endParaRPr lang="ko-KR" altLang="en-US" sz="105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직사각형 5"/>
          <p:cNvSpPr/>
          <p:nvPr userDrawn="1"/>
        </p:nvSpPr>
        <p:spPr>
          <a:xfrm>
            <a:off x="8337376" y="6513470"/>
            <a:ext cx="1468437" cy="276225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200" dirty="0">
                <a:solidFill>
                  <a:srgbClr val="FFFFFF">
                    <a:lumMod val="75000"/>
                  </a:srgbClr>
                </a:solidFill>
              </a:rPr>
              <a:t>LGE Confidential</a:t>
            </a:r>
            <a:endParaRPr lang="ko-KR" altLang="en-US" sz="1200" dirty="0">
              <a:solidFill>
                <a:srgbClr val="FFFFFF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7491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</p:sldLayoutIdLst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200" b="1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200" b="1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2200">
          <a:solidFill>
            <a:schemeClr val="tx1"/>
          </a:solidFill>
          <a:latin typeface="HY헤드라인M" pitchFamily="18" charset="-127"/>
          <a:ea typeface="HY헤드라인M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2200">
          <a:solidFill>
            <a:schemeClr val="tx1"/>
          </a:solidFill>
          <a:latin typeface="HY헤드라인M" pitchFamily="18" charset="-127"/>
          <a:ea typeface="HY헤드라인M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2200">
          <a:solidFill>
            <a:schemeClr val="tx1"/>
          </a:solidFill>
          <a:latin typeface="HY헤드라인M" pitchFamily="18" charset="-127"/>
          <a:ea typeface="HY헤드라인M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2200">
          <a:solidFill>
            <a:schemeClr val="tx1"/>
          </a:solidFill>
          <a:latin typeface="HY헤드라인M" pitchFamily="18" charset="-127"/>
          <a:ea typeface="HY헤드라인M" pitchFamily="18" charset="-127"/>
        </a:defRPr>
      </a:lvl9pPr>
    </p:titleStyle>
    <p:bodyStyle>
      <a:lvl1pPr marL="0" indent="0" algn="l" rtl="0" eaLnBrk="0" fontAlgn="base" hangingPunct="0">
        <a:lnSpc>
          <a:spcPct val="114000"/>
        </a:lnSpc>
        <a:spcBef>
          <a:spcPts val="0"/>
        </a:spcBef>
        <a:spcAft>
          <a:spcPts val="600"/>
        </a:spcAft>
        <a:defRPr kumimoji="1" sz="1500" b="1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539750" indent="-177800" algn="l" rtl="0" eaLnBrk="0" fontAlgn="base" latinLnBrk="1" hangingPunct="0">
        <a:spcBef>
          <a:spcPct val="40000"/>
        </a:spcBef>
        <a:spcAft>
          <a:spcPct val="0"/>
        </a:spcAft>
        <a:buChar char="–"/>
        <a:defRPr kumimoji="1" sz="1200" b="1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2pPr>
      <a:lvl3pPr marL="896938" indent="-177800" algn="l" rtl="0" eaLnBrk="0" fontAlgn="base" latinLnBrk="1" hangingPunct="0">
        <a:spcBef>
          <a:spcPct val="40000"/>
        </a:spcBef>
        <a:spcAft>
          <a:spcPct val="0"/>
        </a:spcAft>
        <a:buChar char="•"/>
        <a:defRPr kumimoji="1" sz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3pPr>
      <a:lvl4pPr marL="1254125" indent="-177800" algn="l" rtl="0" eaLnBrk="0" fontAlgn="base" latinLnBrk="1" hangingPunct="0">
        <a:spcBef>
          <a:spcPct val="40000"/>
        </a:spcBef>
        <a:spcAft>
          <a:spcPct val="0"/>
        </a:spcAft>
        <a:buChar char="–"/>
        <a:defRPr kumimoji="1" sz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4pPr>
      <a:lvl5pPr marL="1611313" indent="-177800" algn="l" rtl="0" eaLnBrk="0" fontAlgn="base" latinLnBrk="1" hangingPunct="0">
        <a:spcBef>
          <a:spcPct val="4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5pPr>
      <a:lvl6pPr marL="2068513" indent="-177800" algn="l" rtl="0" fontAlgn="base" latinLnBrk="1">
        <a:spcBef>
          <a:spcPct val="4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6pPr>
      <a:lvl7pPr marL="2525713" indent="-177800" algn="l" rtl="0" fontAlgn="base" latinLnBrk="1">
        <a:spcBef>
          <a:spcPct val="4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7pPr>
      <a:lvl8pPr marL="2982913" indent="-177800" algn="l" rtl="0" fontAlgn="base" latinLnBrk="1">
        <a:spcBef>
          <a:spcPct val="4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8pPr>
      <a:lvl9pPr marL="3440113" indent="-177800" algn="l" rtl="0" fontAlgn="base" latinLnBrk="1">
        <a:spcBef>
          <a:spcPct val="4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798" y="2460719"/>
            <a:ext cx="2505075" cy="1876425"/>
          </a:xfrm>
          <a:prstGeom prst="rect">
            <a:avLst/>
          </a:prstGeom>
        </p:spPr>
      </p:pic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PO Management – Pages</a:t>
            </a:r>
            <a:endParaRPr lang="ko-KR" altLang="en-US" dirty="0"/>
          </a:p>
        </p:txBody>
      </p:sp>
      <p:sp>
        <p:nvSpPr>
          <p:cNvPr id="33" name="모서리가 둥근 직사각형 32"/>
          <p:cNvSpPr/>
          <p:nvPr/>
        </p:nvSpPr>
        <p:spPr bwMode="auto">
          <a:xfrm>
            <a:off x="85061" y="908720"/>
            <a:ext cx="6596131" cy="5566706"/>
          </a:xfrm>
          <a:prstGeom prst="roundRect">
            <a:avLst>
              <a:gd name="adj" fmla="val 1576"/>
            </a:avLst>
          </a:prstGeom>
          <a:noFill/>
          <a:ln w="31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ko-KR" altLang="en-US" sz="1400">
              <a:solidFill>
                <a:srgbClr val="3333CC"/>
              </a:solidFill>
              <a:ea typeface="돋움" pitchFamily="50" charset="-127"/>
            </a:endParaRPr>
          </a:p>
        </p:txBody>
      </p:sp>
      <p:sp>
        <p:nvSpPr>
          <p:cNvPr id="16" name="모서리가 둥근 직사각형 60"/>
          <p:cNvSpPr/>
          <p:nvPr/>
        </p:nvSpPr>
        <p:spPr bwMode="auto">
          <a:xfrm>
            <a:off x="6796246" y="908720"/>
            <a:ext cx="3039633" cy="5570984"/>
          </a:xfrm>
          <a:prstGeom prst="roundRect">
            <a:avLst>
              <a:gd name="adj" fmla="val 1576"/>
            </a:avLst>
          </a:prstGeom>
          <a:noFill/>
          <a:ln w="31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ko-KR" altLang="en-US" sz="1400">
              <a:solidFill>
                <a:srgbClr val="3333CC"/>
              </a:solidFill>
              <a:ea typeface="돋움" pitchFamily="50" charset="-127"/>
            </a:endParaRPr>
          </a:p>
        </p:txBody>
      </p:sp>
      <p:sp>
        <p:nvSpPr>
          <p:cNvPr id="17" name="타원 73"/>
          <p:cNvSpPr/>
          <p:nvPr/>
        </p:nvSpPr>
        <p:spPr>
          <a:xfrm>
            <a:off x="4196854" y="4098759"/>
            <a:ext cx="215900" cy="2159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 sz="1400" b="1" dirty="0" smtClean="0"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4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796246" y="3075767"/>
            <a:ext cx="2994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200" b="1" dirty="0" smtClean="0">
                <a:latin typeface="맑은 고딕" pitchFamily="50" charset="-127"/>
                <a:ea typeface="맑은 고딕" pitchFamily="50" charset="-127"/>
              </a:rPr>
              <a:t>Po </a:t>
            </a:r>
            <a:r>
              <a:rPr lang="es-PE" sz="1200" b="1" dirty="0" err="1" smtClean="0">
                <a:latin typeface="맑은 고딕" pitchFamily="50" charset="-127"/>
                <a:ea typeface="맑은 고딕" pitchFamily="50" charset="-127"/>
              </a:rPr>
              <a:t>Register</a:t>
            </a:r>
            <a:endParaRPr lang="es-PE" sz="12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es-PE" sz="1200" dirty="0" err="1" smtClean="0">
                <a:latin typeface="맑은 고딕" pitchFamily="50" charset="-127"/>
                <a:ea typeface="맑은 고딕" pitchFamily="50" charset="-127"/>
              </a:rPr>
              <a:t>Select</a:t>
            </a:r>
            <a:r>
              <a:rPr lang="es-PE" sz="12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s-PE" sz="1200" dirty="0" err="1" smtClean="0">
                <a:latin typeface="맑은 고딕" pitchFamily="50" charset="-127"/>
                <a:ea typeface="맑은 고딕" pitchFamily="50" charset="-127"/>
              </a:rPr>
              <a:t>this</a:t>
            </a:r>
            <a:r>
              <a:rPr lang="es-PE" sz="1200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s-PE" sz="1200" dirty="0" err="1" smtClean="0">
                <a:latin typeface="맑은 고딕" pitchFamily="50" charset="-127"/>
                <a:ea typeface="맑은 고딕" pitchFamily="50" charset="-127"/>
              </a:rPr>
              <a:t>section</a:t>
            </a:r>
            <a:r>
              <a:rPr lang="es-PE" sz="1200" dirty="0" smtClean="0">
                <a:latin typeface="맑은 고딕" pitchFamily="50" charset="-127"/>
                <a:ea typeface="맑은 고딕" pitchFamily="50" charset="-127"/>
              </a:rPr>
              <a:t> to open PO Management module.</a:t>
            </a:r>
            <a:endParaRPr lang="es-PE" sz="12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4" name="Rounded Rectangle 23"/>
          <p:cNvSpPr/>
          <p:nvPr/>
        </p:nvSpPr>
        <p:spPr bwMode="auto">
          <a:xfrm>
            <a:off x="1378235" y="4098759"/>
            <a:ext cx="1800200" cy="238385"/>
          </a:xfrm>
          <a:prstGeom prst="round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0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entury Gothic" pitchFamily="34" charset="0"/>
              <a:ea typeface="굴림" pitchFamily="50" charset="-127"/>
            </a:endParaRPr>
          </a:p>
        </p:txBody>
      </p:sp>
      <p:cxnSp>
        <p:nvCxnSpPr>
          <p:cNvPr id="9" name="Straight Arrow Connector 8"/>
          <p:cNvCxnSpPr>
            <a:stCxn id="24" idx="3"/>
            <a:endCxn id="17" idx="2"/>
          </p:cNvCxnSpPr>
          <p:nvPr/>
        </p:nvCxnSpPr>
        <p:spPr bwMode="auto">
          <a:xfrm flipV="1">
            <a:off x="3178435" y="4206709"/>
            <a:ext cx="1018419" cy="11243"/>
          </a:xfrm>
          <a:prstGeom prst="straightConnector1">
            <a:avLst/>
          </a:prstGeom>
          <a:solidFill>
            <a:srgbClr val="FFFFFF"/>
          </a:solidFill>
          <a:ln w="31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329128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811" y="1041778"/>
            <a:ext cx="6408712" cy="3761481"/>
          </a:xfrm>
          <a:prstGeom prst="rect">
            <a:avLst/>
          </a:prstGeom>
        </p:spPr>
      </p:pic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 Management – Pages</a:t>
            </a:r>
            <a:endParaRPr lang="ko-KR" altLang="en-US" dirty="0"/>
          </a:p>
        </p:txBody>
      </p:sp>
      <p:sp>
        <p:nvSpPr>
          <p:cNvPr id="33" name="모서리가 둥근 직사각형 32"/>
          <p:cNvSpPr/>
          <p:nvPr/>
        </p:nvSpPr>
        <p:spPr bwMode="auto">
          <a:xfrm>
            <a:off x="85062" y="908720"/>
            <a:ext cx="6546462" cy="5566706"/>
          </a:xfrm>
          <a:prstGeom prst="roundRect">
            <a:avLst>
              <a:gd name="adj" fmla="val 1576"/>
            </a:avLst>
          </a:prstGeom>
          <a:noFill/>
          <a:ln w="31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ko-KR" altLang="en-US" sz="1400">
              <a:solidFill>
                <a:srgbClr val="3333CC"/>
              </a:solidFill>
              <a:ea typeface="돋움" pitchFamily="50" charset="-127"/>
            </a:endParaRPr>
          </a:p>
        </p:txBody>
      </p:sp>
      <p:sp>
        <p:nvSpPr>
          <p:cNvPr id="16" name="모서리가 둥근 직사각형 60"/>
          <p:cNvSpPr/>
          <p:nvPr/>
        </p:nvSpPr>
        <p:spPr bwMode="auto">
          <a:xfrm>
            <a:off x="6769272" y="908720"/>
            <a:ext cx="3066608" cy="5570984"/>
          </a:xfrm>
          <a:prstGeom prst="roundRect">
            <a:avLst>
              <a:gd name="adj" fmla="val 1576"/>
            </a:avLst>
          </a:prstGeom>
          <a:noFill/>
          <a:ln w="31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ko-KR" altLang="en-US" sz="1400">
              <a:solidFill>
                <a:srgbClr val="3333CC"/>
              </a:solidFill>
              <a:ea typeface="돋움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769272" y="1874775"/>
            <a:ext cx="313672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200" b="1" dirty="0" err="1" smtClean="0">
                <a:latin typeface="맑은 고딕" pitchFamily="50" charset="-127"/>
                <a:ea typeface="맑은 고딕" pitchFamily="50" charset="-127"/>
              </a:rPr>
              <a:t>Submission</a:t>
            </a:r>
            <a:r>
              <a:rPr lang="es-PE" sz="12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s-PE" sz="1200" b="1" dirty="0" err="1" smtClean="0">
                <a:latin typeface="맑은 고딕" pitchFamily="50" charset="-127"/>
                <a:ea typeface="맑은 고딕" pitchFamily="50" charset="-127"/>
              </a:rPr>
              <a:t>Form</a:t>
            </a:r>
            <a:r>
              <a:rPr lang="es-PE" sz="1200" b="1" dirty="0" smtClean="0">
                <a:latin typeface="맑은 고딕" pitchFamily="50" charset="-127"/>
                <a:ea typeface="맑은 고딕" pitchFamily="50" charset="-127"/>
              </a:rPr>
              <a:t>:</a:t>
            </a:r>
          </a:p>
          <a:p>
            <a:pPr marL="228600" indent="-228600">
              <a:buAutoNum type="arabicPeriod"/>
            </a:pPr>
            <a:r>
              <a:rPr lang="es-PE" sz="1200" dirty="0" err="1">
                <a:latin typeface="맑은 고딕" pitchFamily="50" charset="-127"/>
                <a:ea typeface="맑은 고딕" pitchFamily="50" charset="-127"/>
              </a:rPr>
              <a:t>Registrant's</a:t>
            </a:r>
            <a:r>
              <a:rPr lang="es-PE" sz="12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s-PE" sz="1200" dirty="0" err="1">
                <a:latin typeface="맑은 고딕" pitchFamily="50" charset="-127"/>
                <a:ea typeface="맑은 고딕" pitchFamily="50" charset="-127"/>
              </a:rPr>
              <a:t>name</a:t>
            </a:r>
            <a:r>
              <a:rPr lang="es-PE" sz="1200" dirty="0">
                <a:latin typeface="맑은 고딕" pitchFamily="50" charset="-127"/>
                <a:ea typeface="맑은 고딕" pitchFamily="50" charset="-127"/>
              </a:rPr>
              <a:t> (KAM)</a:t>
            </a:r>
            <a:endParaRPr lang="es-PE" sz="12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es-PE" sz="1200" dirty="0" err="1">
                <a:latin typeface="맑은 고딕" pitchFamily="50" charset="-127"/>
                <a:ea typeface="맑은 고딕" pitchFamily="50" charset="-127"/>
              </a:rPr>
              <a:t>Enter</a:t>
            </a:r>
            <a:r>
              <a:rPr lang="es-PE" sz="12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s-PE" sz="1200" dirty="0" err="1">
                <a:latin typeface="맑은 고딕" pitchFamily="50" charset="-127"/>
                <a:ea typeface="맑은 고딕" pitchFamily="50" charset="-127"/>
              </a:rPr>
              <a:t>registrant's</a:t>
            </a:r>
            <a:r>
              <a:rPr lang="es-PE" sz="1200" dirty="0">
                <a:latin typeface="맑은 고딕" pitchFamily="50" charset="-127"/>
                <a:ea typeface="맑은 고딕" pitchFamily="50" charset="-127"/>
              </a:rPr>
              <a:t> email (KAM)</a:t>
            </a:r>
            <a:endParaRPr lang="es-PE" sz="12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en-US" sz="1200" dirty="0">
                <a:latin typeface="맑은 고딕" pitchFamily="50" charset="-127"/>
                <a:ea typeface="맑은 고딕" pitchFamily="50" charset="-127"/>
              </a:rPr>
              <a:t>Select the customer associated with the PO.</a:t>
            </a:r>
            <a:r>
              <a:rPr lang="es-PE" sz="12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s-PE" sz="12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en-US" sz="1200" dirty="0">
                <a:latin typeface="맑은 고딕" pitchFamily="50" charset="-127"/>
                <a:ea typeface="맑은 고딕" pitchFamily="50" charset="-127"/>
              </a:rPr>
              <a:t>If the customer associated with the PO is not found in the list, you can check this box and a field will be enabled to manually enter the customer's name. </a:t>
            </a:r>
            <a:r>
              <a:rPr lang="en-US" sz="1200" b="1" dirty="0">
                <a:latin typeface="맑은 고딕" pitchFamily="50" charset="-127"/>
                <a:ea typeface="맑은 고딕" pitchFamily="50" charset="-127"/>
              </a:rPr>
              <a:t>Remember to report the absence of the customer so it can be included as soon as </a:t>
            </a:r>
            <a:r>
              <a:rPr lang="en-US" sz="1200" b="1" dirty="0" smtClean="0">
                <a:latin typeface="맑은 고딕" pitchFamily="50" charset="-127"/>
                <a:ea typeface="맑은 고딕" pitchFamily="50" charset="-127"/>
              </a:rPr>
              <a:t>possible</a:t>
            </a:r>
            <a:r>
              <a:rPr lang="es-PE" sz="1200" b="1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s-PE" sz="1200" b="1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en-US" sz="1200" dirty="0">
                <a:latin typeface="맑은 고딕" pitchFamily="50" charset="-127"/>
                <a:ea typeface="맑은 고딕" pitchFamily="50" charset="-127"/>
              </a:rPr>
              <a:t>You can enter any observations</a:t>
            </a:r>
            <a:r>
              <a:rPr lang="es-PE" sz="12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s-PE" sz="12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es-PE" sz="1200" dirty="0" err="1">
                <a:latin typeface="맑은 고딕" pitchFamily="50" charset="-127"/>
                <a:ea typeface="맑은 고딕" pitchFamily="50" charset="-127"/>
              </a:rPr>
              <a:t>Attach</a:t>
            </a:r>
            <a:r>
              <a:rPr lang="es-PE" sz="12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s-PE" sz="1200" dirty="0" err="1">
                <a:latin typeface="맑은 고딕" pitchFamily="50" charset="-127"/>
                <a:ea typeface="맑은 고딕" pitchFamily="50" charset="-127"/>
              </a:rPr>
              <a:t>the</a:t>
            </a:r>
            <a:r>
              <a:rPr lang="es-PE" sz="1200" dirty="0">
                <a:latin typeface="맑은 고딕" pitchFamily="50" charset="-127"/>
                <a:ea typeface="맑은 고딕" pitchFamily="50" charset="-127"/>
              </a:rPr>
              <a:t> files.</a:t>
            </a:r>
            <a:endParaRPr lang="es-PE" sz="12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en-US" sz="1200" dirty="0">
                <a:latin typeface="맑은 고딕" pitchFamily="50" charset="-127"/>
                <a:ea typeface="맑은 고딕" pitchFamily="50" charset="-127"/>
              </a:rPr>
              <a:t>Register the PO and send email</a:t>
            </a:r>
            <a:r>
              <a:rPr lang="es-PE" sz="12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s-PE" sz="12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73"/>
          <p:cNvSpPr/>
          <p:nvPr/>
        </p:nvSpPr>
        <p:spPr>
          <a:xfrm>
            <a:off x="344488" y="1936914"/>
            <a:ext cx="215900" cy="2159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 sz="1400" b="1" dirty="0" smtClean="0"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4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타원 73"/>
          <p:cNvSpPr/>
          <p:nvPr/>
        </p:nvSpPr>
        <p:spPr>
          <a:xfrm>
            <a:off x="3380055" y="1936914"/>
            <a:ext cx="215900" cy="2159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 sz="1400" b="1" dirty="0" smtClean="0"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4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타원 73"/>
          <p:cNvSpPr/>
          <p:nvPr/>
        </p:nvSpPr>
        <p:spPr>
          <a:xfrm>
            <a:off x="344488" y="2568429"/>
            <a:ext cx="215900" cy="2159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 sz="1400" b="1" dirty="0" smtClean="0"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4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 73"/>
          <p:cNvSpPr/>
          <p:nvPr/>
        </p:nvSpPr>
        <p:spPr>
          <a:xfrm>
            <a:off x="2720752" y="2273513"/>
            <a:ext cx="215900" cy="201433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 sz="1400" b="1" dirty="0" smtClean="0"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4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타원 73"/>
          <p:cNvSpPr/>
          <p:nvPr/>
        </p:nvSpPr>
        <p:spPr>
          <a:xfrm>
            <a:off x="344488" y="3263849"/>
            <a:ext cx="215900" cy="2159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 sz="1400" b="1" dirty="0" smtClean="0">
                <a:latin typeface="맑은 고딕" pitchFamily="50" charset="-127"/>
                <a:ea typeface="맑은 고딕" pitchFamily="50" charset="-127"/>
              </a:rPr>
              <a:t>5</a:t>
            </a:r>
            <a:endParaRPr lang="ko-KR" altLang="en-US" sz="14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타원 73"/>
          <p:cNvSpPr/>
          <p:nvPr/>
        </p:nvSpPr>
        <p:spPr>
          <a:xfrm>
            <a:off x="344488" y="3925604"/>
            <a:ext cx="215900" cy="2159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 sz="1400" b="1" dirty="0" smtClean="0">
                <a:latin typeface="맑은 고딕" pitchFamily="50" charset="-127"/>
                <a:ea typeface="맑은 고딕" pitchFamily="50" charset="-127"/>
              </a:rPr>
              <a:t>6</a:t>
            </a:r>
            <a:endParaRPr lang="ko-KR" altLang="en-US" sz="1400" b="1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7616" y="5219222"/>
            <a:ext cx="3119101" cy="679894"/>
          </a:xfrm>
          <a:prstGeom prst="rect">
            <a:avLst/>
          </a:prstGeom>
        </p:spPr>
      </p:pic>
      <p:sp>
        <p:nvSpPr>
          <p:cNvPr id="19" name="타원 73"/>
          <p:cNvSpPr/>
          <p:nvPr/>
        </p:nvSpPr>
        <p:spPr>
          <a:xfrm>
            <a:off x="3275238" y="5315492"/>
            <a:ext cx="215900" cy="2159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 sz="1400" b="1" dirty="0" smtClean="0"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4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타원 73"/>
          <p:cNvSpPr/>
          <p:nvPr/>
        </p:nvSpPr>
        <p:spPr>
          <a:xfrm>
            <a:off x="344488" y="4444481"/>
            <a:ext cx="215900" cy="2159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 sz="1400" b="1" dirty="0" smtClean="0">
                <a:latin typeface="맑은 고딕" pitchFamily="50" charset="-127"/>
                <a:ea typeface="맑은 고딕" pitchFamily="50" charset="-127"/>
              </a:rPr>
              <a:t>7</a:t>
            </a:r>
            <a:endParaRPr lang="ko-KR" altLang="en-US" sz="1400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4371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404" y="4324350"/>
            <a:ext cx="6409468" cy="17907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822" y="1000084"/>
            <a:ext cx="5688632" cy="2624005"/>
          </a:xfrm>
          <a:prstGeom prst="rect">
            <a:avLst/>
          </a:prstGeom>
        </p:spPr>
      </p:pic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 Management – Pages</a:t>
            </a:r>
            <a:endParaRPr lang="ko-KR" altLang="en-US" dirty="0"/>
          </a:p>
        </p:txBody>
      </p:sp>
      <p:sp>
        <p:nvSpPr>
          <p:cNvPr id="33" name="모서리가 둥근 직사각형 32"/>
          <p:cNvSpPr/>
          <p:nvPr/>
        </p:nvSpPr>
        <p:spPr bwMode="auto">
          <a:xfrm>
            <a:off x="85061" y="908720"/>
            <a:ext cx="6610811" cy="5566706"/>
          </a:xfrm>
          <a:prstGeom prst="roundRect">
            <a:avLst>
              <a:gd name="adj" fmla="val 1576"/>
            </a:avLst>
          </a:prstGeom>
          <a:noFill/>
          <a:ln w="31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ko-KR" altLang="en-US" sz="1400">
              <a:solidFill>
                <a:srgbClr val="3333CC"/>
              </a:solidFill>
              <a:ea typeface="돋움" pitchFamily="50" charset="-127"/>
            </a:endParaRPr>
          </a:p>
        </p:txBody>
      </p:sp>
      <p:sp>
        <p:nvSpPr>
          <p:cNvPr id="16" name="모서리가 둥근 직사각형 60"/>
          <p:cNvSpPr/>
          <p:nvPr/>
        </p:nvSpPr>
        <p:spPr bwMode="auto">
          <a:xfrm>
            <a:off x="6897216" y="908720"/>
            <a:ext cx="2938664" cy="5570984"/>
          </a:xfrm>
          <a:prstGeom prst="roundRect">
            <a:avLst>
              <a:gd name="adj" fmla="val 1576"/>
            </a:avLst>
          </a:prstGeom>
          <a:noFill/>
          <a:ln w="31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ko-KR" altLang="en-US" sz="1400">
              <a:solidFill>
                <a:srgbClr val="3333CC"/>
              </a:solidFill>
              <a:ea typeface="돋움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915303" y="1591049"/>
            <a:ext cx="2865858" cy="349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200" b="1" dirty="0" err="1" smtClean="0">
                <a:latin typeface="맑은 고딕" pitchFamily="50" charset="-127"/>
                <a:ea typeface="맑은 고딕" pitchFamily="50" charset="-127"/>
              </a:rPr>
              <a:t>Submission</a:t>
            </a:r>
            <a:r>
              <a:rPr lang="es-PE" sz="12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s-PE" sz="1200" b="1" dirty="0" err="1" smtClean="0">
                <a:latin typeface="맑은 고딕" pitchFamily="50" charset="-127"/>
                <a:ea typeface="맑은 고딕" pitchFamily="50" charset="-127"/>
              </a:rPr>
              <a:t>Form</a:t>
            </a:r>
            <a:endParaRPr lang="es-PE" sz="1200" b="1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s-PE" sz="1100" dirty="0" err="1">
                <a:latin typeface="맑은 고딕" pitchFamily="50" charset="-127"/>
                <a:ea typeface="맑은 고딕" pitchFamily="50" charset="-127"/>
              </a:rPr>
              <a:t>Deployment</a:t>
            </a:r>
            <a:r>
              <a:rPr lang="es-PE" sz="1100" dirty="0">
                <a:latin typeface="맑은 고딕" pitchFamily="50" charset="-127"/>
                <a:ea typeface="맑은 고딕" pitchFamily="50" charset="-127"/>
              </a:rPr>
              <a:t> of </a:t>
            </a:r>
            <a:r>
              <a:rPr lang="es-PE" sz="1100" dirty="0" err="1">
                <a:latin typeface="맑은 고딕" pitchFamily="50" charset="-127"/>
                <a:ea typeface="맑은 고딕" pitchFamily="50" charset="-127"/>
              </a:rPr>
              <a:t>Extracted</a:t>
            </a:r>
            <a:r>
              <a:rPr lang="es-PE" sz="11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s-PE" sz="1100" dirty="0" err="1">
                <a:latin typeface="맑은 고딕" pitchFamily="50" charset="-127"/>
                <a:ea typeface="맑은 고딕" pitchFamily="50" charset="-127"/>
              </a:rPr>
              <a:t>POs</a:t>
            </a:r>
            <a:r>
              <a:rPr lang="es-PE" sz="1100" dirty="0">
                <a:latin typeface="맑은 고딕" pitchFamily="50" charset="-127"/>
                <a:ea typeface="맑은 고딕" pitchFamily="50" charset="-127"/>
              </a:rPr>
              <a:t>.</a:t>
            </a:r>
            <a:endParaRPr lang="es-PE" sz="11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en-US" sz="1100" dirty="0">
                <a:latin typeface="맑은 고딕" pitchFamily="50" charset="-127"/>
                <a:ea typeface="맑은 고딕" pitchFamily="50" charset="-127"/>
              </a:rPr>
              <a:t>You can select multiple files</a:t>
            </a:r>
            <a:r>
              <a:rPr lang="es-PE" sz="11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s-PE" sz="11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en-US" sz="1100" dirty="0">
                <a:latin typeface="맑은 고딕" pitchFamily="50" charset="-127"/>
                <a:ea typeface="맑은 고딕" pitchFamily="50" charset="-127"/>
              </a:rPr>
              <a:t>A table will be displayed showing the name of each file and the PO number that was extracted in the second column</a:t>
            </a:r>
            <a:r>
              <a:rPr lang="es-PE" sz="11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s-PE" sz="11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en-US" sz="1100" dirty="0">
                <a:latin typeface="맑은 고딕" pitchFamily="50" charset="-127"/>
                <a:ea typeface="맑은 고딕" pitchFamily="50" charset="-127"/>
              </a:rPr>
              <a:t>Each extracted number is editable in case the automatic extraction was not accurate</a:t>
            </a:r>
            <a:r>
              <a:rPr lang="es-PE" sz="11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s-PE" sz="11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en-US" sz="1100" dirty="0">
                <a:latin typeface="맑은 고딕" pitchFamily="50" charset="-127"/>
                <a:ea typeface="맑은 고딕" pitchFamily="50" charset="-127"/>
              </a:rPr>
              <a:t>Button ("+") to add new lines if there are multiple POs in one file, and the button ("-") to delete new lines</a:t>
            </a:r>
            <a:r>
              <a:rPr lang="es-PE" sz="11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s-PE" sz="11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en-US" sz="1100" dirty="0">
                <a:latin typeface="맑은 고딕" pitchFamily="50" charset="-127"/>
                <a:ea typeface="맑은 고딕" pitchFamily="50" charset="-127"/>
              </a:rPr>
              <a:t>For the customers: Saga </a:t>
            </a:r>
            <a:r>
              <a:rPr lang="en-US" sz="1100" dirty="0" err="1">
                <a:latin typeface="맑은 고딕" pitchFamily="50" charset="-127"/>
                <a:ea typeface="맑은 고딕" pitchFamily="50" charset="-127"/>
              </a:rPr>
              <a:t>Falabella</a:t>
            </a:r>
            <a:r>
              <a:rPr lang="en-US" sz="1100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en-US" sz="1100" dirty="0" err="1">
                <a:latin typeface="맑은 고딕" pitchFamily="50" charset="-127"/>
                <a:ea typeface="맑은 고딕" pitchFamily="50" charset="-127"/>
              </a:rPr>
              <a:t>Tottus</a:t>
            </a:r>
            <a:r>
              <a:rPr lang="en-US" sz="1100" dirty="0">
                <a:latin typeface="맑은 고딕" pitchFamily="50" charset="-127"/>
                <a:ea typeface="맑은 고딕" pitchFamily="50" charset="-127"/>
              </a:rPr>
              <a:t>, and </a:t>
            </a:r>
            <a:r>
              <a:rPr lang="en-US" sz="1100" dirty="0" err="1">
                <a:latin typeface="맑은 고딕" pitchFamily="50" charset="-127"/>
                <a:ea typeface="맑은 고딕" pitchFamily="50" charset="-127"/>
              </a:rPr>
              <a:t>Tiendas</a:t>
            </a:r>
            <a:r>
              <a:rPr lang="en-US" sz="1100" dirty="0">
                <a:latin typeface="맑은 고딕" pitchFamily="50" charset="-127"/>
                <a:ea typeface="맑은 고딕" pitchFamily="50" charset="-127"/>
              </a:rPr>
              <a:t> del </a:t>
            </a:r>
            <a:r>
              <a:rPr lang="en-US" sz="1100" dirty="0" err="1">
                <a:latin typeface="맑은 고딕" pitchFamily="50" charset="-127"/>
                <a:ea typeface="맑은 고딕" pitchFamily="50" charset="-127"/>
              </a:rPr>
              <a:t>mejoramiento</a:t>
            </a:r>
            <a:r>
              <a:rPr lang="en-US" sz="1100" dirty="0">
                <a:latin typeface="맑은 고딕" pitchFamily="50" charset="-127"/>
                <a:ea typeface="맑은 고딕" pitchFamily="50" charset="-127"/>
              </a:rPr>
              <a:t> del </a:t>
            </a:r>
            <a:r>
              <a:rPr lang="en-US" sz="1100" dirty="0" err="1">
                <a:latin typeface="맑은 고딕" pitchFamily="50" charset="-127"/>
                <a:ea typeface="맑은 고딕" pitchFamily="50" charset="-127"/>
              </a:rPr>
              <a:t>hogar</a:t>
            </a:r>
            <a:r>
              <a:rPr lang="en-US" sz="1100" dirty="0">
                <a:latin typeface="맑은 고딕" pitchFamily="50" charset="-127"/>
                <a:ea typeface="맑은 고딕" pitchFamily="50" charset="-127"/>
              </a:rPr>
              <a:t> (</a:t>
            </a:r>
            <a:r>
              <a:rPr lang="en-US" sz="1100" dirty="0" err="1">
                <a:latin typeface="맑은 고딕" pitchFamily="50" charset="-127"/>
                <a:ea typeface="맑은 고딕" pitchFamily="50" charset="-127"/>
              </a:rPr>
              <a:t>Sodimac</a:t>
            </a:r>
            <a:r>
              <a:rPr lang="en-US" sz="1100" dirty="0">
                <a:latin typeface="맑은 고딕" pitchFamily="50" charset="-127"/>
                <a:ea typeface="맑은 고딕" pitchFamily="50" charset="-127"/>
              </a:rPr>
              <a:t>), a manual PO entry is considered without the need to attach files. In this case, as indicated in the image, the POs must be separated by commas or by a new line</a:t>
            </a:r>
            <a:r>
              <a:rPr lang="es-ES" sz="11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s-ES" sz="11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타원 73"/>
          <p:cNvSpPr/>
          <p:nvPr/>
        </p:nvSpPr>
        <p:spPr>
          <a:xfrm>
            <a:off x="494077" y="1188510"/>
            <a:ext cx="215900" cy="2159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 sz="1400" b="1" dirty="0" smtClean="0"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4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타원 73"/>
          <p:cNvSpPr/>
          <p:nvPr/>
        </p:nvSpPr>
        <p:spPr>
          <a:xfrm>
            <a:off x="502806" y="1619544"/>
            <a:ext cx="215900" cy="2159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 sz="1400" b="1" dirty="0" smtClean="0"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4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타원 73"/>
          <p:cNvSpPr/>
          <p:nvPr/>
        </p:nvSpPr>
        <p:spPr>
          <a:xfrm>
            <a:off x="4696718" y="1947201"/>
            <a:ext cx="215900" cy="2159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3</a:t>
            </a:r>
            <a:endParaRPr lang="ko-KR" altLang="en-US" sz="14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타원 73"/>
          <p:cNvSpPr/>
          <p:nvPr/>
        </p:nvSpPr>
        <p:spPr>
          <a:xfrm>
            <a:off x="6227505" y="1934185"/>
            <a:ext cx="215900" cy="2159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 sz="1400" b="1" dirty="0" smtClean="0">
                <a:latin typeface="맑은 고딕" pitchFamily="50" charset="-127"/>
                <a:ea typeface="맑은 고딕" pitchFamily="50" charset="-127"/>
              </a:rPr>
              <a:t>4</a:t>
            </a:r>
            <a:endParaRPr lang="ko-KR" altLang="en-US" sz="1400" b="1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37013" y="3591597"/>
            <a:ext cx="2568725" cy="693693"/>
          </a:xfrm>
          <a:prstGeom prst="rect">
            <a:avLst/>
          </a:prstGeom>
        </p:spPr>
      </p:pic>
      <p:sp>
        <p:nvSpPr>
          <p:cNvPr id="18" name="타원 73"/>
          <p:cNvSpPr/>
          <p:nvPr/>
        </p:nvSpPr>
        <p:spPr>
          <a:xfrm>
            <a:off x="309394" y="4088920"/>
            <a:ext cx="215900" cy="2159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 sz="1400" b="1" dirty="0" smtClean="0">
                <a:latin typeface="맑은 고딕" pitchFamily="50" charset="-127"/>
                <a:ea typeface="맑은 고딕" pitchFamily="50" charset="-127"/>
              </a:rPr>
              <a:t>5</a:t>
            </a:r>
            <a:endParaRPr lang="ko-KR" altLang="en-US" sz="1400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941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799" y="2685957"/>
            <a:ext cx="6473660" cy="2012232"/>
          </a:xfrm>
          <a:prstGeom prst="rect">
            <a:avLst/>
          </a:prstGeom>
        </p:spPr>
      </p:pic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 Management – Pages</a:t>
            </a:r>
            <a:endParaRPr lang="ko-KR" altLang="en-US" dirty="0"/>
          </a:p>
        </p:txBody>
      </p:sp>
      <p:sp>
        <p:nvSpPr>
          <p:cNvPr id="33" name="모서리가 둥근 직사각형 32"/>
          <p:cNvSpPr/>
          <p:nvPr/>
        </p:nvSpPr>
        <p:spPr bwMode="auto">
          <a:xfrm>
            <a:off x="85061" y="908720"/>
            <a:ext cx="6812155" cy="5566706"/>
          </a:xfrm>
          <a:prstGeom prst="roundRect">
            <a:avLst>
              <a:gd name="adj" fmla="val 1576"/>
            </a:avLst>
          </a:prstGeom>
          <a:noFill/>
          <a:ln w="31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ko-KR" altLang="en-US" sz="1400">
              <a:solidFill>
                <a:srgbClr val="3333CC"/>
              </a:solidFill>
              <a:ea typeface="돋움" pitchFamily="50" charset="-127"/>
            </a:endParaRPr>
          </a:p>
        </p:txBody>
      </p:sp>
      <p:sp>
        <p:nvSpPr>
          <p:cNvPr id="16" name="모서리가 둥근 직사각형 60"/>
          <p:cNvSpPr/>
          <p:nvPr/>
        </p:nvSpPr>
        <p:spPr bwMode="auto">
          <a:xfrm>
            <a:off x="7041232" y="908720"/>
            <a:ext cx="2794647" cy="5570984"/>
          </a:xfrm>
          <a:prstGeom prst="roundRect">
            <a:avLst>
              <a:gd name="adj" fmla="val 1576"/>
            </a:avLst>
          </a:prstGeom>
          <a:noFill/>
          <a:ln w="31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ko-KR" altLang="en-US" sz="1400">
              <a:solidFill>
                <a:srgbClr val="3333CC"/>
              </a:solidFill>
              <a:ea typeface="돋움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038173" y="2564904"/>
            <a:ext cx="27946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200" b="1" dirty="0" err="1" smtClean="0">
                <a:latin typeface="맑은 고딕" pitchFamily="50" charset="-127"/>
                <a:ea typeface="맑은 고딕" pitchFamily="50" charset="-127"/>
              </a:rPr>
              <a:t>Purchase</a:t>
            </a:r>
            <a:r>
              <a:rPr lang="es-PE" sz="1200" b="1" dirty="0" smtClean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s-PE" sz="1200" b="1" dirty="0" err="1" smtClean="0">
                <a:latin typeface="맑은 고딕" pitchFamily="50" charset="-127"/>
                <a:ea typeface="맑은 고딕" pitchFamily="50" charset="-127"/>
              </a:rPr>
              <a:t>history</a:t>
            </a:r>
            <a:endParaRPr lang="es-PE" sz="1200" b="1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sz="1200" dirty="0">
                <a:latin typeface="맑은 고딕" pitchFamily="50" charset="-127"/>
                <a:ea typeface="맑은 고딕" pitchFamily="50" charset="-127"/>
              </a:rPr>
              <a:t>We can view all records for each PO</a:t>
            </a:r>
            <a:r>
              <a:rPr lang="es-PE" sz="12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s-PE" sz="12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en-US" sz="1200" dirty="0">
                <a:latin typeface="맑은 고딕" pitchFamily="50" charset="-127"/>
                <a:ea typeface="맑은 고딕" pitchFamily="50" charset="-127"/>
              </a:rPr>
              <a:t>Filters to search by PO or to select a specific customer</a:t>
            </a:r>
            <a:r>
              <a:rPr lang="es-PE" sz="12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s-PE" sz="1200" dirty="0" smtClean="0">
              <a:latin typeface="맑은 고딕" pitchFamily="50" charset="-127"/>
              <a:ea typeface="맑은 고딕" pitchFamily="50" charset="-127"/>
            </a:endParaRPr>
          </a:p>
          <a:p>
            <a:pPr marL="228600" indent="-228600">
              <a:buAutoNum type="arabicPeriod"/>
            </a:pPr>
            <a:r>
              <a:rPr lang="en-US" sz="1200" dirty="0">
                <a:latin typeface="맑은 고딕" pitchFamily="50" charset="-127"/>
                <a:ea typeface="맑은 고딕" pitchFamily="50" charset="-127"/>
              </a:rPr>
              <a:t>Table showing the registered POs along with the other data</a:t>
            </a:r>
            <a:r>
              <a:rPr lang="es-PE" sz="12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s-PE" sz="1200" dirty="0" smtClean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4736976" y="2959863"/>
            <a:ext cx="1885609" cy="139272"/>
          </a:xfrm>
          <a:prstGeom prst="round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10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Century Gothic" pitchFamily="34" charset="0"/>
              <a:ea typeface="굴림" pitchFamily="50" charset="-127"/>
            </a:endParaRPr>
          </a:p>
        </p:txBody>
      </p:sp>
      <p:sp>
        <p:nvSpPr>
          <p:cNvPr id="17" name="타원 73"/>
          <p:cNvSpPr/>
          <p:nvPr/>
        </p:nvSpPr>
        <p:spPr>
          <a:xfrm>
            <a:off x="5463880" y="2811512"/>
            <a:ext cx="215900" cy="2159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 sz="1400" b="1" dirty="0" smtClean="0"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4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타원 73"/>
          <p:cNvSpPr/>
          <p:nvPr/>
        </p:nvSpPr>
        <p:spPr>
          <a:xfrm>
            <a:off x="3383188" y="2948250"/>
            <a:ext cx="215900" cy="2159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 sz="1400" b="1" dirty="0" smtClean="0">
                <a:latin typeface="맑은 고딕" pitchFamily="50" charset="-127"/>
                <a:ea typeface="맑은 고딕" pitchFamily="50" charset="-127"/>
              </a:rPr>
              <a:t>2</a:t>
            </a:r>
            <a:endParaRPr lang="ko-KR" altLang="en-US" sz="1400" b="1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211" y="1578247"/>
            <a:ext cx="3914775" cy="552450"/>
          </a:xfrm>
          <a:prstGeom prst="rect">
            <a:avLst/>
          </a:prstGeom>
        </p:spPr>
      </p:pic>
      <p:sp>
        <p:nvSpPr>
          <p:cNvPr id="18" name="타원 73"/>
          <p:cNvSpPr/>
          <p:nvPr/>
        </p:nvSpPr>
        <p:spPr>
          <a:xfrm>
            <a:off x="289186" y="1718391"/>
            <a:ext cx="215900" cy="2159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en-US" altLang="ko-KR" sz="1400" b="1" dirty="0" smtClean="0">
                <a:latin typeface="맑은 고딕" pitchFamily="50" charset="-127"/>
                <a:ea typeface="맑은 고딕" pitchFamily="50" charset="-127"/>
              </a:rPr>
              <a:t>1</a:t>
            </a:r>
            <a:endParaRPr lang="ko-KR" altLang="en-US" sz="1400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74482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PO Management – Pages</a:t>
            </a:r>
            <a:endParaRPr lang="ko-KR" altLang="en-US" dirty="0"/>
          </a:p>
        </p:txBody>
      </p:sp>
      <p:sp>
        <p:nvSpPr>
          <p:cNvPr id="33" name="모서리가 둥근 직사각형 32"/>
          <p:cNvSpPr/>
          <p:nvPr/>
        </p:nvSpPr>
        <p:spPr bwMode="auto">
          <a:xfrm>
            <a:off x="85061" y="908720"/>
            <a:ext cx="6812155" cy="5566706"/>
          </a:xfrm>
          <a:prstGeom prst="roundRect">
            <a:avLst>
              <a:gd name="adj" fmla="val 1576"/>
            </a:avLst>
          </a:prstGeom>
          <a:noFill/>
          <a:ln w="31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ko-KR" altLang="en-US" sz="1400">
              <a:solidFill>
                <a:srgbClr val="3333CC"/>
              </a:solidFill>
              <a:ea typeface="돋움" pitchFamily="50" charset="-127"/>
            </a:endParaRPr>
          </a:p>
        </p:txBody>
      </p:sp>
      <p:sp>
        <p:nvSpPr>
          <p:cNvPr id="16" name="모서리가 둥근 직사각형 60"/>
          <p:cNvSpPr/>
          <p:nvPr/>
        </p:nvSpPr>
        <p:spPr bwMode="auto">
          <a:xfrm>
            <a:off x="7041232" y="908720"/>
            <a:ext cx="2794647" cy="5570984"/>
          </a:xfrm>
          <a:prstGeom prst="roundRect">
            <a:avLst>
              <a:gd name="adj" fmla="val 1576"/>
            </a:avLst>
          </a:prstGeom>
          <a:noFill/>
          <a:ln w="317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algn="ctr">
              <a:defRPr/>
            </a:pPr>
            <a:endParaRPr lang="ko-KR" altLang="en-US" sz="1400">
              <a:solidFill>
                <a:srgbClr val="3333CC"/>
              </a:solidFill>
              <a:ea typeface="돋움" pitchFamily="50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043093" y="3118902"/>
            <a:ext cx="27946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200" b="1" dirty="0" smtClean="0">
                <a:latin typeface="맑은 고딕" pitchFamily="50" charset="-127"/>
                <a:ea typeface="맑은 고딕" pitchFamily="50" charset="-127"/>
              </a:rPr>
              <a:t>Email</a:t>
            </a:r>
            <a:endParaRPr lang="es-PE" sz="1200" b="1" dirty="0" smtClean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sz="1200" dirty="0">
                <a:latin typeface="맑은 고딕" pitchFamily="50" charset="-127"/>
                <a:ea typeface="맑은 고딕" pitchFamily="50" charset="-127"/>
              </a:rPr>
              <a:t>Example of email format to be sent once the PO registration is complete</a:t>
            </a:r>
            <a:r>
              <a:rPr lang="en-US" sz="1200" dirty="0" smtClean="0">
                <a:latin typeface="맑은 고딕" pitchFamily="50" charset="-127"/>
                <a:ea typeface="맑은 고딕" pitchFamily="50" charset="-127"/>
              </a:rPr>
              <a:t>.</a:t>
            </a:r>
            <a:endParaRPr lang="es-PE" sz="1200" dirty="0" smtClean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704" y="2142560"/>
            <a:ext cx="6289481" cy="3245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485717"/>
      </p:ext>
    </p:extLst>
  </p:cSld>
  <p:clrMapOvr>
    <a:masterClrMapping/>
  </p:clrMapOvr>
</p:sld>
</file>

<file path=ppt/theme/theme1.xml><?xml version="1.0" encoding="utf-8"?>
<a:theme xmlns:a="http://schemas.openxmlformats.org/drawingml/2006/main" name="1_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HY헤드라인M"/>
        <a:ea typeface="HY헤드라인M"/>
        <a:cs typeface=""/>
      </a:majorFont>
      <a:minorFont>
        <a:latin typeface="Arial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3175" cap="flat" cmpd="sng" algn="ctr">
          <a:solidFill>
            <a:srgbClr val="5F5F5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9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0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Century Gothic" pitchFamily="34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3175" cap="flat" cmpd="sng" algn="ctr">
          <a:solidFill>
            <a:srgbClr val="5F5F5F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9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0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Century Gothic" pitchFamily="34" charset="0"/>
            <a:ea typeface="굴림" pitchFamily="50" charset="-127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1200" smtClean="0">
            <a:latin typeface="맑은 고딕" pitchFamily="50" charset="-127"/>
            <a:ea typeface="맑은 고딕" pitchFamily="50" charset="-127"/>
          </a:defRPr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180715</TotalTime>
  <Words>320</Words>
  <Application>Microsoft Office PowerPoint</Application>
  <PresentationFormat>A4 Paper (210x297 mm)</PresentationFormat>
  <Paragraphs>50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맑은 고딕</vt:lpstr>
      <vt:lpstr>Arial</vt:lpstr>
      <vt:lpstr>Century Gothic</vt:lpstr>
      <vt:lpstr>돋움</vt:lpstr>
      <vt:lpstr>굴림</vt:lpstr>
      <vt:lpstr>HY헤드라인M</vt:lpstr>
      <vt:lpstr>1_기본 디자인</vt:lpstr>
      <vt:lpstr>PO Management – Pages</vt:lpstr>
      <vt:lpstr>PO Management – Pages</vt:lpstr>
      <vt:lpstr>PO Management – Pages</vt:lpstr>
      <vt:lpstr>PO Management – Pages</vt:lpstr>
      <vt:lpstr>PO Management – Pages</vt:lpstr>
    </vt:vector>
  </TitlesOfParts>
  <Company>LG CNS Entrue Consulting Partners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CFO 정기업무보고</dc:title>
  <dc:creator>jeongweon.seo@lge.com</dc:creator>
  <cp:lastModifiedBy>lbernaldo js/LGEPR PI</cp:lastModifiedBy>
  <cp:revision>14605</cp:revision>
  <cp:lastPrinted>2015-07-07T07:24:52Z</cp:lastPrinted>
  <dcterms:created xsi:type="dcterms:W3CDTF">2003-07-01T00:36:00Z</dcterms:created>
  <dcterms:modified xsi:type="dcterms:W3CDTF">2025-10-10T17:19:18Z</dcterms:modified>
</cp:coreProperties>
</file>