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3496" r:id="rId2"/>
    <p:sldId id="3497" r:id="rId3"/>
    <p:sldId id="3499" r:id="rId4"/>
    <p:sldId id="3498" r:id="rId5"/>
    <p:sldId id="3500" r:id="rId6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34580" autoAdjust="0"/>
    <p:restoredTop sz="86410" autoAdjust="0"/>
  </p:normalViewPr>
  <p:slideViewPr>
    <p:cSldViewPr snapToObjects="1">
      <p:cViewPr varScale="1">
        <p:scale>
          <a:sx n="89" d="100"/>
          <a:sy n="89" d="100"/>
        </p:scale>
        <p:origin x="234" y="78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05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01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4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79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8" y="2460719"/>
            <a:ext cx="2505075" cy="187642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59613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96246" y="908720"/>
            <a:ext cx="3039633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196854" y="409875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6246" y="3075767"/>
            <a:ext cx="29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Po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Register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this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section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to open PO Management module.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8235" y="4098759"/>
            <a:ext cx="1800200" cy="23838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9" name="Straight Arrow Connector 8"/>
          <p:cNvCxnSpPr>
            <a:stCxn id="24" idx="3"/>
            <a:endCxn id="17" idx="2"/>
          </p:cNvCxnSpPr>
          <p:nvPr/>
        </p:nvCxnSpPr>
        <p:spPr bwMode="auto">
          <a:xfrm flipV="1">
            <a:off x="3178435" y="4206709"/>
            <a:ext cx="1018419" cy="11243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546462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69272" y="908720"/>
            <a:ext cx="30666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272" y="1874775"/>
            <a:ext cx="31367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Registrant's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(KAM)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Enter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registrant's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email (KAM)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Select the customer associated with the PO.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- Checking the AC box will only show customers associated with air conditioning</a:t>
            </a:r>
            <a:br>
              <a:rPr lang="en-US" sz="1200" dirty="0">
                <a:latin typeface="맑은 고딕" pitchFamily="50" charset="-127"/>
                <a:ea typeface="맑은 고딕" pitchFamily="50" charset="-127"/>
              </a:rPr>
            </a:b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- If </a:t>
            </a: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the customer associated with the PO is not found in the list, you can check this box and a field will be enabled to manually enter the customer's name. </a:t>
            </a:r>
            <a:r>
              <a:rPr lang="en-US" sz="1200" b="1" dirty="0">
                <a:latin typeface="맑은 고딕" pitchFamily="50" charset="-127"/>
                <a:ea typeface="맑은 고딕" pitchFamily="50" charset="-127"/>
              </a:rPr>
              <a:t>Remember to report the absence of the customer so it can be included as soon as </a:t>
            </a:r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possible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If the DP needs to be put in copy (</a:t>
            </a:r>
            <a:r>
              <a:rPr lang="en-US" sz="1200" dirty="0" err="1">
                <a:latin typeface="맑은 고딕" pitchFamily="50" charset="-127"/>
                <a:ea typeface="맑은 고딕" pitchFamily="50" charset="-127"/>
              </a:rPr>
              <a:t>CC'd</a:t>
            </a: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), you can check the boxes you deem necessary.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You can enter any observations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Attach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files.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Register the PO and send email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06" y="1246509"/>
            <a:ext cx="6165006" cy="3840621"/>
          </a:xfrm>
          <a:prstGeom prst="rect">
            <a:avLst/>
          </a:prstGeom>
        </p:spPr>
      </p:pic>
      <p:sp>
        <p:nvSpPr>
          <p:cNvPr id="22" name="타원 73"/>
          <p:cNvSpPr/>
          <p:nvPr/>
        </p:nvSpPr>
        <p:spPr>
          <a:xfrm>
            <a:off x="164459" y="211276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타원 73"/>
          <p:cNvSpPr/>
          <p:nvPr/>
        </p:nvSpPr>
        <p:spPr>
          <a:xfrm>
            <a:off x="3309659" y="211276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타원 73"/>
          <p:cNvSpPr/>
          <p:nvPr/>
        </p:nvSpPr>
        <p:spPr>
          <a:xfrm>
            <a:off x="197358" y="2771296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타원 73"/>
          <p:cNvSpPr/>
          <p:nvPr/>
        </p:nvSpPr>
        <p:spPr>
          <a:xfrm>
            <a:off x="2144688" y="2474946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타원 73"/>
          <p:cNvSpPr/>
          <p:nvPr/>
        </p:nvSpPr>
        <p:spPr>
          <a:xfrm>
            <a:off x="3240785" y="2771296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타원 73"/>
          <p:cNvSpPr/>
          <p:nvPr/>
        </p:nvSpPr>
        <p:spPr>
          <a:xfrm>
            <a:off x="185854" y="3391988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616" y="5219222"/>
            <a:ext cx="3119101" cy="679894"/>
          </a:xfrm>
          <a:prstGeom prst="rect">
            <a:avLst/>
          </a:prstGeom>
        </p:spPr>
      </p:pic>
      <p:sp>
        <p:nvSpPr>
          <p:cNvPr id="29" name="타원 73"/>
          <p:cNvSpPr/>
          <p:nvPr/>
        </p:nvSpPr>
        <p:spPr>
          <a:xfrm>
            <a:off x="3275238" y="53154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타원 73"/>
          <p:cNvSpPr/>
          <p:nvPr/>
        </p:nvSpPr>
        <p:spPr>
          <a:xfrm>
            <a:off x="185854" y="4186147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2415489" y="2474946"/>
            <a:ext cx="953336" cy="19151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2" y="1000084"/>
            <a:ext cx="5688632" cy="262400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61081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897216" y="908720"/>
            <a:ext cx="2938664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5303" y="1591049"/>
            <a:ext cx="2865858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Deployment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 of </a:t>
            </a:r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Extracted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You can select multiple files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A table will be displayed showing the name of each file and the PO number that was extracted in the second column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Each extracted number is editable in case the automatic extraction was not accurate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 smtClean="0">
                <a:latin typeface="맑은 고딕" pitchFamily="50" charset="-127"/>
                <a:ea typeface="맑은 고딕" pitchFamily="50" charset="-127"/>
              </a:rPr>
              <a:t>Button 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("+") to add new lines if there are multiple POs in one file, and the button ("-") to delete new lines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For the customers: Saga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Falabella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Tottus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, and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Tiendas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del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Mejoramiento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del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Hogar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Sodimac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). Manual entry of POs is allowed without the need to attach files. In this case, a box will be displayed where you can enter the POs separated by commas, and another box where you can write your observations.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E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94077" y="118851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02806" y="161954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4696718" y="19472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6227505" y="1934185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7013" y="3591597"/>
            <a:ext cx="2568725" cy="693693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503004" y="42685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68" y="4426957"/>
            <a:ext cx="5313566" cy="192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9" y="2685957"/>
            <a:ext cx="6473660" cy="201223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Purchase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history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We can view all records for each PO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Filters to search by PO or to select a specific customer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Table showing the registered POs along with the other data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1" y="1578247"/>
            <a:ext cx="3914775" cy="552450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289186" y="171839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3093" y="3118902"/>
            <a:ext cx="279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Email</a:t>
            </a:r>
          </a:p>
          <a:p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Example of email format to be sent once the PO registration is complete</a:t>
            </a:r>
            <a:r>
              <a:rPr lang="en-US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04" y="2142560"/>
            <a:ext cx="6289481" cy="32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571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180719</TotalTime>
  <Words>260</Words>
  <Application>Microsoft Office PowerPoint</Application>
  <PresentationFormat>A4 Paper (210x297 mm)</PresentationFormat>
  <Paragraphs>51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PO Management – Pages</vt:lpstr>
      <vt:lpstr>PO Management – Pages</vt:lpstr>
      <vt:lpstr>PO Management – Pages</vt:lpstr>
      <vt:lpstr>PO Management – Pages</vt:lpstr>
      <vt:lpstr>PO Management – Pages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14612</cp:revision>
  <cp:lastPrinted>2015-07-07T07:24:52Z</cp:lastPrinted>
  <dcterms:created xsi:type="dcterms:W3CDTF">2003-07-01T00:36:00Z</dcterms:created>
  <dcterms:modified xsi:type="dcterms:W3CDTF">2025-10-16T23:25:44Z</dcterms:modified>
</cp:coreProperties>
</file>