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924" r:id="rId1"/>
  </p:sldMasterIdLst>
  <p:notesMasterIdLst>
    <p:notesMasterId r:id="rId7"/>
  </p:notesMasterIdLst>
  <p:handoutMasterIdLst>
    <p:handoutMasterId r:id="rId8"/>
  </p:handoutMasterIdLst>
  <p:sldIdLst>
    <p:sldId id="3496" r:id="rId2"/>
    <p:sldId id="3497" r:id="rId3"/>
    <p:sldId id="3499" r:id="rId4"/>
    <p:sldId id="3498" r:id="rId5"/>
    <p:sldId id="3500" r:id="rId6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482">
          <p15:clr>
            <a:srgbClr val="A4A3A4"/>
          </p15:clr>
        </p15:guide>
        <p15:guide id="4" orient="horz" pos="618">
          <p15:clr>
            <a:srgbClr val="A4A3A4"/>
          </p15:clr>
        </p15:guide>
        <p15:guide id="5" orient="horz" pos="663">
          <p15:clr>
            <a:srgbClr val="A4A3A4"/>
          </p15:clr>
        </p15:guide>
        <p15:guide id="6" pos="1215">
          <p15:clr>
            <a:srgbClr val="A4A3A4"/>
          </p15:clr>
        </p15:guide>
        <p15:guide id="7" pos="6023">
          <p15:clr>
            <a:srgbClr val="A4A3A4"/>
          </p15:clr>
        </p15:guide>
        <p15:guide id="8" pos="1260">
          <p15:clr>
            <a:srgbClr val="A4A3A4"/>
          </p15:clr>
        </p15:guide>
        <p15:guide id="9" pos="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A50021"/>
    <a:srgbClr val="FFFFCC"/>
    <a:srgbClr val="CCFFCC"/>
    <a:srgbClr val="FFFF66"/>
    <a:srgbClr val="99CC00"/>
    <a:srgbClr val="006600"/>
    <a:srgbClr val="CCFFFF"/>
    <a:srgbClr val="66FFFF"/>
    <a:srgbClr val="FF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34580" autoAdjust="0"/>
    <p:restoredTop sz="86410" autoAdjust="0"/>
  </p:normalViewPr>
  <p:slideViewPr>
    <p:cSldViewPr snapToObjects="1">
      <p:cViewPr varScale="1">
        <p:scale>
          <a:sx n="89" d="100"/>
          <a:sy n="89" d="100"/>
        </p:scale>
        <p:origin x="234" y="78"/>
      </p:cViewPr>
      <p:guideLst>
        <p:guide orient="horz"/>
        <p:guide orient="horz" pos="4065"/>
        <p:guide orient="horz" pos="482"/>
        <p:guide orient="horz" pos="618"/>
        <p:guide orient="horz" pos="663"/>
        <p:guide pos="1215"/>
        <p:guide pos="6023"/>
        <p:guide pos="1260"/>
        <p:guide pos="262"/>
      </p:guideLst>
    </p:cSldViewPr>
  </p:slideViewPr>
  <p:outlineViewPr>
    <p:cViewPr>
      <p:scale>
        <a:sx n="33" d="100"/>
        <a:sy n="33" d="100"/>
      </p:scale>
      <p:origin x="0" y="38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Objects="1">
      <p:cViewPr varScale="1">
        <p:scale>
          <a:sx n="58" d="100"/>
          <a:sy n="58" d="100"/>
        </p:scale>
        <p:origin x="-3456" y="-96"/>
      </p:cViewPr>
      <p:guideLst>
        <p:guide orient="horz" pos="3131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7"/>
            <a:ext cx="29511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49" tIns="44774" rIns="89549" bIns="44774" numCol="1" anchor="t" anchorCtr="0" compatLnSpc="1">
            <a:prstTxWarp prst="textNoShape">
              <a:avLst/>
            </a:prstTxWarp>
          </a:bodyPr>
          <a:lstStyle>
            <a:lvl1pPr algn="l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7"/>
            <a:ext cx="29511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49" tIns="44774" rIns="89549" bIns="44774" numCol="1" anchor="t" anchorCtr="0" compatLnSpc="1">
            <a:prstTxWarp prst="textNoShape">
              <a:avLst/>
            </a:prstTxWarp>
          </a:bodyPr>
          <a:lstStyle>
            <a:lvl1pPr algn="r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440871"/>
            <a:ext cx="29511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49" tIns="44774" rIns="89549" bIns="44774" numCol="1" anchor="b" anchorCtr="0" compatLnSpc="1">
            <a:prstTxWarp prst="textNoShape">
              <a:avLst/>
            </a:prstTxWarp>
          </a:bodyPr>
          <a:lstStyle>
            <a:lvl1pPr algn="l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40871"/>
            <a:ext cx="29511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49" tIns="44774" rIns="89549" bIns="44774" numCol="1" anchor="b" anchorCtr="0" compatLnSpc="1">
            <a:prstTxWarp prst="textNoShape">
              <a:avLst/>
            </a:prstTxWarp>
          </a:bodyPr>
          <a:lstStyle>
            <a:lvl1pPr algn="r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38878A3-376D-4839-AFAD-6B5067A8B1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66754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0"/>
            <a:ext cx="291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1" tIns="44779" rIns="89561" bIns="44779" numCol="1" anchor="t" anchorCtr="0" compatLnSpc="1">
            <a:prstTxWarp prst="textNoShape">
              <a:avLst/>
            </a:prstTxWarp>
          </a:bodyPr>
          <a:lstStyle>
            <a:lvl1pPr algn="l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9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8579" y="0"/>
            <a:ext cx="299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1" tIns="44779" rIns="89561" bIns="44779" numCol="1" anchor="t" anchorCtr="0" compatLnSpc="1">
            <a:prstTxWarp prst="textNoShape">
              <a:avLst/>
            </a:prstTxWarp>
          </a:bodyPr>
          <a:lstStyle>
            <a:lvl1pPr algn="r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9300" y="762000"/>
            <a:ext cx="5330825" cy="3690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9" y="4760913"/>
            <a:ext cx="4989513" cy="445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1" tIns="44779" rIns="89561" bIns="44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9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440863"/>
            <a:ext cx="29178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1" tIns="44779" rIns="89561" bIns="44779" numCol="1" anchor="b" anchorCtr="0" compatLnSpc="1">
            <a:prstTxWarp prst="textNoShape">
              <a:avLst/>
            </a:prstTxWarp>
          </a:bodyPr>
          <a:lstStyle>
            <a:lvl1pPr algn="l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9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8579" y="9440863"/>
            <a:ext cx="29956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1" tIns="44779" rIns="89561" bIns="44779" numCol="1" anchor="b" anchorCtr="0" compatLnSpc="1">
            <a:prstTxWarp prst="textNoShape">
              <a:avLst/>
            </a:prstTxWarp>
          </a:bodyPr>
          <a:lstStyle>
            <a:lvl1pPr algn="r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F31FCCA-1E47-432D-9574-A2A32471DD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68397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31FCCA-1E47-432D-9574-A2A32471DD5A}" type="slidenum">
              <a:rPr lang="en-US" altLang="ko-KR" smtClean="0"/>
              <a:pPr>
                <a:defRPr/>
              </a:pPr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9608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31FCCA-1E47-432D-9574-A2A32471DD5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3051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31FCCA-1E47-432D-9574-A2A32471DD5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2016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31FCCA-1E47-432D-9574-A2A32471DD5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640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31FCCA-1E47-432D-9574-A2A32471DD5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258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1" y="620688"/>
            <a:ext cx="9361040" cy="355482"/>
          </a:xfrm>
        </p:spPr>
        <p:txBody>
          <a:bodyPr wrap="square">
            <a:spAutoFit/>
          </a:bodyPr>
          <a:lstStyle>
            <a:lvl1pPr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9" y="44450"/>
            <a:ext cx="8784852" cy="533400"/>
          </a:xfrm>
        </p:spPr>
        <p:txBody>
          <a:bodyPr/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4416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0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272480" y="665292"/>
            <a:ext cx="9361040" cy="35394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eaLnBrk="1" latinLnBrk="0" hangingPunct="1">
              <a:buFontTx/>
              <a:buNone/>
              <a:defRPr lang="ko-KR" altLang="en-US" sz="1700" b="1" dirty="0">
                <a:latin typeface="Arial" pitchFamily="34" charset="0"/>
                <a:ea typeface="돋움" pitchFamily="50" charset="-127"/>
                <a:cs typeface="Arial" pitchFamily="34" charset="0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273893" y="104818"/>
            <a:ext cx="184731" cy="40011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lang="ko-KR" altLang="en-US" sz="2000" b="1" dirty="0">
                <a:latin typeface="Arial" pitchFamily="34" charset="0"/>
                <a:ea typeface="돋움" pitchFamily="50" charset="-127"/>
                <a:cs typeface="Arial" pitchFamily="34" charset="0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9448789" y="165828"/>
            <a:ext cx="184731" cy="33855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r">
              <a:buFontTx/>
              <a:buNone/>
              <a:defRPr lang="ko-KR" altLang="en-US" sz="1600" b="1" dirty="0">
                <a:latin typeface="Arial" pitchFamily="34" charset="0"/>
                <a:ea typeface="돋움" pitchFamily="50" charset="-127"/>
                <a:cs typeface="Arial" pitchFamily="34" charset="0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11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480" y="548680"/>
            <a:ext cx="9360470" cy="35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8588" y="44450"/>
            <a:ext cx="87852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656138" y="6524625"/>
            <a:ext cx="57579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C3544E17-0DF7-4738-91CA-FA8B6FD792C3}" type="slidenum">
              <a:rPr lang="en-US" altLang="ko-KR" sz="105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/ 2</a:t>
            </a:r>
            <a:endParaRPr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8337376" y="6513470"/>
            <a:ext cx="1468437" cy="2762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FFFFFF">
                    <a:lumMod val="75000"/>
                  </a:srgbClr>
                </a:solidFill>
              </a:rPr>
              <a:t>LGE Confidential</a:t>
            </a:r>
            <a:endParaRPr lang="ko-KR" altLang="en-US" sz="1200" dirty="0"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49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0" indent="0" algn="l" rtl="0" eaLnBrk="0" fontAlgn="base" hangingPunct="0">
        <a:lnSpc>
          <a:spcPct val="114000"/>
        </a:lnSpc>
        <a:spcBef>
          <a:spcPts val="0"/>
        </a:spcBef>
        <a:spcAft>
          <a:spcPts val="600"/>
        </a:spcAft>
        <a:defRPr kumimoji="1" sz="15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39750" indent="-177800" algn="l" rtl="0" eaLnBrk="0" fontAlgn="base" latinLnBrk="1" hangingPunct="0">
        <a:spcBef>
          <a:spcPct val="40000"/>
        </a:spcBef>
        <a:spcAft>
          <a:spcPct val="0"/>
        </a:spcAft>
        <a:buChar char="–"/>
        <a:defRPr kumimoji="1" sz="1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896938" indent="-177800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254125" indent="-177800" algn="l" rtl="0" eaLnBrk="0" fontAlgn="base" latinLnBrk="1" hangingPunct="0">
        <a:spcBef>
          <a:spcPct val="4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611313" indent="-177800" algn="l" rtl="0" eaLnBrk="0" fontAlgn="base" latinLnBrk="1" hangingPunct="0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0685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257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829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401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98" y="2460719"/>
            <a:ext cx="2505075" cy="1876425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 Management – Pages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85061" y="908720"/>
            <a:ext cx="6596131" cy="5566706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6" name="모서리가 둥근 직사각형 60"/>
          <p:cNvSpPr/>
          <p:nvPr/>
        </p:nvSpPr>
        <p:spPr bwMode="auto">
          <a:xfrm>
            <a:off x="6796246" y="908720"/>
            <a:ext cx="3039633" cy="5570984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7" name="타원 73"/>
          <p:cNvSpPr/>
          <p:nvPr/>
        </p:nvSpPr>
        <p:spPr>
          <a:xfrm>
            <a:off x="4196854" y="4098759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96246" y="3075767"/>
            <a:ext cx="299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Po </a:t>
            </a:r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Register</a:t>
            </a:r>
            <a:endParaRPr lang="es-PE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Seleccionar esta sección para abrir el módulo de PO Management.</a:t>
            </a:r>
            <a:endParaRPr lang="es-PE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1378235" y="4098759"/>
            <a:ext cx="1800200" cy="238385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entury Gothic" pitchFamily="34" charset="0"/>
              <a:ea typeface="굴림" pitchFamily="50" charset="-127"/>
            </a:endParaRPr>
          </a:p>
        </p:txBody>
      </p:sp>
      <p:cxnSp>
        <p:nvCxnSpPr>
          <p:cNvPr id="9" name="Straight Arrow Connector 8"/>
          <p:cNvCxnSpPr>
            <a:stCxn id="24" idx="3"/>
            <a:endCxn id="17" idx="2"/>
          </p:cNvCxnSpPr>
          <p:nvPr/>
        </p:nvCxnSpPr>
        <p:spPr bwMode="auto">
          <a:xfrm flipV="1">
            <a:off x="3178435" y="4206709"/>
            <a:ext cx="1018419" cy="11243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2912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06" y="1246509"/>
            <a:ext cx="6165006" cy="3840621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 Management – Pages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85062" y="908720"/>
            <a:ext cx="6546462" cy="5566706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6" name="모서리가 둥근 직사각형 60"/>
          <p:cNvSpPr/>
          <p:nvPr/>
        </p:nvSpPr>
        <p:spPr bwMode="auto">
          <a:xfrm>
            <a:off x="6769272" y="908720"/>
            <a:ext cx="3066608" cy="5570984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69272" y="1874775"/>
            <a:ext cx="31367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Submission</a:t>
            </a:r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Form</a:t>
            </a:r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marL="228600" indent="-228600">
              <a:buAutoNum type="arabicPeriod"/>
            </a:pP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Nombre del registrador (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kam</a:t>
            </a:r>
            <a:r>
              <a:rPr lang="es-PE" sz="12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es-PE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Escribir email del registrador (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kam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Seleccionar el cliente asociado al PO.</a:t>
            </a:r>
          </a:p>
          <a:p>
            <a:pPr marL="228600" indent="-228600">
              <a:buAutoNum type="arabicPeriod"/>
            </a:pP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s-PE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- Al marcar la casilla AC, se mostrará solo los clientes asociados para aire acondicionado.</a:t>
            </a:r>
            <a:br>
              <a:rPr lang="es-PE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- En 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caso no se encuentre en la lista el cliente asociado al 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po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, puede marcar esta casilla y se habilitará un campo para escribir manualmente el nombre del cliente. </a:t>
            </a:r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Recuerde reportar la ausencia del cliente para poder incluirlo lo más pronto posible</a:t>
            </a:r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En caso se necesite poner en copia al DP, puede marcar las casillas que considere necesarias.</a:t>
            </a:r>
            <a:endParaRPr lang="es-PE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Podrá escribir cualquier observación.</a:t>
            </a:r>
          </a:p>
          <a:p>
            <a:pPr marL="228600" indent="-228600">
              <a:buAutoNum type="arabicPeriod"/>
            </a:pP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Adjuntar los archivos.</a:t>
            </a:r>
          </a:p>
          <a:p>
            <a:pPr marL="228600" indent="-228600">
              <a:buAutoNum type="arabicPeriod"/>
            </a:pP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Registrar el PO y envió de email.</a:t>
            </a:r>
          </a:p>
        </p:txBody>
      </p:sp>
      <p:sp>
        <p:nvSpPr>
          <p:cNvPr id="17" name="타원 73"/>
          <p:cNvSpPr/>
          <p:nvPr/>
        </p:nvSpPr>
        <p:spPr>
          <a:xfrm>
            <a:off x="164459" y="2112769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73"/>
          <p:cNvSpPr/>
          <p:nvPr/>
        </p:nvSpPr>
        <p:spPr>
          <a:xfrm>
            <a:off x="3309659" y="2112769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73"/>
          <p:cNvSpPr/>
          <p:nvPr/>
        </p:nvSpPr>
        <p:spPr>
          <a:xfrm>
            <a:off x="197358" y="2771296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73"/>
          <p:cNvSpPr/>
          <p:nvPr/>
        </p:nvSpPr>
        <p:spPr>
          <a:xfrm>
            <a:off x="2144688" y="2474946"/>
            <a:ext cx="215900" cy="2014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73"/>
          <p:cNvSpPr/>
          <p:nvPr/>
        </p:nvSpPr>
        <p:spPr>
          <a:xfrm>
            <a:off x="3240785" y="2771296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73"/>
          <p:cNvSpPr/>
          <p:nvPr/>
        </p:nvSpPr>
        <p:spPr>
          <a:xfrm>
            <a:off x="185854" y="3391988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616" y="5219222"/>
            <a:ext cx="3119101" cy="679894"/>
          </a:xfrm>
          <a:prstGeom prst="rect">
            <a:avLst/>
          </a:prstGeom>
        </p:spPr>
      </p:pic>
      <p:sp>
        <p:nvSpPr>
          <p:cNvPr id="19" name="타원 73"/>
          <p:cNvSpPr/>
          <p:nvPr/>
        </p:nvSpPr>
        <p:spPr>
          <a:xfrm>
            <a:off x="3275238" y="5315492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73"/>
          <p:cNvSpPr/>
          <p:nvPr/>
        </p:nvSpPr>
        <p:spPr>
          <a:xfrm>
            <a:off x="185854" y="4186147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2415489" y="2474946"/>
            <a:ext cx="953336" cy="191512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entury Gothic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437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68" y="4426957"/>
            <a:ext cx="5313566" cy="19204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22" y="1000084"/>
            <a:ext cx="5688632" cy="2624005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 Management – Pages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85061" y="908720"/>
            <a:ext cx="6610811" cy="5566706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6" name="모서리가 둥근 직사각형 60"/>
          <p:cNvSpPr/>
          <p:nvPr/>
        </p:nvSpPr>
        <p:spPr bwMode="auto">
          <a:xfrm>
            <a:off x="6897216" y="908720"/>
            <a:ext cx="2938664" cy="5570984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20206" y="1188510"/>
            <a:ext cx="286585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Submission</a:t>
            </a:r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Form</a:t>
            </a:r>
            <a:endParaRPr lang="es-PE" sz="12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s-PE" sz="1100" dirty="0" smtClean="0">
                <a:latin typeface="맑은 고딕" pitchFamily="50" charset="-127"/>
                <a:ea typeface="맑은 고딕" pitchFamily="50" charset="-127"/>
              </a:rPr>
              <a:t>Despliegue de los PO extraídos.</a:t>
            </a:r>
          </a:p>
          <a:p>
            <a:pPr marL="228600" indent="-228600">
              <a:buAutoNum type="arabicPeriod"/>
            </a:pPr>
            <a:r>
              <a:rPr lang="es-PE" sz="1100" dirty="0" smtClean="0">
                <a:latin typeface="맑은 고딕" pitchFamily="50" charset="-127"/>
                <a:ea typeface="맑은 고딕" pitchFamily="50" charset="-127"/>
              </a:rPr>
              <a:t>Puede seleccionar múltiples archivos.</a:t>
            </a:r>
          </a:p>
          <a:p>
            <a:pPr marL="228600" indent="-228600">
              <a:buAutoNum type="arabicPeriod"/>
            </a:pPr>
            <a:r>
              <a:rPr lang="es-PE" sz="1100" dirty="0" smtClean="0">
                <a:latin typeface="맑은 고딕" pitchFamily="50" charset="-127"/>
                <a:ea typeface="맑은 고딕" pitchFamily="50" charset="-127"/>
              </a:rPr>
              <a:t>Se desplegará una tabla donde se mostrará el nombre de cada archivo y en la segunda columna se mostrará el número de </a:t>
            </a:r>
            <a:r>
              <a:rPr lang="es-PE" sz="1100" dirty="0" err="1" smtClean="0">
                <a:latin typeface="맑은 고딕" pitchFamily="50" charset="-127"/>
                <a:ea typeface="맑은 고딕" pitchFamily="50" charset="-127"/>
              </a:rPr>
              <a:t>po</a:t>
            </a:r>
            <a:r>
              <a:rPr lang="es-PE" sz="1100" dirty="0" smtClean="0">
                <a:latin typeface="맑은 고딕" pitchFamily="50" charset="-127"/>
                <a:ea typeface="맑은 고딕" pitchFamily="50" charset="-127"/>
              </a:rPr>
              <a:t> que se pudo extraer.</a:t>
            </a:r>
          </a:p>
          <a:p>
            <a:pPr marL="228600" indent="-228600">
              <a:buAutoNum type="arabicPeriod"/>
            </a:pPr>
            <a:r>
              <a:rPr lang="es-PE" sz="1100" dirty="0" smtClean="0">
                <a:latin typeface="맑은 고딕" pitchFamily="50" charset="-127"/>
                <a:ea typeface="맑은 고딕" pitchFamily="50" charset="-127"/>
              </a:rPr>
              <a:t>Cada número extraído es editable en caso la extracción automática no haya sido precisa.</a:t>
            </a:r>
          </a:p>
          <a:p>
            <a:pPr marL="228600" indent="-228600">
              <a:buAutoNum type="arabicPeriod"/>
            </a:pPr>
            <a:r>
              <a:rPr lang="es-PE" sz="1100" dirty="0" smtClean="0">
                <a:latin typeface="맑은 고딕" pitchFamily="50" charset="-127"/>
                <a:ea typeface="맑은 고딕" pitchFamily="50" charset="-127"/>
              </a:rPr>
              <a:t>Botón “+” para agregar nuevas líneas si en caso hay más PO en un archivo y el botón “-” para borrar nuevas líneas.</a:t>
            </a:r>
          </a:p>
          <a:p>
            <a:pPr marL="228600" indent="-228600">
              <a:buAutoNum type="arabicPeriod"/>
            </a:pPr>
            <a:r>
              <a:rPr lang="es-PE" sz="1100" dirty="0" smtClean="0">
                <a:latin typeface="맑은 고딕" pitchFamily="50" charset="-127"/>
                <a:ea typeface="맑은 고딕" pitchFamily="50" charset="-127"/>
              </a:rPr>
              <a:t>Para los clientes: </a:t>
            </a:r>
            <a:r>
              <a:rPr lang="es-ES" sz="1100" dirty="0" smtClean="0">
                <a:latin typeface="맑은 고딕" pitchFamily="50" charset="-127"/>
                <a:ea typeface="맑은 고딕" pitchFamily="50" charset="-127"/>
              </a:rPr>
              <a:t>Saga Falabella, </a:t>
            </a:r>
            <a:r>
              <a:rPr lang="es-ES" sz="1100" dirty="0" err="1" smtClean="0">
                <a:latin typeface="맑은 고딕" pitchFamily="50" charset="-127"/>
                <a:ea typeface="맑은 고딕" pitchFamily="50" charset="-127"/>
              </a:rPr>
              <a:t>Tottus</a:t>
            </a:r>
            <a:r>
              <a:rPr lang="es-ES" sz="1100" dirty="0" smtClean="0">
                <a:latin typeface="맑은 고딕" pitchFamily="50" charset="-127"/>
                <a:ea typeface="맑은 고딕" pitchFamily="50" charset="-127"/>
              </a:rPr>
              <a:t> y Tiendas del mejoramiento  del hogar </a:t>
            </a:r>
            <a:r>
              <a:rPr lang="es-ES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s-ES" sz="1100" dirty="0" err="1" smtClean="0">
                <a:latin typeface="맑은 고딕" pitchFamily="50" charset="-127"/>
                <a:ea typeface="맑은 고딕" pitchFamily="50" charset="-127"/>
              </a:rPr>
              <a:t>Sodimac</a:t>
            </a:r>
            <a:r>
              <a:rPr lang="es-ES" sz="1100" dirty="0" smtClean="0">
                <a:latin typeface="맑은 고딕" pitchFamily="50" charset="-127"/>
                <a:ea typeface="맑은 고딕" pitchFamily="50" charset="-127"/>
              </a:rPr>
              <a:t>). Se considera un ingreso manual de los PO sin necesidad de adjuntar archivos. En este caso, </a:t>
            </a:r>
            <a:r>
              <a:rPr lang="es-ES" sz="1100" dirty="0" smtClean="0">
                <a:latin typeface="맑은 고딕" pitchFamily="50" charset="-127"/>
                <a:ea typeface="맑은 고딕" pitchFamily="50" charset="-127"/>
              </a:rPr>
              <a:t>se muestra un recuadro donde colocará los PO separado por comas y otro recuadro donde podrá escribir sus observaciones.</a:t>
            </a:r>
            <a:endParaRPr lang="es-ES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73"/>
          <p:cNvSpPr/>
          <p:nvPr/>
        </p:nvSpPr>
        <p:spPr>
          <a:xfrm>
            <a:off x="494077" y="1188510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73"/>
          <p:cNvSpPr/>
          <p:nvPr/>
        </p:nvSpPr>
        <p:spPr>
          <a:xfrm>
            <a:off x="502806" y="1619544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73"/>
          <p:cNvSpPr/>
          <p:nvPr/>
        </p:nvSpPr>
        <p:spPr>
          <a:xfrm>
            <a:off x="4696718" y="1947201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73"/>
          <p:cNvSpPr/>
          <p:nvPr/>
        </p:nvSpPr>
        <p:spPr>
          <a:xfrm>
            <a:off x="6227505" y="1934185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7013" y="3591597"/>
            <a:ext cx="2568725" cy="693693"/>
          </a:xfrm>
          <a:prstGeom prst="rect">
            <a:avLst/>
          </a:prstGeom>
        </p:spPr>
      </p:pic>
      <p:sp>
        <p:nvSpPr>
          <p:cNvPr id="18" name="타원 73"/>
          <p:cNvSpPr/>
          <p:nvPr/>
        </p:nvSpPr>
        <p:spPr>
          <a:xfrm>
            <a:off x="394856" y="4426957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4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99" y="2685957"/>
            <a:ext cx="6473660" cy="2012232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 Management – Pages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85061" y="908720"/>
            <a:ext cx="6812155" cy="5566706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6" name="모서리가 둥근 직사각형 60"/>
          <p:cNvSpPr/>
          <p:nvPr/>
        </p:nvSpPr>
        <p:spPr bwMode="auto">
          <a:xfrm>
            <a:off x="7041232" y="908720"/>
            <a:ext cx="2794647" cy="5570984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38173" y="2564904"/>
            <a:ext cx="2794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Purchase</a:t>
            </a:r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history</a:t>
            </a:r>
            <a:endParaRPr lang="es-PE" sz="12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Podemos visualizar todo los registros de cada PO.</a:t>
            </a:r>
          </a:p>
          <a:p>
            <a:pPr marL="228600" indent="-228600">
              <a:buAutoNum type="arabicPeriod"/>
            </a:pP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Filtros para buscar por PO o para seleccionar un cliente en específico.</a:t>
            </a:r>
          </a:p>
          <a:p>
            <a:pPr marL="228600" indent="-228600">
              <a:buAutoNum type="arabicPeriod"/>
            </a:pP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Tabla que muestra los PO registrados junto los demás datos.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736976" y="2959863"/>
            <a:ext cx="1885609" cy="139272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entury Gothic" pitchFamily="34" charset="0"/>
              <a:ea typeface="굴림" pitchFamily="50" charset="-127"/>
            </a:endParaRPr>
          </a:p>
        </p:txBody>
      </p:sp>
      <p:sp>
        <p:nvSpPr>
          <p:cNvPr id="17" name="타원 73"/>
          <p:cNvSpPr/>
          <p:nvPr/>
        </p:nvSpPr>
        <p:spPr>
          <a:xfrm>
            <a:off x="5463880" y="2811512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73"/>
          <p:cNvSpPr/>
          <p:nvPr/>
        </p:nvSpPr>
        <p:spPr>
          <a:xfrm>
            <a:off x="3383188" y="2948250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11" y="1578247"/>
            <a:ext cx="3914775" cy="552450"/>
          </a:xfrm>
          <a:prstGeom prst="rect">
            <a:avLst/>
          </a:prstGeom>
        </p:spPr>
      </p:pic>
      <p:sp>
        <p:nvSpPr>
          <p:cNvPr id="18" name="타원 73"/>
          <p:cNvSpPr/>
          <p:nvPr/>
        </p:nvSpPr>
        <p:spPr>
          <a:xfrm>
            <a:off x="289186" y="1718391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448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 Management – Pages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85061" y="908720"/>
            <a:ext cx="6812155" cy="5566706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6" name="모서리가 둥근 직사각형 60"/>
          <p:cNvSpPr/>
          <p:nvPr/>
        </p:nvSpPr>
        <p:spPr bwMode="auto">
          <a:xfrm>
            <a:off x="7041232" y="908720"/>
            <a:ext cx="2794647" cy="5570984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38173" y="2564904"/>
            <a:ext cx="2794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Email</a:t>
            </a:r>
          </a:p>
          <a:p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Ejemplo de formato de correo que se enviará una vez hecho el registro del PO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736976" y="2959863"/>
            <a:ext cx="1885609" cy="139272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entury Gothic" pitchFamily="34" charset="0"/>
              <a:ea typeface="굴림" pitchFamily="50" charset="-127"/>
            </a:endParaRPr>
          </a:p>
        </p:txBody>
      </p:sp>
      <p:sp>
        <p:nvSpPr>
          <p:cNvPr id="17" name="타원 73"/>
          <p:cNvSpPr/>
          <p:nvPr/>
        </p:nvSpPr>
        <p:spPr>
          <a:xfrm>
            <a:off x="5463880" y="2811512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73"/>
          <p:cNvSpPr/>
          <p:nvPr/>
        </p:nvSpPr>
        <p:spPr>
          <a:xfrm>
            <a:off x="3383188" y="2948250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97" y="2191891"/>
            <a:ext cx="6289481" cy="324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77659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317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entury Gothic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317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entury Gothic" pitchFamily="34" charset="0"/>
            <a:ea typeface="굴림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180750</TotalTime>
  <Words>266</Words>
  <Application>Microsoft Office PowerPoint</Application>
  <PresentationFormat>A4 Paper (210x297 mm)</PresentationFormat>
  <Paragraphs>53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맑은 고딕</vt:lpstr>
      <vt:lpstr>Arial</vt:lpstr>
      <vt:lpstr>Century Gothic</vt:lpstr>
      <vt:lpstr>돋움</vt:lpstr>
      <vt:lpstr>굴림</vt:lpstr>
      <vt:lpstr>HY헤드라인M</vt:lpstr>
      <vt:lpstr>1_기본 디자인</vt:lpstr>
      <vt:lpstr>PO Management – Pages</vt:lpstr>
      <vt:lpstr>PO Management – Pages</vt:lpstr>
      <vt:lpstr>PO Management – Pages</vt:lpstr>
      <vt:lpstr>PO Management – Pages</vt:lpstr>
      <vt:lpstr>PO Management – Pages</vt:lpstr>
    </vt:vector>
  </TitlesOfParts>
  <Company>LG CNS Entrue Consulting Partners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CFO 정기업무보고</dc:title>
  <dc:creator>jeongweon.seo@lge.com</dc:creator>
  <cp:lastModifiedBy>lbernaldo js/LGEPR PI</cp:lastModifiedBy>
  <cp:revision>14597</cp:revision>
  <cp:lastPrinted>2015-07-07T07:24:52Z</cp:lastPrinted>
  <dcterms:created xsi:type="dcterms:W3CDTF">2003-07-01T00:36:00Z</dcterms:created>
  <dcterms:modified xsi:type="dcterms:W3CDTF">2025-10-16T23:14:43Z</dcterms:modified>
</cp:coreProperties>
</file>