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c9f766e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c9f766e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c9f766e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3c9f766e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346c5f94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346c5f94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346c5f94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346c5f94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346c5f94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346c5f94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46c5f94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46c5f94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3c9f766e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3c9f766e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46c5f9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46c5f9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46c5f94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46c5f94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46c5f94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46c5f94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c9f766e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c9f766e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c9f766e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3c9f766e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c9f766e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c9f766e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c9f766e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c9f766e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c9f766e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c9f766e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spring.io/spring-data/jpa/docs/current/reference/html/#reference" TargetMode="External"/><Relationship Id="rId4" Type="http://schemas.openxmlformats.org/officeDocument/2006/relationships/hyperlink" Target="https://blog.algaworks.com/spring-data-jpa/" TargetMode="External"/><Relationship Id="rId5" Type="http://schemas.openxmlformats.org/officeDocument/2006/relationships/hyperlink" Target="https://www.youtube.com/watch?v=GNN-FpNucmI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Spring Data JPA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75" y="1287225"/>
            <a:ext cx="2765250" cy="25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75" y="4044800"/>
            <a:ext cx="3420700" cy="5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/>
          <p:nvPr/>
        </p:nvSpPr>
        <p:spPr>
          <a:xfrm>
            <a:off x="3262150" y="1430750"/>
            <a:ext cx="296100" cy="19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3445675" y="1318650"/>
            <a:ext cx="1480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Entidade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700238" y="4325925"/>
            <a:ext cx="296100" cy="19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883763" y="4213825"/>
            <a:ext cx="1480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Repositório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450" y="519550"/>
            <a:ext cx="3163545" cy="31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44675" y="35650"/>
            <a:ext cx="426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MODEL--VIEW--CONTROLLER 	/	MVC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7650463" y="563850"/>
            <a:ext cx="296100" cy="19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7833999" y="451750"/>
            <a:ext cx="735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CRUD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3650" y="3501825"/>
            <a:ext cx="3090350" cy="56619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/>
        </p:nvSpPr>
        <p:spPr>
          <a:xfrm>
            <a:off x="3641175" y="3599588"/>
            <a:ext cx="23154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Métodos pela assinatura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5691100" y="3667688"/>
            <a:ext cx="421800" cy="2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3650" y="4074775"/>
            <a:ext cx="3090350" cy="87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/>
        </p:nvSpPr>
        <p:spPr>
          <a:xfrm>
            <a:off x="3863175" y="4460950"/>
            <a:ext cx="21645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...pela assinatura JPQL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5762075" y="4529038"/>
            <a:ext cx="421800" cy="2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883777" y="4213825"/>
            <a:ext cx="1750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Repositório / CRUD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7834000" y="451750"/>
            <a:ext cx="1480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Acessa / CRUD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 diversas formas de gerar novas consultas através dos métodos, vale consultar a documentação.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Nos casos em que não atende é necessário criar queries com o Java Persistence Query language / JPQL.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Recursos do </a:t>
            </a:r>
            <a:r>
              <a:rPr lang="pt-BR"/>
              <a:t>Spring Data JPA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Diminui quantidade de códigos redundantes do CRUD padrão JDBC através de um padrão de querys implementadas. Diminuindo o trabalho excessivo para programação de simples CRUD e reduzindo as chances de </a:t>
            </a:r>
            <a:r>
              <a:rPr i="1" lang="pt-BR"/>
              <a:t>bugs</a:t>
            </a:r>
            <a:r>
              <a:rPr lang="pt-BR"/>
              <a:t>. Além disso, um recurso para gerar </a:t>
            </a:r>
            <a:r>
              <a:rPr lang="pt-BR"/>
              <a:t>queries</a:t>
            </a:r>
            <a:r>
              <a:rPr lang="pt-BR"/>
              <a:t> baseadas nos nomes dos métodos. </a:t>
            </a:r>
            <a:r>
              <a:rPr lang="pt-BR"/>
              <a:t>Não limita o banco de dados ou a regra de negócio.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usar </a:t>
            </a:r>
            <a:r>
              <a:rPr lang="pt-BR"/>
              <a:t>Spring Data JPA</a:t>
            </a:r>
            <a:endParaRPr/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utilizado em conjunto da linguagem Java e banco de dados documental ou relacional.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usar </a:t>
            </a:r>
            <a:r>
              <a:rPr lang="pt-BR"/>
              <a:t>Spring Data JPA</a:t>
            </a:r>
            <a:endParaRPr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Em ambientes de produção que utilizem a abstração do JPA, visto que tem por finalidade funcionar simplificando essas operações. Assim como ao buscar agilidade, simplicidade e clareza.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Documentação oficial: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https://docs.spring.io/spring-data/jpa/docs/current/reference/html/#reference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que é Spring Data JPA?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https://blog.algaworks.com/spring-data-jpa/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Aula </a:t>
            </a:r>
            <a:r>
              <a:rPr lang="pt-BR"/>
              <a:t>online</a:t>
            </a:r>
            <a:r>
              <a:rPr lang="pt-BR"/>
              <a:t> Thoughts on Java: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https://www.youtube.com/watch?v=GNN-FpNucmI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Spring Data JPA</a:t>
            </a:r>
            <a:endParaRPr/>
          </a:p>
        </p:txBody>
      </p:sp>
      <p:sp>
        <p:nvSpPr>
          <p:cNvPr id="252" name="Google Shape;252;p2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 Persistence API 	- 	 JPA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JPA é um padrão em linguagem Java que define uma interface comum para frameworks de </a:t>
            </a:r>
            <a:r>
              <a:rPr lang="pt-BR"/>
              <a:t>persistência</a:t>
            </a:r>
            <a:r>
              <a:rPr lang="pt-BR"/>
              <a:t> de dados, definindo um meio de mapeamento e objetos-relacional para objetos Java simples e comum.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Hibernate e EclipseLink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Esses são dois framework Java que implementam o JPA.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Exemplo de CRUD com Hibernate: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Obs: existe a etapa de mapeamento com XML 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" name="Google Shape;100;p15"/>
          <p:cNvSpPr txBox="1"/>
          <p:nvPr/>
        </p:nvSpPr>
        <p:spPr>
          <a:xfrm>
            <a:off x="6038975" y="35787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374" y="1364875"/>
            <a:ext cx="3614625" cy="37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Spring Data JPA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 é uma camada de abstração acima do JPA, o que significa que utiliza todos os recursos do padrão JPA e contém novos recursos.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Spring Data JPA é um projeto interno ao Spring Data, este tem por finalidade facilitar o trabalho com persistência de dados.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75" y="1287225"/>
            <a:ext cx="2765250" cy="25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75" y="4044800"/>
            <a:ext cx="3420700" cy="5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450" y="519550"/>
            <a:ext cx="3163545" cy="31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4353625" y="2459125"/>
            <a:ext cx="1252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Controller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5340275" y="2527225"/>
            <a:ext cx="421800" cy="2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2752013" y="2571225"/>
            <a:ext cx="296100" cy="19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935538" y="2459125"/>
            <a:ext cx="1480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Model      	--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4675" y="35650"/>
            <a:ext cx="426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MODEL--VIEW--CONTROLLER 	/	MVC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3650" y="3501825"/>
            <a:ext cx="3090350" cy="566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3650" y="4074775"/>
            <a:ext cx="3090350" cy="87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75" y="1287225"/>
            <a:ext cx="2765250" cy="25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75" y="4044800"/>
            <a:ext cx="3420700" cy="5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3262150" y="1430750"/>
            <a:ext cx="296100" cy="19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3445675" y="1318650"/>
            <a:ext cx="1480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Entidade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450" y="519550"/>
            <a:ext cx="3163545" cy="31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4353625" y="2459125"/>
            <a:ext cx="1252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Controller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5340275" y="2527225"/>
            <a:ext cx="421800" cy="2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752013" y="2571225"/>
            <a:ext cx="296100" cy="19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2935538" y="2459125"/>
            <a:ext cx="1480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Model      	--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44675" y="35650"/>
            <a:ext cx="426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MODEL--VIEW--CONTROLLER 	/	MVC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3650" y="3501825"/>
            <a:ext cx="3090350" cy="566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3650" y="4074775"/>
            <a:ext cx="3090350" cy="87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75" y="1287225"/>
            <a:ext cx="2765250" cy="25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75" y="4044800"/>
            <a:ext cx="3420700" cy="5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3262150" y="1430750"/>
            <a:ext cx="296100" cy="19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445675" y="1318650"/>
            <a:ext cx="1480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Entidade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700238" y="4325925"/>
            <a:ext cx="296100" cy="19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883763" y="4213825"/>
            <a:ext cx="1480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Repositório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450" y="519550"/>
            <a:ext cx="3163545" cy="31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4353625" y="2459125"/>
            <a:ext cx="1252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Controller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5340275" y="2527225"/>
            <a:ext cx="421800" cy="2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2752013" y="2571225"/>
            <a:ext cx="296100" cy="19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935538" y="2459125"/>
            <a:ext cx="1480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Model      	--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44675" y="35650"/>
            <a:ext cx="426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MODEL--VIEW--CONTROLLER 	/	MVC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3650" y="3501825"/>
            <a:ext cx="3090350" cy="566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3650" y="4074775"/>
            <a:ext cx="3090350" cy="87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883777" y="4213825"/>
            <a:ext cx="1750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Repositório / CRUD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75" y="1287225"/>
            <a:ext cx="2765250" cy="25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75" y="4044800"/>
            <a:ext cx="3420700" cy="5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/>
          <p:nvPr/>
        </p:nvSpPr>
        <p:spPr>
          <a:xfrm>
            <a:off x="3262150" y="1430750"/>
            <a:ext cx="296100" cy="19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3445675" y="1318650"/>
            <a:ext cx="1480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Entidade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700238" y="4325925"/>
            <a:ext cx="296100" cy="19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883763" y="4213825"/>
            <a:ext cx="1480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Repositório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450" y="519550"/>
            <a:ext cx="3163545" cy="31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4353625" y="2459125"/>
            <a:ext cx="1252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Controller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5340275" y="2527225"/>
            <a:ext cx="421800" cy="2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2752013" y="2571225"/>
            <a:ext cx="296100" cy="19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2935538" y="2459125"/>
            <a:ext cx="1480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Model      	--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44675" y="35650"/>
            <a:ext cx="426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MODEL--VIEW--CONTROLLER 	/	MVC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7650463" y="563850"/>
            <a:ext cx="296100" cy="19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7833999" y="451750"/>
            <a:ext cx="735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CRUD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3650" y="3501825"/>
            <a:ext cx="3090350" cy="566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3650" y="4074775"/>
            <a:ext cx="3090350" cy="87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883777" y="4213825"/>
            <a:ext cx="1750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Repositório / CRUD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7834000" y="451750"/>
            <a:ext cx="1480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Acessa / CRUD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75" y="1287225"/>
            <a:ext cx="2765250" cy="25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75" y="4044800"/>
            <a:ext cx="3420700" cy="5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/>
          <p:nvPr/>
        </p:nvSpPr>
        <p:spPr>
          <a:xfrm>
            <a:off x="3262150" y="1430750"/>
            <a:ext cx="296100" cy="19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3445675" y="1318650"/>
            <a:ext cx="1480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Entidade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700238" y="4325925"/>
            <a:ext cx="296100" cy="19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883777" y="4213825"/>
            <a:ext cx="1750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Repositório / CRUD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450" y="519550"/>
            <a:ext cx="3163545" cy="31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44675" y="35650"/>
            <a:ext cx="426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MODEL--VIEW--CONTROLLER 	/	MVC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7650463" y="563850"/>
            <a:ext cx="296100" cy="19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7834000" y="451750"/>
            <a:ext cx="1480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Acessa / </a:t>
            </a: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CRUD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3650" y="3501825"/>
            <a:ext cx="3090350" cy="566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3650" y="4074775"/>
            <a:ext cx="3090350" cy="87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