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06e2445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06e2445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06e2445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06e2445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06e2445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06e2445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06e2445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06e2445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24e8d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24e8d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24e8db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24e8d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24e8db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24e8db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24e8db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24e8db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24e8db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24e8db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24e8db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24e8db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06e244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06e244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4e8db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24e8db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24e8db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424e8db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24e8db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424e8db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24e8db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24e8db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24e8db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24e8db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24e8db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24e8db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24e8db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424e8db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24e8db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24e8db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424e8db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424e8db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24e8db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24e8db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06e244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06e244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06e2445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06e2445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06e2445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06e2445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06e2445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06e2445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06e244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06e244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06e2445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06e2445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06e2445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06e244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Data JPA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para que Serve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</a:t>
            </a:r>
            <a:r>
              <a:rPr lang="pt-BR"/>
              <a:t> </a:t>
            </a:r>
            <a:r>
              <a:rPr b="1" lang="pt-BR"/>
              <a:t>Ordenação de Registros</a:t>
            </a:r>
            <a:r>
              <a:rPr lang="pt-BR"/>
              <a:t> com um método recebendo o tipo Sort como parâmetro e permitindo receber da requisição, a propriedade pela qual a consulta será ordenada e em qual direção (ascendente ou descendente):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00" y="2887626"/>
            <a:ext cx="6429625" cy="12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 facilidade mais interessante desse framework, é a criação de consultas a partir da </a:t>
            </a:r>
            <a:r>
              <a:rPr b="1" lang="pt-BR"/>
              <a:t>Assinatura do Método</a:t>
            </a:r>
            <a:r>
              <a:rPr lang="pt-BR"/>
              <a:t>. Sendo assim, exemplificaremos uma consulta para retornar o produto pelo nome: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75375" y="2886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Observe também que não necessário dar uma implementação para esse método </a:t>
            </a:r>
            <a:r>
              <a:rPr i="1" lang="pt-BR" sz="2400"/>
              <a:t>findByNome</a:t>
            </a:r>
            <a:endParaRPr i="1" sz="2400"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-5954" l="0" r="-1770" t="0"/>
          <a:stretch/>
        </p:blipFill>
        <p:spPr>
          <a:xfrm>
            <a:off x="1427200" y="2504125"/>
            <a:ext cx="6779500" cy="9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988675"/>
            <a:ext cx="70389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O recurso de criar consultas pela </a:t>
            </a:r>
            <a:r>
              <a:rPr b="1" lang="pt-BR" sz="2400"/>
              <a:t>assinatura do método</a:t>
            </a:r>
            <a:r>
              <a:rPr lang="pt-BR" sz="2400"/>
              <a:t> é bastante útil mas não resolverá todos os problemas. Eventualmente, ainda será necessário executar consultas com JPQL. Os desenvolvedores do </a:t>
            </a:r>
            <a:r>
              <a:rPr b="1" lang="pt-BR" sz="2400"/>
              <a:t>Spring Data JPA</a:t>
            </a:r>
            <a:r>
              <a:rPr lang="pt-BR" sz="2400"/>
              <a:t> sabendo disso, incluíram a anotação </a:t>
            </a:r>
            <a:r>
              <a:rPr b="1" lang="pt-BR" sz="2400"/>
              <a:t>@Query</a:t>
            </a:r>
            <a:r>
              <a:rPr lang="pt-BR" sz="2400"/>
              <a:t> para os usuários do Framework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Segue um exemplo que também não precisa dar a implementação para o método: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3114100"/>
            <a:ext cx="70389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Repare que a consulta e o método recebem um parâmetro para que o </a:t>
            </a:r>
            <a:r>
              <a:rPr b="1" lang="pt-BR" sz="1800"/>
              <a:t>Spring Data</a:t>
            </a:r>
            <a:r>
              <a:rPr lang="pt-BR" sz="1800"/>
              <a:t> possa utilizá-lo na hora a busca. O nome </a:t>
            </a:r>
            <a:r>
              <a:rPr b="1" lang="pt-BR" sz="1800"/>
              <a:t>pesquisarProdutos</a:t>
            </a:r>
            <a:r>
              <a:rPr lang="pt-BR" sz="1800"/>
              <a:t>, não precisa seguir uma regra pois a consulta válida é a que está na anotação.</a:t>
            </a:r>
            <a:endParaRPr sz="18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25" y="1460250"/>
            <a:ext cx="6943851" cy="165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44" y="0"/>
            <a:ext cx="44529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75" y="671500"/>
            <a:ext cx="64579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695" y="0"/>
            <a:ext cx="50025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00" y="647700"/>
            <a:ext cx="71532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50" y="1333500"/>
            <a:ext cx="5181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07" y="0"/>
            <a:ext cx="61488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O que é?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O Spring Data JPA é um </a:t>
            </a:r>
            <a:r>
              <a:rPr b="1" lang="pt-BR" sz="2400"/>
              <a:t>Framework</a:t>
            </a:r>
            <a:r>
              <a:rPr lang="pt-BR" sz="2400"/>
              <a:t> de </a:t>
            </a:r>
            <a:r>
              <a:rPr b="1" lang="pt-BR" sz="2400"/>
              <a:t>Persistência de Dados</a:t>
            </a:r>
            <a:r>
              <a:rPr lang="pt-BR" sz="2400"/>
              <a:t> lançado nos primeiros meses de 2011 com a finalidade de facilitar o processo de implementação das classes direcionadas a operações de </a:t>
            </a:r>
            <a:r>
              <a:rPr b="1" lang="pt-BR" sz="2400"/>
              <a:t>CRUD</a:t>
            </a:r>
            <a:r>
              <a:rPr lang="pt-BR" sz="2400"/>
              <a:t> (Create, Read, Update, Delete) e a criação de repositórios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38" y="0"/>
            <a:ext cx="51912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15" y="0"/>
            <a:ext cx="25098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598"/>
            <a:ext cx="9144003" cy="369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935"/>
            <a:ext cx="9143999" cy="372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668"/>
            <a:ext cx="9143999" cy="373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303"/>
            <a:ext cx="9143997" cy="37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750"/>
            <a:ext cx="9144000" cy="3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VLW 	GALERA!!  		;)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Data JPA</a:t>
            </a:r>
            <a:endParaRPr/>
          </a:p>
        </p:txBody>
      </p:sp>
      <p:sp>
        <p:nvSpPr>
          <p:cNvPr id="313" name="Google Shape;313;p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para que Serve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O que é um Framework?</a:t>
            </a:r>
            <a:endParaRPr b="1"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Framework</a:t>
            </a:r>
            <a:r>
              <a:rPr lang="pt-BR" sz="2400"/>
              <a:t> uma ferramenta que ajuda o desenvolvedor a codificar melhor e mais rápido, unindo códigos comuns entre vários projetos de software, servindo como um suporte ou guia para a construção de algo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siginifica o termo: Persistência de Dados ?</a:t>
            </a:r>
            <a:br>
              <a:rPr b="1" lang="pt-BR"/>
            </a:b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Persistência de Dados</a:t>
            </a:r>
            <a:r>
              <a:rPr lang="pt-BR" sz="2400"/>
              <a:t> é um termo utilizado para dizer que os dados foram gravados em algum lugar e que não se perderão quando o computador for desligado. Ou seja, qualquer tipo de aplicação que grave um estado possível de ser recuperado, está fazendo persistência.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que serve o Spring Data JPA?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Spring Data JPA libera o programador de ter que implementar as interfaces referentes aos repositórios e também deixa pré-implementado algumas funcionalidades como ordenação das consultas e paginação de registros. Já conta também com algumas classes e interfaces que reduzem a complexidade e a quantidade de código fonte.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02600" y="1031225"/>
            <a:ext cx="70389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Um projeto que não utiliza </a:t>
            </a:r>
            <a:r>
              <a:rPr b="1" lang="pt-BR" sz="1800"/>
              <a:t>Spring Data JPA</a:t>
            </a:r>
            <a:r>
              <a:rPr lang="pt-BR" sz="1800"/>
              <a:t>, geralmente tem uma interface com alguns métodos de consulta definidos que posteriormente são codificados em uma classe concreta. Quando se faz uso de </a:t>
            </a:r>
            <a:r>
              <a:rPr b="1" lang="pt-BR" sz="1800"/>
              <a:t>Spring Data</a:t>
            </a:r>
            <a:r>
              <a:rPr lang="pt-BR" sz="1800"/>
              <a:t>, basta incluir a assinatura do método de pesquisa na interface e adicionar a esta assinatura, uma anotação do tipo</a:t>
            </a:r>
            <a:r>
              <a:rPr b="1" lang="pt-BR" sz="1800"/>
              <a:t> @Query</a:t>
            </a:r>
            <a:r>
              <a:rPr lang="pt-BR" sz="1800"/>
              <a:t>, com a respectiva consulta no formato </a:t>
            </a:r>
            <a:r>
              <a:rPr b="1" lang="pt-BR" sz="1800"/>
              <a:t>JPQL</a:t>
            </a:r>
            <a:r>
              <a:rPr lang="pt-BR" sz="1800"/>
              <a:t>. A implementação deste método será realizada automaticamente pelo </a:t>
            </a:r>
            <a:r>
              <a:rPr b="1" lang="pt-BR" sz="1800"/>
              <a:t>Spring Data</a:t>
            </a:r>
            <a:r>
              <a:rPr lang="pt-BR" sz="1800"/>
              <a:t> em tempo de execução</a:t>
            </a:r>
            <a:r>
              <a:rPr lang="pt-BR" sz="2400"/>
              <a:t>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Alguns exemplos de utilização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No  </a:t>
            </a:r>
            <a:r>
              <a:rPr b="1" lang="pt-BR" sz="1800"/>
              <a:t>Spring Data </a:t>
            </a:r>
            <a:r>
              <a:rPr lang="pt-BR" sz="1800"/>
              <a:t>j</a:t>
            </a:r>
            <a:r>
              <a:rPr lang="pt-BR" sz="1800"/>
              <a:t>á existem todos os métodos necessários para fazer um </a:t>
            </a:r>
            <a:r>
              <a:rPr b="1" lang="pt-BR" sz="1800"/>
              <a:t>CRUD</a:t>
            </a:r>
            <a:r>
              <a:rPr lang="pt-BR" sz="1800"/>
              <a:t>. Mas antes, temos construir a entidade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438150"/>
            <a:ext cx="5257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como criar o repositório para a entidade Produto e nome </a:t>
            </a:r>
            <a:r>
              <a:rPr b="1" lang="pt-BR"/>
              <a:t>Produtos</a:t>
            </a:r>
            <a:r>
              <a:rPr lang="pt-BR"/>
              <a:t>: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A implementação da interface </a:t>
            </a:r>
            <a:r>
              <a:rPr b="1" lang="pt-BR" sz="2400"/>
              <a:t>Produtos</a:t>
            </a:r>
            <a:r>
              <a:rPr lang="pt-BR" sz="2400"/>
              <a:t>, será disponibilizada pelo próprio </a:t>
            </a:r>
            <a:r>
              <a:rPr b="1" lang="pt-BR" sz="2400"/>
              <a:t>Spring Data JPA</a:t>
            </a:r>
            <a:r>
              <a:rPr lang="pt-BR" sz="2400"/>
              <a:t> em tempo de execução.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884225"/>
            <a:ext cx="6846276" cy="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