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AB18-30F8-4E56-B1C7-9081435C6E3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8633-B9BC-414F-B341-2AC2B22F6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3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AB18-30F8-4E56-B1C7-9081435C6E3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8633-B9BC-414F-B341-2AC2B22F6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AB18-30F8-4E56-B1C7-9081435C6E3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8633-B9BC-414F-B341-2AC2B22F6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4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AB18-30F8-4E56-B1C7-9081435C6E3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8633-B9BC-414F-B341-2AC2B22F6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2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AB18-30F8-4E56-B1C7-9081435C6E3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8633-B9BC-414F-B341-2AC2B22F6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AB18-30F8-4E56-B1C7-9081435C6E3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8633-B9BC-414F-B341-2AC2B22F6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1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AB18-30F8-4E56-B1C7-9081435C6E3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8633-B9BC-414F-B341-2AC2B22F6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9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AB18-30F8-4E56-B1C7-9081435C6E3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8633-B9BC-414F-B341-2AC2B22F6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4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AB18-30F8-4E56-B1C7-9081435C6E3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8633-B9BC-414F-B341-2AC2B22F6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4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AB18-30F8-4E56-B1C7-9081435C6E3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8633-B9BC-414F-B341-2AC2B22F6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9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AB18-30F8-4E56-B1C7-9081435C6E3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8633-B9BC-414F-B341-2AC2B22F6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5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8AB18-30F8-4E56-B1C7-9081435C6E3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8633-B9BC-414F-B341-2AC2B22F6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0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disoft.com/bandizip/updateinfo/?kr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lxodua.dothome.co.k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/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3800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800" dirty="0" smtClean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PORTFOLIO</a:t>
            </a:r>
            <a:br>
              <a:rPr lang="en-US" altLang="ko-KR" sz="8800" dirty="0" smtClean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</a:br>
            <a:r>
              <a:rPr lang="en-US" altLang="ko-KR" sz="8800" dirty="0" smtClean="0">
                <a:solidFill>
                  <a:srgbClr val="1F1F1F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PRESENTATION</a:t>
            </a:r>
            <a:endParaRPr lang="ko-KR" altLang="en-US" sz="88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91995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발표자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김민정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0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7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7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" y="457200"/>
            <a:ext cx="12179992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4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3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3724275" y="3028950"/>
            <a:ext cx="581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hlinkClick r:id="rId4"/>
              </a:rPr>
              <a:t>http://wlxodua.dothome.co.kr/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67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</Words>
  <Application>Microsoft Office PowerPoint</Application>
  <PresentationFormat>와이드스크린</PresentationFormat>
  <Paragraphs>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Pretendard Black</vt:lpstr>
      <vt:lpstr>맑은 고딕</vt:lpstr>
      <vt:lpstr>Arial</vt:lpstr>
      <vt:lpstr>Office 테마</vt:lpstr>
      <vt:lpstr>PORTFOLIO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2024-03-19T00:43:13Z</dcterms:created>
  <dcterms:modified xsi:type="dcterms:W3CDTF">2024-03-19T03:31:07Z</dcterms:modified>
</cp:coreProperties>
</file>