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458F"/>
    <a:srgbClr val="1F4E78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91"/>
    <p:restoredTop sz="96405"/>
  </p:normalViewPr>
  <p:slideViewPr>
    <p:cSldViewPr snapToGrid="0" snapToObjects="1">
      <p:cViewPr varScale="1">
        <p:scale>
          <a:sx n="160" d="100"/>
          <a:sy n="160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63FDA-B52E-5342-9AB2-CA6C88E828A1}" type="datetimeFigureOut">
              <a:rPr lang="en-BR" smtClean="0"/>
              <a:t>09/08/21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54C6C-DEE8-4845-9D12-1504CF50A8F6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40827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2145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AB0AD83-6E04-E246-BDC4-C28B3F0EA7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29" b="6820"/>
          <a:stretch/>
        </p:blipFill>
        <p:spPr>
          <a:xfrm>
            <a:off x="0" y="-1"/>
            <a:ext cx="12192000" cy="28135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FDF484-C220-4146-9CB0-21FC1892FF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4945" y="1896121"/>
            <a:ext cx="11102109" cy="1468281"/>
          </a:xfrm>
          <a:solidFill>
            <a:srgbClr val="E2E2E2"/>
          </a:soli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lIns="72000" tIns="72000" rIns="72000" bIns="0" anchor="ctr" anchorCtr="0">
            <a:normAutofit/>
          </a:bodyPr>
          <a:lstStyle>
            <a:lvl1pPr algn="ctr">
              <a:defRPr sz="4000" b="1">
                <a:solidFill>
                  <a:srgbClr val="1F4E78"/>
                </a:solidFill>
                <a:latin typeface="+mn-lt"/>
              </a:defRPr>
            </a:lvl1pPr>
          </a:lstStyle>
          <a:p>
            <a:r>
              <a:rPr lang="en-US" noProof="0" dirty="0"/>
              <a:t>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89122-AACE-7240-B81A-FDC2E5FF28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-1" y="3621426"/>
            <a:ext cx="12191999" cy="490537"/>
          </a:xfrm>
        </p:spPr>
        <p:txBody>
          <a:bodyPr lIns="0" tIns="0" rIns="0" bIns="0" anchor="ctr" anchorCtr="1">
            <a:noAutofit/>
          </a:bodyPr>
          <a:lstStyle>
            <a:lvl1pPr marL="0" indent="0" algn="ctr">
              <a:buNone/>
              <a:defRPr sz="3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Author’s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D08906-2A46-B242-BD59-506A74929F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824" y="5605645"/>
            <a:ext cx="828070" cy="1134763"/>
          </a:xfrm>
          <a:prstGeom prst="rect">
            <a:avLst/>
          </a:prstGeom>
        </p:spPr>
      </p:pic>
      <p:pic>
        <p:nvPicPr>
          <p:cNvPr id="10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DFA73C7C-B695-7C4E-8AF4-4DB6C7286A9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160" y="6167235"/>
            <a:ext cx="1866031" cy="542122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287AD1B-B801-984D-A69E-021438877D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4" y="4126617"/>
            <a:ext cx="12192004" cy="584056"/>
          </a:xfrm>
        </p:spPr>
        <p:txBody>
          <a:bodyPr lIns="0" tIns="0" rIns="0" bIns="0" anchor="ctr" anchorCtr="1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Advisor’s name or email address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20255BB4-9C83-E84A-8E9F-282870121D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74354" y="6212147"/>
            <a:ext cx="3443287" cy="5397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EVENT NAME ACRONYM</a:t>
            </a:r>
          </a:p>
        </p:txBody>
      </p:sp>
      <p:sp>
        <p:nvSpPr>
          <p:cNvPr id="38" name="Text Placeholder 21">
            <a:extLst>
              <a:ext uri="{FF2B5EF4-FFF2-40B4-BE49-F238E27FC236}">
                <a16:creationId xmlns:a16="http://schemas.microsoft.com/office/drawing/2014/main" id="{527234C9-EF0F-A245-90BB-F89145A630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6" y="5161080"/>
            <a:ext cx="12192004" cy="847831"/>
          </a:xfrm>
        </p:spPr>
        <p:txBody>
          <a:bodyPr lIns="0" tIns="0" rIns="0" bIns="0" anchor="ctr" anchorCtr="1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Federal University of Santa Catarina (UFSC)</a:t>
            </a:r>
          </a:p>
        </p:txBody>
      </p:sp>
    </p:spTree>
    <p:extLst>
      <p:ext uri="{BB962C8B-B14F-4D97-AF65-F5344CB8AC3E}">
        <p14:creationId xmlns:p14="http://schemas.microsoft.com/office/powerpoint/2010/main" val="220116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4EA51C-F1D1-3E4D-AF4A-9931C5971369}"/>
              </a:ext>
            </a:extLst>
          </p:cNvPr>
          <p:cNvSpPr/>
          <p:nvPr userDrawn="1"/>
        </p:nvSpPr>
        <p:spPr>
          <a:xfrm>
            <a:off x="1" y="0"/>
            <a:ext cx="12192000" cy="1216550"/>
          </a:xfrm>
          <a:prstGeom prst="rect">
            <a:avLst/>
          </a:prstGeom>
          <a:solidFill>
            <a:srgbClr val="214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9B0E3-96DE-DD4B-9949-CCC56E0A6B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4929" y="378067"/>
            <a:ext cx="11871297" cy="468218"/>
          </a:xfrm>
        </p:spPr>
        <p:txBody>
          <a:bodyPr lIns="0" tIns="0" rIns="0" bIns="0">
            <a:normAutofit/>
          </a:bodyPr>
          <a:lstStyle>
            <a:lvl1pPr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 Here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278C-085E-D245-8DF7-6D9C2FAE3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9" y="1441938"/>
            <a:ext cx="11871297" cy="4845059"/>
          </a:xfrm>
        </p:spPr>
        <p:txBody>
          <a:bodyPr/>
          <a:lstStyle>
            <a:lvl1pPr marL="228600" indent="-192600">
              <a:buClr>
                <a:srgbClr val="21458F"/>
              </a:buClr>
              <a:buFont typeface="Wingdings" pitchFamily="2" charset="2"/>
              <a:buChar char="§"/>
              <a:defRPr/>
            </a:lvl1pPr>
            <a:lvl2pPr marL="469800" indent="-192600">
              <a:buClr>
                <a:srgbClr val="21458F"/>
              </a:buClr>
              <a:buFont typeface="Wingdings" pitchFamily="2" charset="2"/>
              <a:buChar char="§"/>
              <a:defRPr/>
            </a:lvl2pPr>
            <a:lvl3pPr marL="711000" indent="-192600">
              <a:buClr>
                <a:srgbClr val="21458F"/>
              </a:buClr>
              <a:buFont typeface="Wingdings" pitchFamily="2" charset="2"/>
              <a:buChar char="§"/>
              <a:defRPr/>
            </a:lvl3pPr>
            <a:lvl4pPr marL="916200" indent="-192600">
              <a:buClr>
                <a:srgbClr val="21458F"/>
              </a:buClr>
              <a:buFont typeface="Wingdings" pitchFamily="2" charset="2"/>
              <a:buChar char="§"/>
              <a:defRPr/>
            </a:lvl4pPr>
            <a:lvl5pPr marL="2057400" indent="-192600">
              <a:buClr>
                <a:srgbClr val="21458F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1C986-4A38-BF4A-B7BE-BF598C06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94693" y="6444270"/>
            <a:ext cx="9952892" cy="365125"/>
          </a:xfrm>
        </p:spPr>
        <p:txBody>
          <a:bodyPr/>
          <a:lstStyle>
            <a:lvl1pPr>
              <a:defRPr>
                <a:solidFill>
                  <a:srgbClr val="21458F"/>
                </a:solidFill>
              </a:defRPr>
            </a:lvl1pPr>
          </a:lstStyle>
          <a:p>
            <a:r>
              <a:rPr lang="en-US" noProof="0" dirty="0"/>
              <a:t>Title – Event Name – XX/XX/XXXX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2B751-A738-E74F-BE7B-43AB8557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5050" y="6444270"/>
            <a:ext cx="461176" cy="365125"/>
          </a:xfrm>
        </p:spPr>
        <p:txBody>
          <a:bodyPr/>
          <a:lstStyle>
            <a:lvl1pPr>
              <a:defRPr b="1">
                <a:solidFill>
                  <a:srgbClr val="21458F"/>
                </a:solidFill>
              </a:defRPr>
            </a:lvl1pPr>
          </a:lstStyle>
          <a:p>
            <a:fld id="{F78E55D7-6312-D441-B480-AEC14C5F7D92}" type="slidenum">
              <a:rPr lang="en-BR" smtClean="0"/>
              <a:pPr/>
              <a:t>‹#›</a:t>
            </a:fld>
            <a:endParaRPr lang="en-B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18FEBB8-D748-0A42-8A5B-D40EB2983F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4625" y="862242"/>
            <a:ext cx="11871325" cy="30851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Subtitle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5F50DF-179C-9942-AF66-D2145CA3A9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6186" y="6432757"/>
            <a:ext cx="1216460" cy="35340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27616E-52F1-B742-B507-70CDEEDB5916}"/>
              </a:ext>
            </a:extLst>
          </p:cNvPr>
          <p:cNvCxnSpPr>
            <a:cxnSpLocks/>
          </p:cNvCxnSpPr>
          <p:nvPr userDrawn="1"/>
        </p:nvCxnSpPr>
        <p:spPr>
          <a:xfrm>
            <a:off x="136186" y="6365635"/>
            <a:ext cx="11909764" cy="0"/>
          </a:xfrm>
          <a:prstGeom prst="line">
            <a:avLst/>
          </a:prstGeom>
          <a:ln w="19050">
            <a:solidFill>
              <a:srgbClr val="2145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54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2145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94CFD34-ADB7-8640-8A6C-DAA1C50884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t="1" b="4844"/>
          <a:stretch/>
        </p:blipFill>
        <p:spPr>
          <a:xfrm>
            <a:off x="-1" y="0"/>
            <a:ext cx="12192000" cy="417333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533B724-DD99-D544-A615-70F920F586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4944" y="3437791"/>
            <a:ext cx="11102109" cy="1468281"/>
          </a:xfrm>
          <a:solidFill>
            <a:srgbClr val="E2E2E2"/>
          </a:soli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lIns="72000" tIns="72000" rIns="72000" bIns="0" anchor="ctr" anchorCtr="0">
            <a:normAutofit/>
          </a:bodyPr>
          <a:lstStyle>
            <a:lvl1pPr algn="ctr">
              <a:defRPr sz="4000" b="1">
                <a:solidFill>
                  <a:srgbClr val="1F4E78"/>
                </a:solidFill>
                <a:latin typeface="+mn-lt"/>
              </a:defRPr>
            </a:lvl1pPr>
          </a:lstStyle>
          <a:p>
            <a:r>
              <a:rPr lang="en-BR" dirty="0"/>
              <a:t>Section Title Here</a:t>
            </a:r>
          </a:p>
        </p:txBody>
      </p:sp>
      <p:pic>
        <p:nvPicPr>
          <p:cNvPr id="12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1577E799-6261-BE48-885E-3FE1EEFBE8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8546" y="6253118"/>
            <a:ext cx="1749152" cy="50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0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EC8042-AF1C-1C49-A112-F09FB6553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FC644-B79B-DA47-B6F6-8896F26E1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E7C3F-93C3-C045-8BDF-F0FBB4A59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31AF7-EA89-B848-8CA4-5E412B84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Title – Event Name – XX/XX/XXXX</a:t>
            </a:r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2C251-97A5-E84D-99A7-10AAAEC1A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E55D7-6312-D441-B480-AEC14C5F7D9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5243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5DDE3B9-A3A3-C049-85E5-75575EC22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CD833EFA-7C05-B744-91F9-7AB115AA8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E3132-8ABB-C240-A7FB-AD2A1BB51B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8A7D6F8-1DCE-0E44-BA8E-8E80718252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B90BCF2-D89A-5045-ACA5-36658FD935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4481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CA1CD6-B3FE-7842-BC23-E9AF4E9B0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7175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75FE-3A01-2849-A339-160674AE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BR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D80D-82A0-1C49-83E6-A31776BD0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Item</a:t>
            </a:r>
          </a:p>
          <a:p>
            <a:r>
              <a:rPr lang="en-BR" dirty="0"/>
              <a:t>Item</a:t>
            </a:r>
          </a:p>
          <a:p>
            <a:pPr lvl="1"/>
            <a:r>
              <a:rPr lang="en-BR" dirty="0"/>
              <a:t>Item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D7DEFE1-0677-914F-9081-D24DE2D7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R" dirty="0"/>
              <a:t>Title – Event Name – XX/XX/XXXX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91E87-F162-C744-BEF4-0F223D04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55D7-6312-D441-B480-AEC14C5F7D92}" type="slidenum">
              <a:rPr lang="en-BR" smtClean="0"/>
              <a:t>3</a:t>
            </a:fld>
            <a:endParaRPr lang="en-BR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F49815C-10B6-5E44-87D3-21F2ACD829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169796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15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2021-08-09T14:11:46Z</dcterms:created>
  <dcterms:modified xsi:type="dcterms:W3CDTF">2021-08-09T17:14:23Z</dcterms:modified>
</cp:coreProperties>
</file>