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0719" autoAdjust="0"/>
  </p:normalViewPr>
  <p:slideViewPr>
    <p:cSldViewPr snapToGrid="0" snapToObjects="1" showGuides="1">
      <p:cViewPr varScale="1">
        <p:scale>
          <a:sx n="75" d="100"/>
          <a:sy n="75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84b03464-a5bf-4889-a110-d9c606b59917/view/6f36f53d3c8d30c871e6cce407cc7e527a34240bb4bb8b50888c7b495c692297f36f1498c87d485cd9420d31f5bf17589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7727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2015"/>
            <a:ext cx="5181600" cy="221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 Phu Hao</a:t>
            </a:r>
          </a:p>
          <a:p>
            <a:pPr marL="0" indent="0">
              <a:buNone/>
            </a:pPr>
            <a:r>
              <a:rPr lang="en-US" dirty="0"/>
              <a:t>September 27,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MySQL as most used database.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Lack of interest in Microsoft SQL Server and SQLite.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Increasing interest in PostgreSQL and MongoDB.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Microsoft SQL Server and SQLite losing ground in the market.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PostgreSQL and MongoDB establishment in the market.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https://dataplatform.cloud.ibm.com/dashboards/84b03464-a5bf-4889-a110-d9c606b59917/view/6f36f53d3c8d30c871e6cce407cc7e527a34240bb4bb8b50888c7b495c692297f36f1498c87d485cd9420d31f5bf17589b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C17B8E-BA05-6669-B226-E0DACD78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435" y="1441861"/>
            <a:ext cx="10515600" cy="216273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D5DE1-A369-E399-1BB8-1ED09C3CC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1" y="3604591"/>
            <a:ext cx="10515600" cy="23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E280E-9EE8-8638-35DC-6DDF7768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52570"/>
            <a:ext cx="10515600" cy="23442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4D6B9-6A06-2FDD-5FF6-9EA774AF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96807"/>
            <a:ext cx="10515599" cy="24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1D72CC-DA3D-B9A4-9653-D7348C9F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323"/>
            <a:ext cx="10515600" cy="22150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389AE-F587-6152-3FB1-23BFCC30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81048"/>
            <a:ext cx="10515599" cy="23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JavaScript is widely used and TypeScript getting popular.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Over 90% of young male developers.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Developers are mostly located in developed countries.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JavaScript and TypeScript web frames gaining followers.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Global polarization of developer location and gender.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Young developers without postgrad studies on its majority.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Developers are people with very marked characteristics.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 good idea of the popularity trends of different tools, platforms, and languages can be obtained.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 is a job to be done to spread accessibility of this labor market to countries in development.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CF2FE-C45D-5318-3541-9A280784F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32F80-0825-A19A-68C0-71BCA950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1708614"/>
            <a:ext cx="10897190" cy="40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10619-21BC-C8EA-65FF-4DB555AA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7" y="1708614"/>
            <a:ext cx="10775448" cy="41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gathering.</a:t>
            </a:r>
          </a:p>
          <a:p>
            <a:pPr lvl="1"/>
            <a:r>
              <a:rPr lang="en-US" sz="1800" dirty="0"/>
              <a:t>Data analysis.</a:t>
            </a:r>
          </a:p>
          <a:p>
            <a:pPr lvl="1"/>
            <a:r>
              <a:rPr lang="en-US" sz="1800" dirty="0"/>
              <a:t>Data visualizations.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 the results previously exposed.</a:t>
            </a:r>
          </a:p>
          <a:p>
            <a:r>
              <a:rPr lang="en-US" sz="2200" dirty="0"/>
              <a:t>Conclusions of the carried 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the most comprehensive survey of people who code around the world.</a:t>
            </a:r>
          </a:p>
          <a:p>
            <a:r>
              <a:rPr lang="en-US" sz="2200" dirty="0"/>
              <a:t>Results don’t represent everyone in the developer community 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globe.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Collect survey data &amp; explore its content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2200" dirty="0"/>
              <a:t>APIs.</a:t>
            </a:r>
          </a:p>
          <a:p>
            <a:pPr lvl="1"/>
            <a:r>
              <a:rPr lang="en-US" sz="2200" dirty="0"/>
              <a:t> Request library.</a:t>
            </a:r>
          </a:p>
          <a:p>
            <a:r>
              <a:rPr lang="en-US" sz="26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Analyzing data distribution.</a:t>
            </a:r>
          </a:p>
          <a:p>
            <a:pPr lvl="1"/>
            <a:r>
              <a:rPr lang="en-US" sz="2200" dirty="0"/>
              <a:t>Handling outliers.</a:t>
            </a:r>
          </a:p>
          <a:p>
            <a:pPr lvl="1"/>
            <a:r>
              <a:rPr lang="en-US" sz="2200" dirty="0"/>
              <a:t>Correlations.</a:t>
            </a:r>
          </a:p>
          <a:p>
            <a:r>
              <a:rPr lang="en-US" sz="2600" dirty="0"/>
              <a:t>Data Visualization</a:t>
            </a:r>
          </a:p>
          <a:p>
            <a:pPr lvl="1"/>
            <a:r>
              <a:rPr lang="en-US" sz="1800" dirty="0"/>
              <a:t>Highlight data distribution, relationships, composition, and data comparison.</a:t>
            </a:r>
          </a:p>
          <a:p>
            <a:pPr lvl="1"/>
            <a:r>
              <a:rPr lang="en-US" sz="2200" dirty="0"/>
              <a:t>Dashboards.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2793A-490A-7906-7E43-90DBEDBA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938"/>
            <a:ext cx="4772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510B5-FD7E-AC7E-13EB-94138BF7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5" y="2506661"/>
            <a:ext cx="5015506" cy="2766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039232-A331-2805-892B-1F0CDB83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06661"/>
            <a:ext cx="4993703" cy="2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JavaScript seems to keep as leading language.</a:t>
            </a: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Python fastest-growing.</a:t>
            </a:r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Great interest in TypeScript</a:t>
            </a:r>
            <a:r>
              <a:rPr lang="en-US" sz="4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Possible developer migration from JavaScript to TypeScript.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5E968-67FD-0825-3DC1-4C7A1ED0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627"/>
            <a:ext cx="5752459" cy="3282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9C1F4-B10D-7A5F-D27D-18447315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58" y="2469627"/>
            <a:ext cx="6439541" cy="32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501</Words>
  <Application>Microsoft Office PowerPoint</Application>
  <PresentationFormat>Widescreen</PresentationFormat>
  <Paragraphs>103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FNU LNU</cp:lastModifiedBy>
  <cp:revision>19</cp:revision>
  <dcterms:created xsi:type="dcterms:W3CDTF">2020-10-28T18:29:43Z</dcterms:created>
  <dcterms:modified xsi:type="dcterms:W3CDTF">2023-09-27T09:51:10Z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2023-09-27T09:51:07Z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468c51cd-9b70-4873-8763-a83601186d43</vt:lpwstr>
  </property>
  <property fmtid="{D5CDD505-2E9C-101B-9397-08002B2CF9AE}" pid="7" name="MSIP_Label_defa4170-0d19-0005-0004-bc88714345d2_ActionId">
    <vt:lpwstr>29eb0cf2-fa0b-48c1-9e05-016ad080dbcc</vt:lpwstr>
  </property>
  <property fmtid="{D5CDD505-2E9C-101B-9397-08002B2CF9AE}" pid="8" name="MSIP_Label_defa4170-0d19-0005-0004-bc88714345d2_ContentBits">
    <vt:lpwstr>0</vt:lpwstr>
  </property>
</Properties>
</file>