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5775"/>
  </p:normalViewPr>
  <p:slideViewPr>
    <p:cSldViewPr snapToGrid="0" snapToObjects="1">
      <p:cViewPr varScale="1">
        <p:scale>
          <a:sx n="118" d="100"/>
          <a:sy n="118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C89E-B742-19B5-792D-C77718C9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50668-DB8D-57D7-E841-4615D51B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B984-765D-B30E-0EF2-3733C959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98AD-FBC0-6291-F362-69DAE5D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D767-E202-2071-FD74-FA3847D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89B5-CC66-9302-2B7E-2CCEC4B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56383-BF6F-80B6-2F9B-8C04914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B887-45D4-F8DA-DBE7-9C8BD3E7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89D7-D1CA-D649-71D9-9F88F024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5901-5333-0CCE-C3ED-0342D5DB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E77E-327C-C0F0-9A99-4247045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A891-0ED6-3E2C-6F09-52F968CB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192F-2632-CDD8-6C50-4299B7E6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5621-9FC1-0C11-E0DE-96480AA8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7C92-33E5-A5F4-3A9E-B3D8CCB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5E58-C948-5EC4-F72C-14E750E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C562-40AF-FC9A-71C2-38CFDE94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5996-11B0-DC19-E818-8BC30D3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29B7-1C59-7412-9AA0-24E4B812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5E77-C415-4E7F-0F39-3C9580F3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0366-E383-64FA-527B-8B4E4552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529D-57E4-2FB6-4781-FD99B1B7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35D7-99FE-4B9B-8F82-2E64595E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D386-E604-E014-10F3-010BF17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A114-5971-A936-32E9-3F9A19F9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42ED-5808-BF43-5C5F-0FE09ADD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5F82-338D-6DE1-A329-387C39D9E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3E94-1336-EEBC-DDB4-1B8D2E84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9C00-9C9D-A4F7-460B-333CC4F5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BD2D-F90B-DA1F-151A-251F6B91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A48D-9A98-E058-1B1C-B68EEE82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7DE1-0F43-EEB8-2E36-BEC31A46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944E-8951-641A-D0E9-DF4C3D2A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4CE8-212D-F547-193D-C065A559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9C16C-C371-C0F0-FB11-50634CEE6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667F-A303-12CD-1DD2-606653F9C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A19B4-3171-B60E-05B8-4AAD6966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7262B-2A13-3178-63E5-7C67FC81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B829B-0705-9C15-D574-9127ABB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28FC-8AA0-47B0-CD5C-E6359376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D0A7-F7C4-B9F1-F8CE-67B2CB75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4A3AF-73BD-E1DB-9091-9DE7169F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1D7D2-7F71-BF23-E7B4-861F3558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6FD54-983A-BEFC-AB3A-A206C2E8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182AF-7287-F4C2-796E-E723E624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28E6-616F-211B-6EF7-7986FCB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1F2A-8C8B-D9F4-3D7F-DD0A5554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2AA7-819E-5290-E0B1-76A3BB1A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5E30D-360A-FFCD-E891-C59B8F127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F9F2-ECA2-2B80-A186-5C3AE917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0204-8311-9D8C-2905-B4979A4A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3210-45BF-3A47-1135-6D420F1B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F01F-B852-E89A-882C-84256B8E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34F7-7C73-AAF3-2427-D32E6DAAB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2D7AC-6093-4A84-434B-6CAA4034D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28342-8A54-5DED-69E2-987B5D33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57C0C-60A3-2CFC-E64F-61775F48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74EE-3D8F-BFAA-B26D-3119D0BD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465D-F4C8-DF03-F2C0-0713FA17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3E24C-DB16-5ED3-D23F-DFADA830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EE18-93C0-917A-A280-1F62F4577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1BA8-5658-6240-8BEE-1DC2D4F08045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4F21-47D3-D4C2-9CA0-37EBE6721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7882-4495-ADB4-13B9-87BF1E6DB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47A6-95EE-3C4C-A4E2-2B41C3452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tree, ground, nature&#10;&#10;Description automatically generated">
            <a:extLst>
              <a:ext uri="{FF2B5EF4-FFF2-40B4-BE49-F238E27FC236}">
                <a16:creationId xmlns:a16="http://schemas.microsoft.com/office/drawing/2014/main" id="{61E20B16-8A99-5710-D55F-35C649275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r="5848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5CB8E-9A1A-5FFF-D5F3-F912D546A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8" y="-478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latin typeface="Avenir Book" panose="02000503020000020003" pitchFamily="2" charset="0"/>
              </a:rPr>
              <a:t>What we did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35AC-F304-12D1-66C1-3071D6060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426030"/>
            <a:ext cx="5377650" cy="496388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latin typeface="Avenir Book" panose="02000503020000020003" pitchFamily="2" charset="0"/>
              </a:rPr>
              <a:t>Calculated spatial correlations and composite anomaly plots of wet/dry percentage of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SRPNCA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Full length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Tributaries</a:t>
            </a:r>
          </a:p>
          <a:p>
            <a:pPr algn="l"/>
            <a:r>
              <a:rPr lang="en-US" sz="2000" dirty="0">
                <a:latin typeface="Avenir Book" panose="02000503020000020003" pitchFamily="2" charset="0"/>
              </a:rPr>
              <a:t>with various gridded climate products to look at the spatial signature of climate signature.</a:t>
            </a:r>
          </a:p>
          <a:p>
            <a:pPr algn="l"/>
            <a:endParaRPr lang="en-US" sz="2000" dirty="0">
              <a:latin typeface="Avenir Book" panose="02000503020000020003" pitchFamily="2" charset="0"/>
            </a:endParaRPr>
          </a:p>
          <a:p>
            <a:pPr algn="l"/>
            <a:r>
              <a:rPr lang="en-US" sz="2000" dirty="0">
                <a:latin typeface="Avenir Book" panose="02000503020000020003" pitchFamily="2" charset="0"/>
              </a:rPr>
              <a:t>We did this for the year of, and year prior seasons of atmospheric pressure, sea surface temperatures, precipitation, temperature, soil moisture.</a:t>
            </a:r>
          </a:p>
        </p:txBody>
      </p:sp>
    </p:spTree>
    <p:extLst>
      <p:ext uri="{BB962C8B-B14F-4D97-AF65-F5344CB8AC3E}">
        <p14:creationId xmlns:p14="http://schemas.microsoft.com/office/powerpoint/2010/main" val="49175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8373E9EF-9FD4-D64D-1C66-4B0EC4CB7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4" t="1941" r="5053" b="57830"/>
          <a:stretch/>
        </p:blipFill>
        <p:spPr>
          <a:xfrm>
            <a:off x="2840886" y="689442"/>
            <a:ext cx="9088959" cy="3046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A2083-3077-CE2C-0E5D-46EE9037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1"/>
            <a:ext cx="4447241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What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545A2-BF9B-C15B-29A7-EA0CB14850AF}"/>
              </a:ext>
            </a:extLst>
          </p:cNvPr>
          <p:cNvSpPr txBox="1"/>
          <p:nvPr/>
        </p:nvSpPr>
        <p:spPr>
          <a:xfrm>
            <a:off x="163285" y="4268232"/>
            <a:ext cx="995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Temperature has a big influence on full wetted length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Negative correlations with prior winter and fall temperatures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Pacific Ocean/Atmosphere plays a role in moisture delivery in winter and spring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Tributaries have a positive relationship Pacific SSTs (El Niño= more water)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Tributaries have a stronger climate signal (less influence from pumping/local geology?)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	</a:t>
            </a:r>
          </a:p>
          <a:p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D6378-4101-6D60-13DE-3F1D964261D9}"/>
              </a:ext>
            </a:extLst>
          </p:cNvPr>
          <p:cNvSpPr txBox="1"/>
          <p:nvPr/>
        </p:nvSpPr>
        <p:spPr>
          <a:xfrm>
            <a:off x="547883" y="990140"/>
            <a:ext cx="335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SPRNCA/Full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D1690-B38B-DB16-0067-B99A5856C39D}"/>
              </a:ext>
            </a:extLst>
          </p:cNvPr>
          <p:cNvSpPr txBox="1"/>
          <p:nvPr/>
        </p:nvSpPr>
        <p:spPr>
          <a:xfrm rot="16200000">
            <a:off x="11412666" y="1792830"/>
            <a:ext cx="4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°C</a:t>
            </a:r>
          </a:p>
        </p:txBody>
      </p:sp>
    </p:spTree>
    <p:extLst>
      <p:ext uri="{BB962C8B-B14F-4D97-AF65-F5344CB8AC3E}">
        <p14:creationId xmlns:p14="http://schemas.microsoft.com/office/powerpoint/2010/main" val="14548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277B4845-E1C3-FC7A-627E-A5A1A60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8" r="2521" b="53506"/>
          <a:stretch/>
        </p:blipFill>
        <p:spPr>
          <a:xfrm>
            <a:off x="2340151" y="1141181"/>
            <a:ext cx="9122508" cy="2940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A2083-3077-CE2C-0E5D-46EE9037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1"/>
            <a:ext cx="4447241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What we found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D6378-4101-6D60-13DE-3F1D964261D9}"/>
              </a:ext>
            </a:extLst>
          </p:cNvPr>
          <p:cNvSpPr txBox="1"/>
          <p:nvPr/>
        </p:nvSpPr>
        <p:spPr>
          <a:xfrm>
            <a:off x="547883" y="990140"/>
            <a:ext cx="335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SPRNCA/Full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E3-7F84-617E-84D2-4448323FA50C}"/>
              </a:ext>
            </a:extLst>
          </p:cNvPr>
          <p:cNvSpPr txBox="1"/>
          <p:nvPr/>
        </p:nvSpPr>
        <p:spPr>
          <a:xfrm>
            <a:off x="163285" y="4268232"/>
            <a:ext cx="995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Temperature has a big influence on full wetted length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Negative correlations with prior winter and fall temperatures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Pacific Ocean/Atmosphere plays a role in moisture delivery in winter and spring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Tributaries have a positive relationship Pacific SSTs (El Niño= more water)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Tributaries have a stronger climate signal (less influence from pumping/local geology?)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	</a:t>
            </a:r>
          </a:p>
          <a:p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9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083-3077-CE2C-0E5D-46EE9037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1"/>
            <a:ext cx="4447241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What we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4DA1-A7CA-0F4E-2E26-60A2F1B0F60A}"/>
              </a:ext>
            </a:extLst>
          </p:cNvPr>
          <p:cNvSpPr txBox="1"/>
          <p:nvPr/>
        </p:nvSpPr>
        <p:spPr>
          <a:xfrm>
            <a:off x="0" y="990141"/>
            <a:ext cx="200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TRIBUTARIES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E823C5-4CFB-B577-BE6E-855893D4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t="1" r="4242" b="6153"/>
          <a:stretch/>
        </p:blipFill>
        <p:spPr>
          <a:xfrm>
            <a:off x="5823089" y="80740"/>
            <a:ext cx="5121689" cy="4240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3728-98A6-3ABE-7331-25E29963EC52}"/>
              </a:ext>
            </a:extLst>
          </p:cNvPr>
          <p:cNvSpPr txBox="1"/>
          <p:nvPr/>
        </p:nvSpPr>
        <p:spPr>
          <a:xfrm>
            <a:off x="163285" y="4268232"/>
            <a:ext cx="995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Temperature has a big influence on full wetted length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Negative correlations with prior winter and fall temperatures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Pacific Ocean/Atmosphere plays a role in moisture delivery in winter and spring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Tributaries have a positive relationship Pacific SSTs (El Niño= more water)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Tributaries have a stronger climate signal (less influence from pumping/local geology?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	</a:t>
            </a:r>
          </a:p>
          <a:p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083-3077-CE2C-0E5D-46EE9037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1"/>
            <a:ext cx="4447241" cy="1325563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What we found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608F834-BE08-21ED-D441-C6885D84B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8" r="3065" b="6783"/>
          <a:stretch/>
        </p:blipFill>
        <p:spPr>
          <a:xfrm>
            <a:off x="4909297" y="195943"/>
            <a:ext cx="6408110" cy="4020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84DA1-A7CA-0F4E-2E26-60A2F1B0F60A}"/>
              </a:ext>
            </a:extLst>
          </p:cNvPr>
          <p:cNvSpPr txBox="1"/>
          <p:nvPr/>
        </p:nvSpPr>
        <p:spPr>
          <a:xfrm>
            <a:off x="0" y="990141"/>
            <a:ext cx="200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TRIBUTARIES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7567-D645-A9B8-B039-4A619D90ABC0}"/>
              </a:ext>
            </a:extLst>
          </p:cNvPr>
          <p:cNvSpPr txBox="1"/>
          <p:nvPr/>
        </p:nvSpPr>
        <p:spPr>
          <a:xfrm>
            <a:off x="163285" y="4268232"/>
            <a:ext cx="995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Temperature has a big influence on full wetted length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Negative correlations with prior winter and fall temperatures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Pacific Ocean/Atmosphere plays a role in moisture delivery in winter and spring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Tributaries have a positive relationship Pacific SSTs (El Niño= more water)</a:t>
            </a:r>
          </a:p>
          <a:p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dirty="0">
                <a:latin typeface="Avenir Book" panose="02000503020000020003" pitchFamily="2" charset="0"/>
              </a:rPr>
              <a:t>Tributaries have a stronger climate signal (less influence from pumping/local geology?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	</a:t>
            </a:r>
          </a:p>
          <a:p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EE5A-25F0-5D39-DB70-05C0702F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What we want to do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90D689-553A-30FE-E369-0F59BA98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1323454"/>
            <a:ext cx="69450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presence of surface water in the channel a reliable proxy for alluvial groundwater elevations? </a:t>
            </a:r>
            <a:r>
              <a:rPr lang="en-US" altLang="en-US" dirty="0">
                <a:latin typeface="inherit"/>
              </a:rPr>
              <a:t>(Turner and </a:t>
            </a:r>
            <a:r>
              <a:rPr lang="en-US" altLang="en-US" dirty="0" err="1">
                <a:latin typeface="inherit"/>
              </a:rPr>
              <a:t>Gungle</a:t>
            </a:r>
            <a:r>
              <a:rPr lang="en-US" altLang="en-US" dirty="0">
                <a:latin typeface="inherit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	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how does this relationship change with changes to underlying bedrock?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Spatial patterns of wetted river length, what more can they tell us?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quantitative wetted length/fragmentation metric with the three riparian health condition 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herit"/>
              </a:rPr>
              <a:t>	</a:t>
            </a:r>
            <a:r>
              <a:rPr lang="en-US" altLang="en-US" i="1" dirty="0">
                <a:latin typeface="inherit"/>
              </a:rPr>
              <a:t>how do these spatial patterns of water presence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play out for native fish presence/absence and/or abundance?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herit"/>
              </a:rPr>
              <a:t>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climate change impacted mountain front recharge rates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for a major undeveloped Huachuca tributary, like Ramsey Canyon (USGS gauge is located on the preserve)?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inherit"/>
              </a:rPr>
              <a:t>	</a:t>
            </a:r>
            <a:r>
              <a:rPr lang="en-US" altLang="en-US" i="1" dirty="0">
                <a:latin typeface="inherit"/>
              </a:rPr>
              <a:t>we would need long data sets to get a good idea of what natural variability in recharge rate is without climate change before we can lead to attribution studies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A2669E9-6162-92ED-E6E5-A34BFDA8D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C4E91D-97F5-A6C1-1D11-E98E0AB8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39599" tIns="0" rIns="7617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Aravaipa Canyon Preserve | The Nature Conservancy in Arizona">
            <a:extLst>
              <a:ext uri="{FF2B5EF4-FFF2-40B4-BE49-F238E27FC236}">
                <a16:creationId xmlns:a16="http://schemas.microsoft.com/office/drawing/2014/main" id="{48F570AF-FA66-1808-D5B1-EB01F7614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3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9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477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inherit</vt:lpstr>
      <vt:lpstr>Segoe UI</vt:lpstr>
      <vt:lpstr>Office Theme</vt:lpstr>
      <vt:lpstr>What we did</vt:lpstr>
      <vt:lpstr>What we found</vt:lpstr>
      <vt:lpstr>What we found</vt:lpstr>
      <vt:lpstr>What we found</vt:lpstr>
      <vt:lpstr>What we found</vt:lpstr>
      <vt:lpstr>What we want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</dc:title>
  <dc:creator>Pearl, Jessie Kathleen - (jpearl)</dc:creator>
  <cp:lastModifiedBy>Jessie Pearl</cp:lastModifiedBy>
  <cp:revision>21</cp:revision>
  <dcterms:created xsi:type="dcterms:W3CDTF">2022-07-26T17:56:12Z</dcterms:created>
  <dcterms:modified xsi:type="dcterms:W3CDTF">2022-07-28T23:25:46Z</dcterms:modified>
</cp:coreProperties>
</file>