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6272-3F18-4BBE-A663-B35FD192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4FD22-6966-412D-A7CC-0F6F21BB2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67443-DD46-4267-ADB7-7F0FE455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7CD8-014B-4C8F-B012-B51F800524C0}" type="datetimeFigureOut">
              <a:rPr lang="es-CO" smtClean="0"/>
              <a:t>9/03/2022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F1E24-7054-4606-9D15-A0356EA5D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BEEA-AAAA-4B72-9D8D-A81983C4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B0CB-DCC0-4304-8DF2-6CEF9A12E05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87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10CB-EFA9-4050-A2B2-99620C1C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28969-CE80-44CF-B6DA-217BF5CFC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9599E-2972-4E47-9216-C66439A86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7CD8-014B-4C8F-B012-B51F800524C0}" type="datetimeFigureOut">
              <a:rPr lang="es-CO" smtClean="0"/>
              <a:t>9/03/2022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2B675-9948-4657-B628-45C5D2608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EC2E7-F3E1-4779-A818-88790CE6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B0CB-DCC0-4304-8DF2-6CEF9A12E05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952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69C86-34D1-4E6C-9DB9-8A8C29C10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51044-40DD-4A84-8DAA-C32539C15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3DF91-4DD5-4212-9F2F-EDFDAED4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7CD8-014B-4C8F-B012-B51F800524C0}" type="datetimeFigureOut">
              <a:rPr lang="es-CO" smtClean="0"/>
              <a:t>9/03/2022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F474F-8576-4962-8CFE-20D259E2B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F9981-75C0-4FF3-9F1C-A3B39803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B0CB-DCC0-4304-8DF2-6CEF9A12E05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653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A5A9-FB7E-4611-85F8-6E65F953B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182C7-9688-462D-B83A-7DD2EAA81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9EE92-9013-49D4-A039-D794ED94F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7CD8-014B-4C8F-B012-B51F800524C0}" type="datetimeFigureOut">
              <a:rPr lang="es-CO" smtClean="0"/>
              <a:t>9/03/2022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BA124-2ED6-4004-B256-F0AA8015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8194E-1482-4C94-AC2A-CA7A84D9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B0CB-DCC0-4304-8DF2-6CEF9A12E05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934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BF9C-783B-42A9-B392-DC328BEA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C608F-5E32-4C8A-A8B7-6B66CF73C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4C0F9-D5DF-405E-ABCE-CBEE6881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7CD8-014B-4C8F-B012-B51F800524C0}" type="datetimeFigureOut">
              <a:rPr lang="es-CO" smtClean="0"/>
              <a:t>9/03/2022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5FEF5-50FF-4532-A26C-5D7FC895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FE123-81CD-468F-B08F-767D537E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B0CB-DCC0-4304-8DF2-6CEF9A12E05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905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3D6E2-F942-426E-821C-269B9A1A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95E5-A822-42FB-B8BC-F390E08F9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4BC90-8066-40F5-BAE6-B57244B52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5869B-C657-4AEE-B339-F693B7CB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7CD8-014B-4C8F-B012-B51F800524C0}" type="datetimeFigureOut">
              <a:rPr lang="es-CO" smtClean="0"/>
              <a:t>9/03/2022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A56AA-C245-4B9F-9079-84BB64B36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36A74-C740-4ABE-95E6-927A7F3B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B0CB-DCC0-4304-8DF2-6CEF9A12E05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735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0EC6-AE56-4C01-A400-1C114E432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0A361-C686-4DA2-8F77-12A9CE72B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4B4D5-4189-4589-974D-BB780AD3F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9B2E4-02DB-44FC-B3AA-AB1F86192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146A4-527D-4E55-870A-4381DE6A9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2CBF3-63C7-4F1D-8F9D-831D664D2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7CD8-014B-4C8F-B012-B51F800524C0}" type="datetimeFigureOut">
              <a:rPr lang="es-CO" smtClean="0"/>
              <a:t>9/03/2022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9E4E51-59D4-4A1E-9F17-8EEA7FFA5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580D4-CD61-49D5-8E53-4C3AF87C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B0CB-DCC0-4304-8DF2-6CEF9A12E05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003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5535A-B551-4B01-BF45-3481FB583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2592B-FB81-4C9E-A54F-F9596E87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7CD8-014B-4C8F-B012-B51F800524C0}" type="datetimeFigureOut">
              <a:rPr lang="es-CO" smtClean="0"/>
              <a:t>9/03/2022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C12EE-2333-4A51-9018-48D661FA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E7B47-010E-4119-8E64-C1BF40E3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B0CB-DCC0-4304-8DF2-6CEF9A12E05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002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BF0F1F-02E1-408B-9F3A-1B89411A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7CD8-014B-4C8F-B012-B51F800524C0}" type="datetimeFigureOut">
              <a:rPr lang="es-CO" smtClean="0"/>
              <a:t>9/03/2022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D60304-8D8F-48E4-833A-2F837CDA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18410-7216-4A8F-868A-ECFDBC40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B0CB-DCC0-4304-8DF2-6CEF9A12E05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878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AB69-3E65-4C22-B9F3-2C1CB17B4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2DD83-C380-4A57-8696-E6DD59714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C0351-D78D-4123-961A-1C6DB6546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7C4A7-9FE9-4F7C-AAE5-60E42CCA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7CD8-014B-4C8F-B012-B51F800524C0}" type="datetimeFigureOut">
              <a:rPr lang="es-CO" smtClean="0"/>
              <a:t>9/03/2022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56226-5272-4BDD-85CC-3825223E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28D07-DB4C-4E48-B3CF-37023B5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B0CB-DCC0-4304-8DF2-6CEF9A12E05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792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E9FA0-5EA7-4775-9689-40E8C3170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68F14C-431E-437D-A3F3-A99BE91D5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BCFF7-06B1-4882-A077-A3A9FA7C8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E9718-F896-4468-A34C-6AC6EABF1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7CD8-014B-4C8F-B012-B51F800524C0}" type="datetimeFigureOut">
              <a:rPr lang="es-CO" smtClean="0"/>
              <a:t>9/03/2022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AE3D1-1754-4C6D-A9F3-C2E8DA1B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436DF-E289-4195-8CF6-97D1BE87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B0CB-DCC0-4304-8DF2-6CEF9A12E05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675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F9BEE4-9631-40BD-9B4A-6714103AD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5B457-0466-458A-A621-E994A8873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61791-3C4F-431C-A5B8-AE955CF80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87CD8-014B-4C8F-B012-B51F800524C0}" type="datetimeFigureOut">
              <a:rPr lang="es-CO" smtClean="0"/>
              <a:t>9/03/2022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E267B-4422-4DF9-8804-24AADA427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2CAD2-12D0-4B53-AA40-D10149BC6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2B0CB-DCC0-4304-8DF2-6CEF9A12E05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805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FB307A6-E0CB-4821-8970-77C6D6D79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81" y="878698"/>
            <a:ext cx="5004773" cy="437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71DF908-89BE-4EDB-A487-E0F438B6F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020" y="88491"/>
            <a:ext cx="3312702" cy="559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70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Barragan Verano</dc:creator>
  <cp:lastModifiedBy>Julian Barragan Verano</cp:lastModifiedBy>
  <cp:revision>1</cp:revision>
  <dcterms:created xsi:type="dcterms:W3CDTF">2022-03-09T22:48:24Z</dcterms:created>
  <dcterms:modified xsi:type="dcterms:W3CDTF">2022-03-09T22:51:02Z</dcterms:modified>
</cp:coreProperties>
</file>