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ss-day-cohort-24/uix-bangazon-lite-missfit/issues/16" TargetMode="External"/><Relationship Id="rId13" Type="http://schemas.openxmlformats.org/officeDocument/2006/relationships/hyperlink" Target="https://github.com/nss-day-cohort-24/uix-bangazon-lite-missfit/issues/15" TargetMode="External"/><Relationship Id="rId3" Type="http://schemas.openxmlformats.org/officeDocument/2006/relationships/hyperlink" Target="https://github.com/nss-day-cohort-24/uix-bangazon-lite-missfit/issues/10" TargetMode="External"/><Relationship Id="rId7" Type="http://schemas.openxmlformats.org/officeDocument/2006/relationships/hyperlink" Target="https://github.com/nss-day-cohort-24/uix-bangazon-lite-missfit/issues/12" TargetMode="External"/><Relationship Id="rId12" Type="http://schemas.openxmlformats.org/officeDocument/2006/relationships/hyperlink" Target="https://github.com/nss-day-cohort-24/uix-bangazon-lite-missfit/issues/3" TargetMode="External"/><Relationship Id="rId2" Type="http://schemas.openxmlformats.org/officeDocument/2006/relationships/hyperlink" Target="https://github.com/nss-day-cohort-24/uix-bangazon-lite-missfit/issues/2" TargetMode="External"/><Relationship Id="rId16" Type="http://schemas.openxmlformats.org/officeDocument/2006/relationships/hyperlink" Target="https://github.com/nss-day-cohort-24/uix-bangazon-lite-missfit/issues/9" TargetMode="External"/><Relationship Id="rId1" Type="http://schemas.openxmlformats.org/officeDocument/2006/relationships/hyperlink" Target="https://github.com/nss-day-cohort-24/uix-bangazon-lite-missfit/issues/8" TargetMode="External"/><Relationship Id="rId6" Type="http://schemas.openxmlformats.org/officeDocument/2006/relationships/hyperlink" Target="https://github.com/nss-day-cohort-24/uix-bangazon-lite-missfit/issues/4" TargetMode="External"/><Relationship Id="rId11" Type="http://schemas.openxmlformats.org/officeDocument/2006/relationships/hyperlink" Target="https://github.com/nss-day-cohort-24/uix-bangazon-lite-missfit/issues/5" TargetMode="External"/><Relationship Id="rId5" Type="http://schemas.openxmlformats.org/officeDocument/2006/relationships/hyperlink" Target="https://github.com/nss-day-cohort-24/uix-bangazon-lite-missfit/issues/1" TargetMode="External"/><Relationship Id="rId15" Type="http://schemas.openxmlformats.org/officeDocument/2006/relationships/hyperlink" Target="https://github.com/nss-day-cohort-24/uix-bangazon-lite-missfit/issues/13" TargetMode="External"/><Relationship Id="rId10" Type="http://schemas.openxmlformats.org/officeDocument/2006/relationships/hyperlink" Target="https://github.com/nss-day-cohort-24/uix-bangazon-lite-missfit/issues/6" TargetMode="External"/><Relationship Id="rId4" Type="http://schemas.openxmlformats.org/officeDocument/2006/relationships/hyperlink" Target="https://github.com/nss-day-cohort-24/uix-bangazon-lite-missfit/issues/11" TargetMode="External"/><Relationship Id="rId9" Type="http://schemas.openxmlformats.org/officeDocument/2006/relationships/hyperlink" Target="https://github.com/nss-day-cohort-24/uix-bangazon-lite-missfit/issues/7" TargetMode="External"/><Relationship Id="rId14" Type="http://schemas.openxmlformats.org/officeDocument/2006/relationships/hyperlink" Target="https://github.com/nss-day-cohort-24/uix-bangazon-lite-missfit/issues/14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ss-day-cohort-24/uix-bangazon-lite-missfit/issues/12" TargetMode="External"/><Relationship Id="rId13" Type="http://schemas.openxmlformats.org/officeDocument/2006/relationships/hyperlink" Target="https://github.com/nss-day-cohort-24/uix-bangazon-lite-missfit/issues/3" TargetMode="External"/><Relationship Id="rId3" Type="http://schemas.openxmlformats.org/officeDocument/2006/relationships/hyperlink" Target="https://github.com/nss-day-cohort-24/uix-bangazon-lite-missfit/issues/4" TargetMode="External"/><Relationship Id="rId7" Type="http://schemas.openxmlformats.org/officeDocument/2006/relationships/hyperlink" Target="https://github.com/nss-day-cohort-24/uix-bangazon-lite-missfit/issues/9" TargetMode="External"/><Relationship Id="rId12" Type="http://schemas.openxmlformats.org/officeDocument/2006/relationships/hyperlink" Target="https://github.com/nss-day-cohort-24/uix-bangazon-lite-missfit/issues/5" TargetMode="External"/><Relationship Id="rId2" Type="http://schemas.openxmlformats.org/officeDocument/2006/relationships/hyperlink" Target="https://github.com/nss-day-cohort-24/uix-bangazon-lite-missfit/issues/8" TargetMode="External"/><Relationship Id="rId16" Type="http://schemas.openxmlformats.org/officeDocument/2006/relationships/hyperlink" Target="https://github.com/nss-day-cohort-24/uix-bangazon-lite-missfit/issues/13" TargetMode="External"/><Relationship Id="rId1" Type="http://schemas.openxmlformats.org/officeDocument/2006/relationships/hyperlink" Target="https://github.com/nss-day-cohort-24/uix-bangazon-lite-missfit/issues/11" TargetMode="External"/><Relationship Id="rId6" Type="http://schemas.openxmlformats.org/officeDocument/2006/relationships/hyperlink" Target="https://github.com/nss-day-cohort-24/uix-bangazon-lite-missfit/issues/1" TargetMode="External"/><Relationship Id="rId11" Type="http://schemas.openxmlformats.org/officeDocument/2006/relationships/hyperlink" Target="https://github.com/nss-day-cohort-24/uix-bangazon-lite-missfit/issues/6" TargetMode="External"/><Relationship Id="rId5" Type="http://schemas.openxmlformats.org/officeDocument/2006/relationships/hyperlink" Target="https://github.com/nss-day-cohort-24/uix-bangazon-lite-missfit/issues/10" TargetMode="External"/><Relationship Id="rId15" Type="http://schemas.openxmlformats.org/officeDocument/2006/relationships/hyperlink" Target="https://github.com/nss-day-cohort-24/uix-bangazon-lite-missfit/issues/14" TargetMode="External"/><Relationship Id="rId10" Type="http://schemas.openxmlformats.org/officeDocument/2006/relationships/hyperlink" Target="https://github.com/nss-day-cohort-24/uix-bangazon-lite-missfit/issues/7" TargetMode="External"/><Relationship Id="rId4" Type="http://schemas.openxmlformats.org/officeDocument/2006/relationships/hyperlink" Target="https://github.com/nss-day-cohort-24/uix-bangazon-lite-missfit/issues/2" TargetMode="External"/><Relationship Id="rId9" Type="http://schemas.openxmlformats.org/officeDocument/2006/relationships/hyperlink" Target="https://github.com/nss-day-cohort-24/uix-bangazon-lite-missfit/issues/16" TargetMode="External"/><Relationship Id="rId14" Type="http://schemas.openxmlformats.org/officeDocument/2006/relationships/hyperlink" Target="https://github.com/nss-day-cohort-24/uix-bangazon-lite-missfit/issues/15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CF2C7E-FAC4-4614-9E71-C0B8A3B9B980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C62BFEF-98C7-4F60-90D2-BE05DCDDC21E}">
      <dgm:prSet phldrT="[Text]"/>
      <dgm:spPr/>
      <dgm:t>
        <a:bodyPr/>
        <a:lstStyle/>
        <a:p>
          <a:r>
            <a:rPr lang="en-US" dirty="0" smtClean="0"/>
            <a:t>Important/Urgent</a:t>
          </a:r>
          <a:endParaRPr lang="en-US" dirty="0"/>
        </a:p>
      </dgm:t>
    </dgm:pt>
    <dgm:pt modelId="{887109A7-51E2-4F94-ABFC-295F6348DA14}" type="parTrans" cxnId="{DFAC5453-741F-43AF-84A9-2552B780E813}">
      <dgm:prSet/>
      <dgm:spPr/>
      <dgm:t>
        <a:bodyPr/>
        <a:lstStyle/>
        <a:p>
          <a:endParaRPr lang="en-US"/>
        </a:p>
      </dgm:t>
    </dgm:pt>
    <dgm:pt modelId="{85ADD725-B99E-4802-959A-19644CA47634}" type="sibTrans" cxnId="{DFAC5453-741F-43AF-84A9-2552B780E813}">
      <dgm:prSet/>
      <dgm:spPr/>
      <dgm:t>
        <a:bodyPr/>
        <a:lstStyle/>
        <a:p>
          <a:endParaRPr lang="en-US"/>
        </a:p>
      </dgm:t>
    </dgm:pt>
    <dgm:pt modelId="{AB3F020B-5A7D-4262-84F6-B688212BBCCD}">
      <dgm:prSet phldrT="[Text]"/>
      <dgm:spPr/>
      <dgm:t>
        <a:bodyPr/>
        <a:lstStyle/>
        <a:p>
          <a:r>
            <a:rPr lang="en-US" dirty="0" smtClean="0"/>
            <a:t>Important/Not Urgent</a:t>
          </a:r>
          <a:endParaRPr lang="en-US" dirty="0"/>
        </a:p>
      </dgm:t>
    </dgm:pt>
    <dgm:pt modelId="{A74A87E8-DDDC-4143-AA74-FE91E8159B20}" type="parTrans" cxnId="{549C862F-05D6-44A2-8025-4FE1AC81DAA1}">
      <dgm:prSet/>
      <dgm:spPr/>
      <dgm:t>
        <a:bodyPr/>
        <a:lstStyle/>
        <a:p>
          <a:endParaRPr lang="en-US"/>
        </a:p>
      </dgm:t>
    </dgm:pt>
    <dgm:pt modelId="{8A60B0C5-E2C6-4101-9E94-2F95413475D6}" type="sibTrans" cxnId="{549C862F-05D6-44A2-8025-4FE1AC81DAA1}">
      <dgm:prSet/>
      <dgm:spPr/>
      <dgm:t>
        <a:bodyPr/>
        <a:lstStyle/>
        <a:p>
          <a:endParaRPr lang="en-US"/>
        </a:p>
      </dgm:t>
    </dgm:pt>
    <dgm:pt modelId="{2F0E3ED8-61EF-475D-8BF0-85BE1EE34196}">
      <dgm:prSet phldrT="[Text]"/>
      <dgm:spPr/>
      <dgm:t>
        <a:bodyPr/>
        <a:lstStyle/>
        <a:p>
          <a:r>
            <a:rPr lang="en-US" dirty="0" smtClean="0"/>
            <a:t>Not Important/Urgent</a:t>
          </a:r>
          <a:endParaRPr lang="en-US" dirty="0"/>
        </a:p>
      </dgm:t>
    </dgm:pt>
    <dgm:pt modelId="{6BE66292-08FB-4407-AB21-3BA5EBB7F0E2}" type="parTrans" cxnId="{B43A42CF-F101-4318-96EE-C85986DF06A4}">
      <dgm:prSet/>
      <dgm:spPr/>
      <dgm:t>
        <a:bodyPr/>
        <a:lstStyle/>
        <a:p>
          <a:endParaRPr lang="en-US"/>
        </a:p>
      </dgm:t>
    </dgm:pt>
    <dgm:pt modelId="{CE7B0939-2EBA-4841-ADCB-1770AC1D94E1}" type="sibTrans" cxnId="{B43A42CF-F101-4318-96EE-C85986DF06A4}">
      <dgm:prSet/>
      <dgm:spPr/>
      <dgm:t>
        <a:bodyPr/>
        <a:lstStyle/>
        <a:p>
          <a:endParaRPr lang="en-US"/>
        </a:p>
      </dgm:t>
    </dgm:pt>
    <dgm:pt modelId="{6A0D0DA2-2576-4B37-8D02-142DC63E0C1E}">
      <dgm:prSet phldrT="[Text]"/>
      <dgm:spPr/>
      <dgm:t>
        <a:bodyPr/>
        <a:lstStyle/>
        <a:p>
          <a:r>
            <a:rPr lang="en-US" dirty="0" smtClean="0"/>
            <a:t>Not Important/Not Urgent</a:t>
          </a:r>
        </a:p>
      </dgm:t>
    </dgm:pt>
    <dgm:pt modelId="{1BBE68EB-100F-4851-84DD-E854BA22A581}" type="parTrans" cxnId="{4B8843CB-7E54-4087-BBE9-131AFBC26BBA}">
      <dgm:prSet/>
      <dgm:spPr/>
      <dgm:t>
        <a:bodyPr/>
        <a:lstStyle/>
        <a:p>
          <a:endParaRPr lang="en-US"/>
        </a:p>
      </dgm:t>
    </dgm:pt>
    <dgm:pt modelId="{37DEB4F8-6BC8-40C7-82F5-17ECC8FF2CCB}" type="sibTrans" cxnId="{4B8843CB-7E54-4087-BBE9-131AFBC26BBA}">
      <dgm:prSet/>
      <dgm:spPr/>
      <dgm:t>
        <a:bodyPr/>
        <a:lstStyle/>
        <a:p>
          <a:endParaRPr lang="en-US"/>
        </a:p>
      </dgm:t>
    </dgm:pt>
    <dgm:pt modelId="{C3485CD1-C398-4758-A51A-D2ADA4FFA773}">
      <dgm:prSet phldrT="[Text]"/>
      <dgm:spPr/>
      <dgm:t>
        <a:bodyPr/>
        <a:lstStyle/>
        <a:p>
          <a:r>
            <a:rPr lang="en-US" b="1" i="0" dirty="0" smtClean="0">
              <a:hlinkClick xmlns:r="http://schemas.openxmlformats.org/officeDocument/2006/relationships" r:id="rId1"/>
            </a:rPr>
            <a:t>User can view product detail</a:t>
          </a:r>
          <a:endParaRPr lang="en-US" dirty="0"/>
        </a:p>
      </dgm:t>
    </dgm:pt>
    <dgm:pt modelId="{F3A68948-2AB3-4A15-8705-5E3BA900A759}" type="parTrans" cxnId="{254AD1AE-A308-4983-AF61-DB33A3B1FA78}">
      <dgm:prSet/>
      <dgm:spPr/>
      <dgm:t>
        <a:bodyPr/>
        <a:lstStyle/>
        <a:p>
          <a:endParaRPr lang="en-US"/>
        </a:p>
      </dgm:t>
    </dgm:pt>
    <dgm:pt modelId="{7A514306-DA4D-4D97-9C43-3270FFEF8B66}" type="sibTrans" cxnId="{254AD1AE-A308-4983-AF61-DB33A3B1FA78}">
      <dgm:prSet/>
      <dgm:spPr/>
      <dgm:t>
        <a:bodyPr/>
        <a:lstStyle/>
        <a:p>
          <a:endParaRPr lang="en-US"/>
        </a:p>
      </dgm:t>
    </dgm:pt>
    <dgm:pt modelId="{317E49FB-D22A-430D-AF83-915FFA6D3D0D}">
      <dgm:prSet phldrT="[Text]"/>
      <dgm:spPr/>
      <dgm:t>
        <a:bodyPr/>
        <a:lstStyle/>
        <a:p>
          <a:r>
            <a:rPr lang="en-US" b="1" i="0" smtClean="0">
              <a:hlinkClick xmlns:r="http://schemas.openxmlformats.org/officeDocument/2006/relationships" r:id="rId2"/>
            </a:rPr>
            <a:t>User can complete an order</a:t>
          </a:r>
          <a:endParaRPr lang="en-US" dirty="0"/>
        </a:p>
      </dgm:t>
    </dgm:pt>
    <dgm:pt modelId="{FFC708C4-039E-4DD8-8460-576ECDB0C729}" type="parTrans" cxnId="{363931CF-C9B6-4BF4-99F8-258100303A50}">
      <dgm:prSet/>
      <dgm:spPr/>
      <dgm:t>
        <a:bodyPr/>
        <a:lstStyle/>
        <a:p>
          <a:endParaRPr lang="en-US"/>
        </a:p>
      </dgm:t>
    </dgm:pt>
    <dgm:pt modelId="{EDA4516D-761A-41C6-97D9-E3FF3C06E279}" type="sibTrans" cxnId="{363931CF-C9B6-4BF4-99F8-258100303A50}">
      <dgm:prSet/>
      <dgm:spPr/>
      <dgm:t>
        <a:bodyPr/>
        <a:lstStyle/>
        <a:p>
          <a:endParaRPr lang="en-US"/>
        </a:p>
      </dgm:t>
    </dgm:pt>
    <dgm:pt modelId="{9EED5AB6-3668-4447-B25D-E446DAD10376}">
      <dgm:prSet phldrT="[Text]"/>
      <dgm:spPr/>
      <dgm:t>
        <a:bodyPr/>
        <a:lstStyle/>
        <a:p>
          <a:r>
            <a:rPr lang="en-US" b="1" i="0" smtClean="0">
              <a:hlinkClick xmlns:r="http://schemas.openxmlformats.org/officeDocument/2006/relationships" r:id="rId3"/>
            </a:rPr>
            <a:t>User can view and edit their account settings</a:t>
          </a:r>
          <a:endParaRPr lang="en-US" dirty="0"/>
        </a:p>
      </dgm:t>
    </dgm:pt>
    <dgm:pt modelId="{B8873B03-03A9-4E53-B1C1-BB2226676DBA}" type="parTrans" cxnId="{0D40F690-9886-45FA-9650-097F2ECCD6A3}">
      <dgm:prSet/>
      <dgm:spPr/>
      <dgm:t>
        <a:bodyPr/>
        <a:lstStyle/>
        <a:p>
          <a:endParaRPr lang="en-US"/>
        </a:p>
      </dgm:t>
    </dgm:pt>
    <dgm:pt modelId="{EB8CBE00-4608-4DA7-BE86-85E452B949CA}" type="sibTrans" cxnId="{0D40F690-9886-45FA-9650-097F2ECCD6A3}">
      <dgm:prSet/>
      <dgm:spPr/>
      <dgm:t>
        <a:bodyPr/>
        <a:lstStyle/>
        <a:p>
          <a:endParaRPr lang="en-US"/>
        </a:p>
      </dgm:t>
    </dgm:pt>
    <dgm:pt modelId="{BDEEF6AB-2709-4769-810E-426EEF6A0DBE}">
      <dgm:prSet phldrT="[Text]"/>
      <dgm:spPr/>
      <dgm:t>
        <a:bodyPr/>
        <a:lstStyle/>
        <a:p>
          <a:r>
            <a:rPr lang="en-US" b="1" i="0" dirty="0" smtClean="0">
              <a:hlinkClick xmlns:r="http://schemas.openxmlformats.org/officeDocument/2006/relationships" r:id="rId4"/>
            </a:rPr>
            <a:t>User can view latest products on home page</a:t>
          </a:r>
          <a:endParaRPr lang="en-US" dirty="0"/>
        </a:p>
      </dgm:t>
    </dgm:pt>
    <dgm:pt modelId="{4B8D7EE3-C3AE-4C20-9E91-7781D2780133}" type="parTrans" cxnId="{DA948DB3-C447-43EE-9ABD-B18C452AD9E1}">
      <dgm:prSet/>
      <dgm:spPr/>
      <dgm:t>
        <a:bodyPr/>
        <a:lstStyle/>
        <a:p>
          <a:endParaRPr lang="en-US"/>
        </a:p>
      </dgm:t>
    </dgm:pt>
    <dgm:pt modelId="{CFE15D91-E874-4759-BE85-3018866CD421}" type="sibTrans" cxnId="{DA948DB3-C447-43EE-9ABD-B18C452AD9E1}">
      <dgm:prSet/>
      <dgm:spPr/>
      <dgm:t>
        <a:bodyPr/>
        <a:lstStyle/>
        <a:p>
          <a:endParaRPr lang="en-US"/>
        </a:p>
      </dgm:t>
    </dgm:pt>
    <dgm:pt modelId="{8B039C3A-0C26-4123-8A95-287F0C8E170D}">
      <dgm:prSet phldrT="[Text]"/>
      <dgm:spPr/>
      <dgm:t>
        <a:bodyPr/>
        <a:lstStyle/>
        <a:p>
          <a:r>
            <a:rPr lang="en-US" b="1" i="0" dirty="0" smtClean="0">
              <a:hlinkClick xmlns:r="http://schemas.openxmlformats.org/officeDocument/2006/relationships" r:id="rId5"/>
            </a:rPr>
            <a:t>Customer can add a product to sell</a:t>
          </a:r>
          <a:endParaRPr lang="en-US" dirty="0"/>
        </a:p>
      </dgm:t>
    </dgm:pt>
    <dgm:pt modelId="{BC7E1A04-4BA4-4C06-BD25-839D41FB47EB}" type="parTrans" cxnId="{3DE394BA-6F6E-4638-AC2F-337447CB958D}">
      <dgm:prSet/>
      <dgm:spPr/>
      <dgm:t>
        <a:bodyPr/>
        <a:lstStyle/>
        <a:p>
          <a:endParaRPr lang="en-US"/>
        </a:p>
      </dgm:t>
    </dgm:pt>
    <dgm:pt modelId="{20BA7D08-D785-42AF-B63A-458E10BF84F7}" type="sibTrans" cxnId="{3DE394BA-6F6E-4638-AC2F-337447CB958D}">
      <dgm:prSet/>
      <dgm:spPr/>
      <dgm:t>
        <a:bodyPr/>
        <a:lstStyle/>
        <a:p>
          <a:endParaRPr lang="en-US"/>
        </a:p>
      </dgm:t>
    </dgm:pt>
    <dgm:pt modelId="{BF9488B2-F8BF-4EA5-B909-EF915FC33823}">
      <dgm:prSet phldrT="[Text]"/>
      <dgm:spPr/>
      <dgm:t>
        <a:bodyPr/>
        <a:lstStyle/>
        <a:p>
          <a:r>
            <a:rPr lang="en-US" b="1" i="0" smtClean="0">
              <a:hlinkClick xmlns:r="http://schemas.openxmlformats.org/officeDocument/2006/relationships" r:id="rId6"/>
            </a:rPr>
            <a:t>User can delete product from shopping cart</a:t>
          </a:r>
          <a:endParaRPr lang="en-US" b="1" dirty="0"/>
        </a:p>
      </dgm:t>
    </dgm:pt>
    <dgm:pt modelId="{3723B38C-959A-4BD3-A0DC-55F140A9D4CD}" type="parTrans" cxnId="{F8E5AAEF-2DB9-4E89-B0A1-177BFC9EE756}">
      <dgm:prSet/>
      <dgm:spPr/>
      <dgm:t>
        <a:bodyPr/>
        <a:lstStyle/>
        <a:p>
          <a:endParaRPr lang="en-US"/>
        </a:p>
      </dgm:t>
    </dgm:pt>
    <dgm:pt modelId="{9F4E8BB7-8A36-4470-9D16-635D7E9BA9D7}" type="sibTrans" cxnId="{F8E5AAEF-2DB9-4E89-B0A1-177BFC9EE756}">
      <dgm:prSet/>
      <dgm:spPr/>
      <dgm:t>
        <a:bodyPr/>
        <a:lstStyle/>
        <a:p>
          <a:endParaRPr lang="en-US"/>
        </a:p>
      </dgm:t>
    </dgm:pt>
    <dgm:pt modelId="{15A8CECF-7AEF-4893-8EED-CAD20360515D}">
      <dgm:prSet phldrT="[Text]"/>
      <dgm:spPr/>
      <dgm:t>
        <a:bodyPr/>
        <a:lstStyle/>
        <a:p>
          <a:r>
            <a:rPr lang="en-US" b="1" i="0" dirty="0" smtClean="0">
              <a:hlinkClick xmlns:r="http://schemas.openxmlformats.org/officeDocument/2006/relationships" r:id="rId7"/>
            </a:rPr>
            <a:t>User can remove a product listing</a:t>
          </a:r>
          <a:endParaRPr lang="en-US" dirty="0"/>
        </a:p>
      </dgm:t>
    </dgm:pt>
    <dgm:pt modelId="{CFB19142-4ECF-4A07-8642-CC4A4532D72E}" type="parTrans" cxnId="{E6DDB9E7-C159-4636-B1EB-718AE50CEC8A}">
      <dgm:prSet/>
      <dgm:spPr/>
      <dgm:t>
        <a:bodyPr/>
        <a:lstStyle/>
        <a:p>
          <a:endParaRPr lang="en-US"/>
        </a:p>
      </dgm:t>
    </dgm:pt>
    <dgm:pt modelId="{0A08E09D-A5BD-4675-8980-8317CA3DA550}" type="sibTrans" cxnId="{E6DDB9E7-C159-4636-B1EB-718AE50CEC8A}">
      <dgm:prSet/>
      <dgm:spPr/>
      <dgm:t>
        <a:bodyPr/>
        <a:lstStyle/>
        <a:p>
          <a:endParaRPr lang="en-US"/>
        </a:p>
      </dgm:t>
    </dgm:pt>
    <dgm:pt modelId="{B12ADC69-32D2-4E61-9450-6A7E331FAE6F}">
      <dgm:prSet/>
      <dgm:spPr/>
      <dgm:t>
        <a:bodyPr/>
        <a:lstStyle/>
        <a:p>
          <a:r>
            <a:rPr lang="en-US" b="1" i="0" smtClean="0"/>
            <a:t> </a:t>
          </a:r>
          <a:r>
            <a:rPr lang="en-US" b="1" i="0" smtClean="0">
              <a:hlinkClick xmlns:r="http://schemas.openxmlformats.org/officeDocument/2006/relationships" r:id="rId8"/>
            </a:rPr>
            <a:t>Product listing can be restocked</a:t>
          </a:r>
          <a:endParaRPr lang="en-US" dirty="0"/>
        </a:p>
      </dgm:t>
    </dgm:pt>
    <dgm:pt modelId="{B70C51FB-2F96-41FF-B7FB-CAF686E25665}" type="parTrans" cxnId="{4BEC9C0F-2709-4E11-92F3-4AA325F29660}">
      <dgm:prSet/>
      <dgm:spPr/>
      <dgm:t>
        <a:bodyPr/>
        <a:lstStyle/>
        <a:p>
          <a:endParaRPr lang="en-US"/>
        </a:p>
      </dgm:t>
    </dgm:pt>
    <dgm:pt modelId="{71D80E6D-1BB8-4FE0-BE24-F7EDD0F4E48D}" type="sibTrans" cxnId="{4BEC9C0F-2709-4E11-92F3-4AA325F29660}">
      <dgm:prSet/>
      <dgm:spPr/>
      <dgm:t>
        <a:bodyPr/>
        <a:lstStyle/>
        <a:p>
          <a:endParaRPr lang="en-US"/>
        </a:p>
      </dgm:t>
    </dgm:pt>
    <dgm:pt modelId="{AA73EF42-6FC7-417F-9308-4789C4047BC0}">
      <dgm:prSet/>
      <dgm:spPr/>
      <dgm:t>
        <a:bodyPr/>
        <a:lstStyle/>
        <a:p>
          <a:r>
            <a:rPr lang="en-US" b="1" i="0" dirty="0" smtClean="0">
              <a:hlinkClick xmlns:r="http://schemas.openxmlformats.org/officeDocument/2006/relationships" r:id="rId9"/>
            </a:rPr>
            <a:t>User can view all products that are of a particular product type</a:t>
          </a:r>
          <a:endParaRPr lang="en-US" dirty="0"/>
        </a:p>
      </dgm:t>
    </dgm:pt>
    <dgm:pt modelId="{DA9A9EA8-E0E4-43B2-BE2B-1C6B58523323}" type="parTrans" cxnId="{6D16284E-7FEB-432E-AC09-AA8FE262A1BC}">
      <dgm:prSet/>
      <dgm:spPr/>
      <dgm:t>
        <a:bodyPr/>
        <a:lstStyle/>
        <a:p>
          <a:endParaRPr lang="en-US"/>
        </a:p>
      </dgm:t>
    </dgm:pt>
    <dgm:pt modelId="{080A899E-6837-4F45-B436-B9049A83D4FA}" type="sibTrans" cxnId="{6D16284E-7FEB-432E-AC09-AA8FE262A1BC}">
      <dgm:prSet/>
      <dgm:spPr/>
      <dgm:t>
        <a:bodyPr/>
        <a:lstStyle/>
        <a:p>
          <a:endParaRPr lang="en-US"/>
        </a:p>
      </dgm:t>
    </dgm:pt>
    <dgm:pt modelId="{82FB7D3B-3491-4BAC-B2CB-20AF6309DB8A}">
      <dgm:prSet/>
      <dgm:spPr/>
      <dgm:t>
        <a:bodyPr/>
        <a:lstStyle/>
        <a:p>
          <a:r>
            <a:rPr lang="en-US" b="1" i="0" smtClean="0">
              <a:hlinkClick xmlns:r="http://schemas.openxmlformats.org/officeDocument/2006/relationships" r:id="rId10"/>
            </a:rPr>
            <a:t>User can view all product categories</a:t>
          </a:r>
          <a:endParaRPr lang="en-US" dirty="0"/>
        </a:p>
      </dgm:t>
    </dgm:pt>
    <dgm:pt modelId="{7826ED14-ED44-4B4A-8246-0964E9540670}" type="parTrans" cxnId="{6B32AE49-2A23-4F13-82CC-12F4A8A9F13B}">
      <dgm:prSet/>
      <dgm:spPr/>
      <dgm:t>
        <a:bodyPr/>
        <a:lstStyle/>
        <a:p>
          <a:endParaRPr lang="en-US"/>
        </a:p>
      </dgm:t>
    </dgm:pt>
    <dgm:pt modelId="{E1829BB4-97D9-4628-9604-409CFA0FDD65}" type="sibTrans" cxnId="{6B32AE49-2A23-4F13-82CC-12F4A8A9F13B}">
      <dgm:prSet/>
      <dgm:spPr/>
      <dgm:t>
        <a:bodyPr/>
        <a:lstStyle/>
        <a:p>
          <a:endParaRPr lang="en-US"/>
        </a:p>
      </dgm:t>
    </dgm:pt>
    <dgm:pt modelId="{3A7EF700-50B9-4EDA-9982-A268ACA4A551}">
      <dgm:prSet/>
      <dgm:spPr/>
      <dgm:t>
        <a:bodyPr/>
        <a:lstStyle/>
        <a:p>
          <a:r>
            <a:rPr lang="en-US" b="1" i="0" smtClean="0">
              <a:hlinkClick xmlns:r="http://schemas.openxmlformats.org/officeDocument/2006/relationships" r:id="rId11"/>
            </a:rPr>
            <a:t>User can select product category when selling product</a:t>
          </a:r>
          <a:endParaRPr lang="en-US" dirty="0"/>
        </a:p>
      </dgm:t>
    </dgm:pt>
    <dgm:pt modelId="{862699F5-072D-4912-8FC3-0F7A3D84302B}" type="parTrans" cxnId="{E8E40639-C150-4547-A99C-02719E353D58}">
      <dgm:prSet/>
      <dgm:spPr/>
      <dgm:t>
        <a:bodyPr/>
        <a:lstStyle/>
        <a:p>
          <a:endParaRPr lang="en-US"/>
        </a:p>
      </dgm:t>
    </dgm:pt>
    <dgm:pt modelId="{C7FD2646-E03B-4B5D-AC0E-80B28C3E21F8}" type="sibTrans" cxnId="{E8E40639-C150-4547-A99C-02719E353D58}">
      <dgm:prSet/>
      <dgm:spPr/>
      <dgm:t>
        <a:bodyPr/>
        <a:lstStyle/>
        <a:p>
          <a:endParaRPr lang="en-US"/>
        </a:p>
      </dgm:t>
    </dgm:pt>
    <dgm:pt modelId="{03C42D11-98FA-42C3-93D6-7717E987B8EA}">
      <dgm:prSet/>
      <dgm:spPr/>
      <dgm:t>
        <a:bodyPr/>
        <a:lstStyle/>
        <a:p>
          <a:r>
            <a:rPr lang="en-US" b="1" i="0" dirty="0" smtClean="0">
              <a:hlinkClick xmlns:r="http://schemas.openxmlformats.org/officeDocument/2006/relationships" r:id="rId12"/>
            </a:rPr>
            <a:t>User can search products to buy</a:t>
          </a:r>
          <a:endParaRPr lang="en-US" b="0" i="0" dirty="0"/>
        </a:p>
      </dgm:t>
    </dgm:pt>
    <dgm:pt modelId="{97E470B3-457C-445F-B987-1A8234D164E9}" type="parTrans" cxnId="{5BFF8DA1-5438-4668-A4D6-360AF2D081A2}">
      <dgm:prSet/>
      <dgm:spPr/>
      <dgm:t>
        <a:bodyPr/>
        <a:lstStyle/>
        <a:p>
          <a:endParaRPr lang="en-US"/>
        </a:p>
      </dgm:t>
    </dgm:pt>
    <dgm:pt modelId="{1D9CCB88-802D-4DD1-9D2B-2149CD3EC4DE}" type="sibTrans" cxnId="{5BFF8DA1-5438-4668-A4D6-360AF2D081A2}">
      <dgm:prSet/>
      <dgm:spPr/>
      <dgm:t>
        <a:bodyPr/>
        <a:lstStyle/>
        <a:p>
          <a:endParaRPr lang="en-US"/>
        </a:p>
      </dgm:t>
    </dgm:pt>
    <dgm:pt modelId="{1312EB17-4F57-46DB-A07B-95FDD48090BB}">
      <dgm:prSet phldrT="[Text]"/>
      <dgm:spPr/>
      <dgm:t>
        <a:bodyPr/>
        <a:lstStyle/>
        <a:p>
          <a:r>
            <a:rPr lang="en-US" b="1" i="0" dirty="0" smtClean="0">
              <a:hlinkClick xmlns:r="http://schemas.openxmlformats.org/officeDocument/2006/relationships" r:id="rId13"/>
            </a:rPr>
            <a:t>User can add products to wish list</a:t>
          </a:r>
          <a:endParaRPr lang="en-US" dirty="0" smtClean="0"/>
        </a:p>
      </dgm:t>
    </dgm:pt>
    <dgm:pt modelId="{B3863FA3-348A-4FD8-9A13-9B0965B39A2F}" type="parTrans" cxnId="{5894E37A-8507-4B7A-B357-CD78E4130F2B}">
      <dgm:prSet/>
      <dgm:spPr/>
      <dgm:t>
        <a:bodyPr/>
        <a:lstStyle/>
        <a:p>
          <a:endParaRPr lang="en-US"/>
        </a:p>
      </dgm:t>
    </dgm:pt>
    <dgm:pt modelId="{AAD7BED9-B6F2-4D33-9483-91A66B9378A3}" type="sibTrans" cxnId="{5894E37A-8507-4B7A-B357-CD78E4130F2B}">
      <dgm:prSet/>
      <dgm:spPr/>
      <dgm:t>
        <a:bodyPr/>
        <a:lstStyle/>
        <a:p>
          <a:endParaRPr lang="en-US"/>
        </a:p>
      </dgm:t>
    </dgm:pt>
    <dgm:pt modelId="{34902F1C-ED4A-46A3-BF95-0AC915F22BA0}">
      <dgm:prSet/>
      <dgm:spPr/>
      <dgm:t>
        <a:bodyPr/>
        <a:lstStyle/>
        <a:p>
          <a:r>
            <a:rPr lang="en-US" b="1" i="0" smtClean="0">
              <a:hlinkClick xmlns:r="http://schemas.openxmlformats.org/officeDocument/2006/relationships" r:id="rId14"/>
            </a:rPr>
            <a:t>User can like or dislike products</a:t>
          </a:r>
          <a:endParaRPr lang="en-US" dirty="0"/>
        </a:p>
      </dgm:t>
    </dgm:pt>
    <dgm:pt modelId="{1F2D1C7D-DF20-46CA-A37F-DACB60FE1BA5}" type="parTrans" cxnId="{C7CA02E9-BDA5-4D32-9E6F-01439E0AC96E}">
      <dgm:prSet/>
      <dgm:spPr/>
      <dgm:t>
        <a:bodyPr/>
        <a:lstStyle/>
        <a:p>
          <a:endParaRPr lang="en-US"/>
        </a:p>
      </dgm:t>
    </dgm:pt>
    <dgm:pt modelId="{676C3178-2489-4008-9A6E-A586FA3D0D29}" type="sibTrans" cxnId="{C7CA02E9-BDA5-4D32-9E6F-01439E0AC96E}">
      <dgm:prSet/>
      <dgm:spPr/>
      <dgm:t>
        <a:bodyPr/>
        <a:lstStyle/>
        <a:p>
          <a:endParaRPr lang="en-US"/>
        </a:p>
      </dgm:t>
    </dgm:pt>
    <dgm:pt modelId="{45165A1C-003D-4DBC-88A1-537C8592D5E4}">
      <dgm:prSet/>
      <dgm:spPr/>
      <dgm:t>
        <a:bodyPr/>
        <a:lstStyle/>
        <a:p>
          <a:r>
            <a:rPr lang="en-US" b="1" i="0" dirty="0" smtClean="0">
              <a:hlinkClick xmlns:r="http://schemas.openxmlformats.org/officeDocument/2006/relationships" r:id="rId15"/>
            </a:rPr>
            <a:t>User can rate product after purchase. Seller can see average.</a:t>
          </a:r>
          <a:endParaRPr lang="en-US" dirty="0"/>
        </a:p>
      </dgm:t>
    </dgm:pt>
    <dgm:pt modelId="{689D06DD-A0D3-4319-B016-A827B34B8A6A}" type="parTrans" cxnId="{D56D8472-5194-4041-9305-EB80A18D17D4}">
      <dgm:prSet/>
      <dgm:spPr/>
      <dgm:t>
        <a:bodyPr/>
        <a:lstStyle/>
        <a:p>
          <a:endParaRPr lang="en-US"/>
        </a:p>
      </dgm:t>
    </dgm:pt>
    <dgm:pt modelId="{C7701170-496D-4AB8-9D7D-0D5E0847A3DB}" type="sibTrans" cxnId="{D56D8472-5194-4041-9305-EB80A18D17D4}">
      <dgm:prSet/>
      <dgm:spPr/>
      <dgm:t>
        <a:bodyPr/>
        <a:lstStyle/>
        <a:p>
          <a:endParaRPr lang="en-US"/>
        </a:p>
      </dgm:t>
    </dgm:pt>
    <dgm:pt modelId="{0D510E7A-8FA9-4356-BB20-13F61FB7E755}">
      <dgm:prSet phldrT="[Text]"/>
      <dgm:spPr/>
      <dgm:t>
        <a:bodyPr/>
        <a:lstStyle/>
        <a:p>
          <a:r>
            <a:rPr lang="en-US" b="1" i="0" dirty="0" smtClean="0">
              <a:hlinkClick xmlns:r="http://schemas.openxmlformats.org/officeDocument/2006/relationships" r:id="rId16"/>
            </a:rPr>
            <a:t>User can view status of products uploaded</a:t>
          </a:r>
          <a:endParaRPr lang="en-US" dirty="0"/>
        </a:p>
      </dgm:t>
    </dgm:pt>
    <dgm:pt modelId="{1B0B3EC7-3462-44B1-961B-1C07B8134F40}" type="parTrans" cxnId="{29B24BC2-F112-4148-A5ED-A3B6E145F00C}">
      <dgm:prSet/>
      <dgm:spPr/>
      <dgm:t>
        <a:bodyPr/>
        <a:lstStyle/>
        <a:p>
          <a:endParaRPr lang="en-US"/>
        </a:p>
      </dgm:t>
    </dgm:pt>
    <dgm:pt modelId="{95EBB32B-1694-46CF-BD8E-A10F9309681C}" type="sibTrans" cxnId="{29B24BC2-F112-4148-A5ED-A3B6E145F00C}">
      <dgm:prSet/>
      <dgm:spPr/>
      <dgm:t>
        <a:bodyPr/>
        <a:lstStyle/>
        <a:p>
          <a:endParaRPr lang="en-US"/>
        </a:p>
      </dgm:t>
    </dgm:pt>
    <dgm:pt modelId="{97FA9A82-A4A5-48F1-9D91-E5769F2BE6A2}" type="pres">
      <dgm:prSet presAssocID="{EDCF2C7E-FAC4-4614-9E71-C0B8A3B9B980}" presName="matrix" presStyleCnt="0">
        <dgm:presLayoutVars>
          <dgm:chMax val="1"/>
          <dgm:dir/>
          <dgm:resizeHandles val="exact"/>
        </dgm:presLayoutVars>
      </dgm:prSet>
      <dgm:spPr/>
    </dgm:pt>
    <dgm:pt modelId="{0B900929-1421-49D4-AAD1-7B9CB4E420F3}" type="pres">
      <dgm:prSet presAssocID="{EDCF2C7E-FAC4-4614-9E71-C0B8A3B9B980}" presName="diamond" presStyleLbl="bgShp" presStyleIdx="0" presStyleCnt="1"/>
      <dgm:spPr/>
    </dgm:pt>
    <dgm:pt modelId="{D7CB723A-40C5-4B21-9F14-65A2159AB73A}" type="pres">
      <dgm:prSet presAssocID="{EDCF2C7E-FAC4-4614-9E71-C0B8A3B9B980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ED722D-CB4F-4303-B34C-9BAF7BABA173}" type="pres">
      <dgm:prSet presAssocID="{EDCF2C7E-FAC4-4614-9E71-C0B8A3B9B980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FB3BB8-2886-4407-B3B9-0EC2FAD94320}" type="pres">
      <dgm:prSet presAssocID="{EDCF2C7E-FAC4-4614-9E71-C0B8A3B9B980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350D64-DB06-486A-A20A-165CD38B6A9B}" type="pres">
      <dgm:prSet presAssocID="{EDCF2C7E-FAC4-4614-9E71-C0B8A3B9B980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AC5453-741F-43AF-84A9-2552B780E813}" srcId="{EDCF2C7E-FAC4-4614-9E71-C0B8A3B9B980}" destId="{FC62BFEF-98C7-4F60-90D2-BE05DCDDC21E}" srcOrd="0" destOrd="0" parTransId="{887109A7-51E2-4F94-ABFC-295F6348DA14}" sibTransId="{85ADD725-B99E-4802-959A-19644CA47634}"/>
    <dgm:cxn modelId="{D32ED049-F3E5-4E58-9599-F479B8214E04}" type="presOf" srcId="{1312EB17-4F57-46DB-A07B-95FDD48090BB}" destId="{72350D64-DB06-486A-A20A-165CD38B6A9B}" srcOrd="0" destOrd="1" presId="urn:microsoft.com/office/officeart/2005/8/layout/matrix3"/>
    <dgm:cxn modelId="{DC951BFE-82B5-4A86-856C-B7165F48B176}" type="presOf" srcId="{03C42D11-98FA-42C3-93D6-7717E987B8EA}" destId="{0DED722D-CB4F-4303-B34C-9BAF7BABA173}" srcOrd="0" destOrd="5" presId="urn:microsoft.com/office/officeart/2005/8/layout/matrix3"/>
    <dgm:cxn modelId="{363931CF-C9B6-4BF4-99F8-258100303A50}" srcId="{FC62BFEF-98C7-4F60-90D2-BE05DCDDC21E}" destId="{317E49FB-D22A-430D-AF83-915FFA6D3D0D}" srcOrd="3" destOrd="0" parTransId="{FFC708C4-039E-4DD8-8460-576ECDB0C729}" sibTransId="{EDA4516D-761A-41C6-97D9-E3FF3C06E279}"/>
    <dgm:cxn modelId="{3DE394BA-6F6E-4638-AC2F-337447CB958D}" srcId="{FC62BFEF-98C7-4F60-90D2-BE05DCDDC21E}" destId="{8B039C3A-0C26-4123-8A95-287F0C8E170D}" srcOrd="5" destOrd="0" parTransId="{BC7E1A04-4BA4-4C06-BD25-839D41FB47EB}" sibTransId="{20BA7D08-D785-42AF-B63A-458E10BF84F7}"/>
    <dgm:cxn modelId="{549C862F-05D6-44A2-8025-4FE1AC81DAA1}" srcId="{EDCF2C7E-FAC4-4614-9E71-C0B8A3B9B980}" destId="{AB3F020B-5A7D-4262-84F6-B688212BBCCD}" srcOrd="1" destOrd="0" parTransId="{A74A87E8-DDDC-4143-AA74-FE91E8159B20}" sibTransId="{8A60B0C5-E2C6-4101-9E94-2F95413475D6}"/>
    <dgm:cxn modelId="{254AD1AE-A308-4983-AF61-DB33A3B1FA78}" srcId="{FC62BFEF-98C7-4F60-90D2-BE05DCDDC21E}" destId="{C3485CD1-C398-4758-A51A-D2ADA4FFA773}" srcOrd="1" destOrd="0" parTransId="{F3A68948-2AB3-4A15-8705-5E3BA900A759}" sibTransId="{7A514306-DA4D-4D97-9C43-3270FFEF8B66}"/>
    <dgm:cxn modelId="{C7C9A45C-4428-4864-BC0A-896A68AAD9F2}" type="presOf" srcId="{BF9488B2-F8BF-4EA5-B909-EF915FC33823}" destId="{D7CB723A-40C5-4B21-9F14-65A2159AB73A}" srcOrd="0" destOrd="3" presId="urn:microsoft.com/office/officeart/2005/8/layout/matrix3"/>
    <dgm:cxn modelId="{29B24BC2-F112-4148-A5ED-A3B6E145F00C}" srcId="{FC62BFEF-98C7-4F60-90D2-BE05DCDDC21E}" destId="{0D510E7A-8FA9-4356-BB20-13F61FB7E755}" srcOrd="6" destOrd="0" parTransId="{1B0B3EC7-3462-44B1-961B-1C07B8134F40}" sibTransId="{95EBB32B-1694-46CF-BD8E-A10F9309681C}"/>
    <dgm:cxn modelId="{2883539E-D2DC-4EED-A6FE-428D3F2BC880}" type="presOf" srcId="{82FB7D3B-3491-4BAC-B2CB-20AF6309DB8A}" destId="{0DED722D-CB4F-4303-B34C-9BAF7BABA173}" srcOrd="0" destOrd="3" presId="urn:microsoft.com/office/officeart/2005/8/layout/matrix3"/>
    <dgm:cxn modelId="{A9F85731-AE22-4614-B2A1-F6A42ED9D086}" type="presOf" srcId="{AA73EF42-6FC7-417F-9308-4789C4047BC0}" destId="{0DED722D-CB4F-4303-B34C-9BAF7BABA173}" srcOrd="0" destOrd="2" presId="urn:microsoft.com/office/officeart/2005/8/layout/matrix3"/>
    <dgm:cxn modelId="{CFC82A3B-273B-4E40-ABF5-76648A3D58EE}" type="presOf" srcId="{317E49FB-D22A-430D-AF83-915FFA6D3D0D}" destId="{D7CB723A-40C5-4B21-9F14-65A2159AB73A}" srcOrd="0" destOrd="4" presId="urn:microsoft.com/office/officeart/2005/8/layout/matrix3"/>
    <dgm:cxn modelId="{4B8843CB-7E54-4087-BBE9-131AFBC26BBA}" srcId="{EDCF2C7E-FAC4-4614-9E71-C0B8A3B9B980}" destId="{6A0D0DA2-2576-4B37-8D02-142DC63E0C1E}" srcOrd="3" destOrd="0" parTransId="{1BBE68EB-100F-4851-84DD-E854BA22A581}" sibTransId="{37DEB4F8-6BC8-40C7-82F5-17ECC8FF2CCB}"/>
    <dgm:cxn modelId="{4BEC9C0F-2709-4E11-92F3-4AA325F29660}" srcId="{AB3F020B-5A7D-4262-84F6-B688212BBCCD}" destId="{B12ADC69-32D2-4E61-9450-6A7E331FAE6F}" srcOrd="0" destOrd="0" parTransId="{B70C51FB-2F96-41FF-B7FB-CAF686E25665}" sibTransId="{71D80E6D-1BB8-4FE0-BE24-F7EDD0F4E48D}"/>
    <dgm:cxn modelId="{B1AB63F8-170F-4867-A589-B61B66718ED7}" type="presOf" srcId="{34902F1C-ED4A-46A3-BF95-0AC915F22BA0}" destId="{72350D64-DB06-486A-A20A-165CD38B6A9B}" srcOrd="0" destOrd="2" presId="urn:microsoft.com/office/officeart/2005/8/layout/matrix3"/>
    <dgm:cxn modelId="{61ACDCDB-8262-49A4-A758-6472ACDE4830}" type="presOf" srcId="{0D510E7A-8FA9-4356-BB20-13F61FB7E755}" destId="{D7CB723A-40C5-4B21-9F14-65A2159AB73A}" srcOrd="0" destOrd="7" presId="urn:microsoft.com/office/officeart/2005/8/layout/matrix3"/>
    <dgm:cxn modelId="{B5165E31-1ABA-4808-9EC0-04A819CE9A08}" type="presOf" srcId="{15A8CECF-7AEF-4893-8EED-CAD20360515D}" destId="{D7CB723A-40C5-4B21-9F14-65A2159AB73A}" srcOrd="0" destOrd="8" presId="urn:microsoft.com/office/officeart/2005/8/layout/matrix3"/>
    <dgm:cxn modelId="{DDE77CBA-5201-4C9F-B37C-414B731C17D0}" type="presOf" srcId="{8B039C3A-0C26-4123-8A95-287F0C8E170D}" destId="{D7CB723A-40C5-4B21-9F14-65A2159AB73A}" srcOrd="0" destOrd="6" presId="urn:microsoft.com/office/officeart/2005/8/layout/matrix3"/>
    <dgm:cxn modelId="{05637CED-3AF1-4A89-8927-F14099B35060}" type="presOf" srcId="{9EED5AB6-3668-4447-B25D-E446DAD10376}" destId="{D7CB723A-40C5-4B21-9F14-65A2159AB73A}" srcOrd="0" destOrd="5" presId="urn:microsoft.com/office/officeart/2005/8/layout/matrix3"/>
    <dgm:cxn modelId="{BB8510FE-E786-497D-A1E7-920C7B864710}" type="presOf" srcId="{B12ADC69-32D2-4E61-9450-6A7E331FAE6F}" destId="{0DED722D-CB4F-4303-B34C-9BAF7BABA173}" srcOrd="0" destOrd="1" presId="urn:microsoft.com/office/officeart/2005/8/layout/matrix3"/>
    <dgm:cxn modelId="{1E00A6B0-1D01-4227-A121-C62A9B8E92FD}" type="presOf" srcId="{45165A1C-003D-4DBC-88A1-537C8592D5E4}" destId="{72350D64-DB06-486A-A20A-165CD38B6A9B}" srcOrd="0" destOrd="3" presId="urn:microsoft.com/office/officeart/2005/8/layout/matrix3"/>
    <dgm:cxn modelId="{E8E40639-C150-4547-A99C-02719E353D58}" srcId="{AB3F020B-5A7D-4262-84F6-B688212BBCCD}" destId="{3A7EF700-50B9-4EDA-9982-A268ACA4A551}" srcOrd="3" destOrd="0" parTransId="{862699F5-072D-4912-8FC3-0F7A3D84302B}" sibTransId="{C7FD2646-E03B-4B5D-AC0E-80B28C3E21F8}"/>
    <dgm:cxn modelId="{C7CA02E9-BDA5-4D32-9E6F-01439E0AC96E}" srcId="{6A0D0DA2-2576-4B37-8D02-142DC63E0C1E}" destId="{34902F1C-ED4A-46A3-BF95-0AC915F22BA0}" srcOrd="1" destOrd="0" parTransId="{1F2D1C7D-DF20-46CA-A37F-DACB60FE1BA5}" sibTransId="{676C3178-2489-4008-9A6E-A586FA3D0D29}"/>
    <dgm:cxn modelId="{E7CDD163-2177-40F8-AF78-2A691BEE2CF9}" type="presOf" srcId="{FC62BFEF-98C7-4F60-90D2-BE05DCDDC21E}" destId="{D7CB723A-40C5-4B21-9F14-65A2159AB73A}" srcOrd="0" destOrd="0" presId="urn:microsoft.com/office/officeart/2005/8/layout/matrix3"/>
    <dgm:cxn modelId="{E6DDB9E7-C159-4636-B1EB-718AE50CEC8A}" srcId="{FC62BFEF-98C7-4F60-90D2-BE05DCDDC21E}" destId="{15A8CECF-7AEF-4893-8EED-CAD20360515D}" srcOrd="7" destOrd="0" parTransId="{CFB19142-4ECF-4A07-8642-CC4A4532D72E}" sibTransId="{0A08E09D-A5BD-4675-8980-8317CA3DA550}"/>
    <dgm:cxn modelId="{F154E30B-DBD6-4941-9A70-ABDE53BC0070}" type="presOf" srcId="{6A0D0DA2-2576-4B37-8D02-142DC63E0C1E}" destId="{72350D64-DB06-486A-A20A-165CD38B6A9B}" srcOrd="0" destOrd="0" presId="urn:microsoft.com/office/officeart/2005/8/layout/matrix3"/>
    <dgm:cxn modelId="{D2F977D9-0714-4E1B-A5D7-D942A1983007}" type="presOf" srcId="{AB3F020B-5A7D-4262-84F6-B688212BBCCD}" destId="{0DED722D-CB4F-4303-B34C-9BAF7BABA173}" srcOrd="0" destOrd="0" presId="urn:microsoft.com/office/officeart/2005/8/layout/matrix3"/>
    <dgm:cxn modelId="{F8E5AAEF-2DB9-4E89-B0A1-177BFC9EE756}" srcId="{FC62BFEF-98C7-4F60-90D2-BE05DCDDC21E}" destId="{BF9488B2-F8BF-4EA5-B909-EF915FC33823}" srcOrd="2" destOrd="0" parTransId="{3723B38C-959A-4BD3-A0DC-55F140A9D4CD}" sibTransId="{9F4E8BB7-8A36-4470-9D16-635D7E9BA9D7}"/>
    <dgm:cxn modelId="{40969044-2F49-494A-B56C-630367CC4F18}" type="presOf" srcId="{3A7EF700-50B9-4EDA-9982-A268ACA4A551}" destId="{0DED722D-CB4F-4303-B34C-9BAF7BABA173}" srcOrd="0" destOrd="4" presId="urn:microsoft.com/office/officeart/2005/8/layout/matrix3"/>
    <dgm:cxn modelId="{5894E37A-8507-4B7A-B357-CD78E4130F2B}" srcId="{6A0D0DA2-2576-4B37-8D02-142DC63E0C1E}" destId="{1312EB17-4F57-46DB-A07B-95FDD48090BB}" srcOrd="0" destOrd="0" parTransId="{B3863FA3-348A-4FD8-9A13-9B0965B39A2F}" sibTransId="{AAD7BED9-B6F2-4D33-9483-91A66B9378A3}"/>
    <dgm:cxn modelId="{0D40F690-9886-45FA-9650-097F2ECCD6A3}" srcId="{FC62BFEF-98C7-4F60-90D2-BE05DCDDC21E}" destId="{9EED5AB6-3668-4447-B25D-E446DAD10376}" srcOrd="4" destOrd="0" parTransId="{B8873B03-03A9-4E53-B1C1-BB2226676DBA}" sibTransId="{EB8CBE00-4608-4DA7-BE86-85E452B949CA}"/>
    <dgm:cxn modelId="{0C6A702F-2239-4E02-A59B-D62036900A77}" type="presOf" srcId="{2F0E3ED8-61EF-475D-8BF0-85BE1EE34196}" destId="{EAFB3BB8-2886-4407-B3B9-0EC2FAD94320}" srcOrd="0" destOrd="0" presId="urn:microsoft.com/office/officeart/2005/8/layout/matrix3"/>
    <dgm:cxn modelId="{6AC9B5CB-265E-45B3-9A7D-C77066EDED2E}" type="presOf" srcId="{BDEEF6AB-2709-4769-810E-426EEF6A0DBE}" destId="{D7CB723A-40C5-4B21-9F14-65A2159AB73A}" srcOrd="0" destOrd="1" presId="urn:microsoft.com/office/officeart/2005/8/layout/matrix3"/>
    <dgm:cxn modelId="{198E883E-F1EE-432E-B90F-F42262B30D66}" type="presOf" srcId="{EDCF2C7E-FAC4-4614-9E71-C0B8A3B9B980}" destId="{97FA9A82-A4A5-48F1-9D91-E5769F2BE6A2}" srcOrd="0" destOrd="0" presId="urn:microsoft.com/office/officeart/2005/8/layout/matrix3"/>
    <dgm:cxn modelId="{5BFF8DA1-5438-4668-A4D6-360AF2D081A2}" srcId="{AB3F020B-5A7D-4262-84F6-B688212BBCCD}" destId="{03C42D11-98FA-42C3-93D6-7717E987B8EA}" srcOrd="4" destOrd="0" parTransId="{97E470B3-457C-445F-B987-1A8234D164E9}" sibTransId="{1D9CCB88-802D-4DD1-9D2B-2149CD3EC4DE}"/>
    <dgm:cxn modelId="{DA948DB3-C447-43EE-9ABD-B18C452AD9E1}" srcId="{FC62BFEF-98C7-4F60-90D2-BE05DCDDC21E}" destId="{BDEEF6AB-2709-4769-810E-426EEF6A0DBE}" srcOrd="0" destOrd="0" parTransId="{4B8D7EE3-C3AE-4C20-9E91-7781D2780133}" sibTransId="{CFE15D91-E874-4759-BE85-3018866CD421}"/>
    <dgm:cxn modelId="{B43A42CF-F101-4318-96EE-C85986DF06A4}" srcId="{EDCF2C7E-FAC4-4614-9E71-C0B8A3B9B980}" destId="{2F0E3ED8-61EF-475D-8BF0-85BE1EE34196}" srcOrd="2" destOrd="0" parTransId="{6BE66292-08FB-4407-AB21-3BA5EBB7F0E2}" sibTransId="{CE7B0939-2EBA-4841-ADCB-1770AC1D94E1}"/>
    <dgm:cxn modelId="{6D16284E-7FEB-432E-AC09-AA8FE262A1BC}" srcId="{AB3F020B-5A7D-4262-84F6-B688212BBCCD}" destId="{AA73EF42-6FC7-417F-9308-4789C4047BC0}" srcOrd="1" destOrd="0" parTransId="{DA9A9EA8-E0E4-43B2-BE2B-1C6B58523323}" sibTransId="{080A899E-6837-4F45-B436-B9049A83D4FA}"/>
    <dgm:cxn modelId="{6B32AE49-2A23-4F13-82CC-12F4A8A9F13B}" srcId="{AB3F020B-5A7D-4262-84F6-B688212BBCCD}" destId="{82FB7D3B-3491-4BAC-B2CB-20AF6309DB8A}" srcOrd="2" destOrd="0" parTransId="{7826ED14-ED44-4B4A-8246-0964E9540670}" sibTransId="{E1829BB4-97D9-4628-9604-409CFA0FDD65}"/>
    <dgm:cxn modelId="{D56D8472-5194-4041-9305-EB80A18D17D4}" srcId="{6A0D0DA2-2576-4B37-8D02-142DC63E0C1E}" destId="{45165A1C-003D-4DBC-88A1-537C8592D5E4}" srcOrd="2" destOrd="0" parTransId="{689D06DD-A0D3-4319-B016-A827B34B8A6A}" sibTransId="{C7701170-496D-4AB8-9D7D-0D5E0847A3DB}"/>
    <dgm:cxn modelId="{BB601D9B-B5D3-4616-AB15-4676F6326439}" type="presOf" srcId="{C3485CD1-C398-4758-A51A-D2ADA4FFA773}" destId="{D7CB723A-40C5-4B21-9F14-65A2159AB73A}" srcOrd="0" destOrd="2" presId="urn:microsoft.com/office/officeart/2005/8/layout/matrix3"/>
    <dgm:cxn modelId="{FDE8D11F-5B19-4EF6-8A53-C2DBAB4C5721}" type="presParOf" srcId="{97FA9A82-A4A5-48F1-9D91-E5769F2BE6A2}" destId="{0B900929-1421-49D4-AAD1-7B9CB4E420F3}" srcOrd="0" destOrd="0" presId="urn:microsoft.com/office/officeart/2005/8/layout/matrix3"/>
    <dgm:cxn modelId="{904FC09B-8CD5-4878-9B0D-46B792E1038D}" type="presParOf" srcId="{97FA9A82-A4A5-48F1-9D91-E5769F2BE6A2}" destId="{D7CB723A-40C5-4B21-9F14-65A2159AB73A}" srcOrd="1" destOrd="0" presId="urn:microsoft.com/office/officeart/2005/8/layout/matrix3"/>
    <dgm:cxn modelId="{3D4826D3-8651-4315-B3C7-1FEBCFC1670C}" type="presParOf" srcId="{97FA9A82-A4A5-48F1-9D91-E5769F2BE6A2}" destId="{0DED722D-CB4F-4303-B34C-9BAF7BABA173}" srcOrd="2" destOrd="0" presId="urn:microsoft.com/office/officeart/2005/8/layout/matrix3"/>
    <dgm:cxn modelId="{FD88CA96-DABC-4FC4-B7D0-2F97D85BA11E}" type="presParOf" srcId="{97FA9A82-A4A5-48F1-9D91-E5769F2BE6A2}" destId="{EAFB3BB8-2886-4407-B3B9-0EC2FAD94320}" srcOrd="3" destOrd="0" presId="urn:microsoft.com/office/officeart/2005/8/layout/matrix3"/>
    <dgm:cxn modelId="{B4A068EF-D416-478E-870C-38D8DD45C810}" type="presParOf" srcId="{97FA9A82-A4A5-48F1-9D91-E5769F2BE6A2}" destId="{72350D64-DB06-486A-A20A-165CD38B6A9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B900929-1421-49D4-AAD1-7B9CB4E420F3}">
      <dsp:nvSpPr>
        <dsp:cNvPr id="0" name=""/>
        <dsp:cNvSpPr/>
      </dsp:nvSpPr>
      <dsp:spPr>
        <a:xfrm>
          <a:off x="1143000" y="0"/>
          <a:ext cx="6858000" cy="685800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CB723A-40C5-4B21-9F14-65A2159AB73A}">
      <dsp:nvSpPr>
        <dsp:cNvPr id="0" name=""/>
        <dsp:cNvSpPr/>
      </dsp:nvSpPr>
      <dsp:spPr>
        <a:xfrm>
          <a:off x="1794510" y="651509"/>
          <a:ext cx="2674620" cy="2674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Important/Urgent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i="0" kern="1200" dirty="0" smtClean="0">
              <a:hlinkClick xmlns:r="http://schemas.openxmlformats.org/officeDocument/2006/relationships" r:id="rId1"/>
            </a:rPr>
            <a:t>User can view latest products on home page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i="0" kern="1200" dirty="0" smtClean="0">
              <a:hlinkClick xmlns:r="http://schemas.openxmlformats.org/officeDocument/2006/relationships" r:id="rId2"/>
            </a:rPr>
            <a:t>User can view product detail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i="0" kern="1200" smtClean="0">
              <a:hlinkClick xmlns:r="http://schemas.openxmlformats.org/officeDocument/2006/relationships" r:id="rId3"/>
            </a:rPr>
            <a:t>User can delete product from shopping cart</a:t>
          </a:r>
          <a:endParaRPr lang="en-US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i="0" kern="1200" smtClean="0">
              <a:hlinkClick xmlns:r="http://schemas.openxmlformats.org/officeDocument/2006/relationships" r:id="rId4"/>
            </a:rPr>
            <a:t>User can complete an order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i="0" kern="1200" smtClean="0">
              <a:hlinkClick xmlns:r="http://schemas.openxmlformats.org/officeDocument/2006/relationships" r:id="rId5"/>
            </a:rPr>
            <a:t>User can view and edit their account settings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i="0" kern="1200" dirty="0" smtClean="0">
              <a:hlinkClick xmlns:r="http://schemas.openxmlformats.org/officeDocument/2006/relationships" r:id="rId6"/>
            </a:rPr>
            <a:t>Customer can add a product to sell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i="0" kern="1200" dirty="0" smtClean="0">
              <a:hlinkClick xmlns:r="http://schemas.openxmlformats.org/officeDocument/2006/relationships" r:id="rId7"/>
            </a:rPr>
            <a:t>User can view status of products uploaded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i="0" kern="1200" dirty="0" smtClean="0">
              <a:hlinkClick xmlns:r="http://schemas.openxmlformats.org/officeDocument/2006/relationships" r:id="rId8"/>
            </a:rPr>
            <a:t>User can remove a product listing</a:t>
          </a:r>
          <a:endParaRPr lang="en-US" sz="1100" kern="1200" dirty="0"/>
        </a:p>
      </dsp:txBody>
      <dsp:txXfrm>
        <a:off x="1794510" y="651509"/>
        <a:ext cx="2674620" cy="2674620"/>
      </dsp:txXfrm>
    </dsp:sp>
    <dsp:sp modelId="{0DED722D-CB4F-4303-B34C-9BAF7BABA173}">
      <dsp:nvSpPr>
        <dsp:cNvPr id="0" name=""/>
        <dsp:cNvSpPr/>
      </dsp:nvSpPr>
      <dsp:spPr>
        <a:xfrm>
          <a:off x="4674870" y="651509"/>
          <a:ext cx="2674620" cy="267462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Important/Not Urgent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i="0" kern="1200" smtClean="0"/>
            <a:t> </a:t>
          </a:r>
          <a:r>
            <a:rPr lang="en-US" sz="1100" b="1" i="0" kern="1200" smtClean="0">
              <a:hlinkClick xmlns:r="http://schemas.openxmlformats.org/officeDocument/2006/relationships" r:id="rId9"/>
            </a:rPr>
            <a:t>Product listing can be restocked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i="0" kern="1200" dirty="0" smtClean="0">
              <a:hlinkClick xmlns:r="http://schemas.openxmlformats.org/officeDocument/2006/relationships" r:id="rId10"/>
            </a:rPr>
            <a:t>User can view all products that are of a particular product type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i="0" kern="1200" smtClean="0">
              <a:hlinkClick xmlns:r="http://schemas.openxmlformats.org/officeDocument/2006/relationships" r:id="rId11"/>
            </a:rPr>
            <a:t>User can view all product categories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i="0" kern="1200" smtClean="0">
              <a:hlinkClick xmlns:r="http://schemas.openxmlformats.org/officeDocument/2006/relationships" r:id="rId12"/>
            </a:rPr>
            <a:t>User can select product category when selling product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i="0" kern="1200" dirty="0" smtClean="0">
              <a:hlinkClick xmlns:r="http://schemas.openxmlformats.org/officeDocument/2006/relationships" r:id="rId13"/>
            </a:rPr>
            <a:t>User can search products to buy</a:t>
          </a:r>
          <a:endParaRPr lang="en-US" sz="1100" b="0" i="0" kern="1200" dirty="0"/>
        </a:p>
      </dsp:txBody>
      <dsp:txXfrm>
        <a:off x="4674870" y="651509"/>
        <a:ext cx="2674620" cy="2674620"/>
      </dsp:txXfrm>
    </dsp:sp>
    <dsp:sp modelId="{EAFB3BB8-2886-4407-B3B9-0EC2FAD94320}">
      <dsp:nvSpPr>
        <dsp:cNvPr id="0" name=""/>
        <dsp:cNvSpPr/>
      </dsp:nvSpPr>
      <dsp:spPr>
        <a:xfrm>
          <a:off x="1794510" y="3531870"/>
          <a:ext cx="2674620" cy="267462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Not Important/Urgent</a:t>
          </a:r>
          <a:endParaRPr lang="en-US" sz="1400" kern="1200" dirty="0"/>
        </a:p>
      </dsp:txBody>
      <dsp:txXfrm>
        <a:off x="1794510" y="3531870"/>
        <a:ext cx="2674620" cy="2674620"/>
      </dsp:txXfrm>
    </dsp:sp>
    <dsp:sp modelId="{72350D64-DB06-486A-A20A-165CD38B6A9B}">
      <dsp:nvSpPr>
        <dsp:cNvPr id="0" name=""/>
        <dsp:cNvSpPr/>
      </dsp:nvSpPr>
      <dsp:spPr>
        <a:xfrm>
          <a:off x="4674870" y="3531870"/>
          <a:ext cx="2674620" cy="267462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Not Important/Not Urgent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i="0" kern="1200" dirty="0" smtClean="0">
              <a:hlinkClick xmlns:r="http://schemas.openxmlformats.org/officeDocument/2006/relationships" r:id="rId14"/>
            </a:rPr>
            <a:t>User can add products to wish list</a:t>
          </a:r>
          <a:endParaRPr lang="en-US" sz="1100" kern="1200" dirty="0" smtClean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i="0" kern="1200" smtClean="0">
              <a:hlinkClick xmlns:r="http://schemas.openxmlformats.org/officeDocument/2006/relationships" r:id="rId15"/>
            </a:rPr>
            <a:t>User can like or dislike products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i="0" kern="1200" dirty="0" smtClean="0">
              <a:hlinkClick xmlns:r="http://schemas.openxmlformats.org/officeDocument/2006/relationships" r:id="rId16"/>
            </a:rPr>
            <a:t>User can rate product after purchase. Seller can see average.</a:t>
          </a:r>
          <a:endParaRPr lang="en-US" sz="1100" kern="1200" dirty="0"/>
        </a:p>
      </dsp:txBody>
      <dsp:txXfrm>
        <a:off x="4674870" y="3531870"/>
        <a:ext cx="2674620" cy="2674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2D24-2167-4314-9FAD-47122C85E3B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85CD-C08E-4E45-A4DC-64EB98B98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2D24-2167-4314-9FAD-47122C85E3B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85CD-C08E-4E45-A4DC-64EB98B98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2D24-2167-4314-9FAD-47122C85E3B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85CD-C08E-4E45-A4DC-64EB98B98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2D24-2167-4314-9FAD-47122C85E3B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85CD-C08E-4E45-A4DC-64EB98B98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2D24-2167-4314-9FAD-47122C85E3B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85CD-C08E-4E45-A4DC-64EB98B98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2D24-2167-4314-9FAD-47122C85E3B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85CD-C08E-4E45-A4DC-64EB98B98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2D24-2167-4314-9FAD-47122C85E3B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85CD-C08E-4E45-A4DC-64EB98B98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2D24-2167-4314-9FAD-47122C85E3B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85CD-C08E-4E45-A4DC-64EB98B98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2D24-2167-4314-9FAD-47122C85E3B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85CD-C08E-4E45-A4DC-64EB98B98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2D24-2167-4314-9FAD-47122C85E3B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85CD-C08E-4E45-A4DC-64EB98B98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2D24-2167-4314-9FAD-47122C85E3B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E85CD-C08E-4E45-A4DC-64EB98B989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D2D24-2167-4314-9FAD-47122C85E3B5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E85CD-C08E-4E45-A4DC-64EB98B9891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>
            <a:off x="2209800" y="3048000"/>
            <a:ext cx="1371600" cy="2819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2438400"/>
          <a:ext cx="16002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 </a:t>
                      </a:r>
                      <a:r>
                        <a:rPr lang="en-US" baseline="0" dirty="0" smtClean="0"/>
                        <a:t>id </a:t>
                      </a:r>
                      <a:r>
                        <a:rPr lang="en-US" baseline="0" dirty="0" smtClean="0"/>
                        <a:t>(PK)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Vendor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boolean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57600" y="4191000"/>
          <a:ext cx="1600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</a:t>
                      </a:r>
                      <a:r>
                        <a:rPr lang="en-US" baseline="0" dirty="0" smtClean="0"/>
                        <a:t>id (PK)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id (FK)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Stock Quantity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81400" y="929640"/>
          <a:ext cx="16002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Cart </a:t>
                      </a:r>
                      <a:r>
                        <a:rPr lang="en-US" baseline="0" dirty="0" smtClean="0"/>
                        <a:t>id </a:t>
                      </a:r>
                      <a:r>
                        <a:rPr lang="en-US" baseline="0" dirty="0" smtClean="0"/>
                        <a:t>(PK)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Products</a:t>
                      </a:r>
                      <a:r>
                        <a:rPr lang="en-US" baseline="0" dirty="0" smtClean="0"/>
                        <a:t> (array of product ids)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r>
                        <a:rPr lang="en-US" baseline="0" dirty="0" smtClean="0"/>
                        <a:t> 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id (FK)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2209800" y="3048000"/>
            <a:ext cx="129540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0" y="2819400"/>
          <a:ext cx="1600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Order Details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Order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Id (PK</a:t>
                      </a:r>
                      <a:r>
                        <a:rPr lang="en-US" baseline="0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Cart</a:t>
                      </a:r>
                      <a:r>
                        <a:rPr lang="en-US" baseline="0" dirty="0" smtClean="0"/>
                        <a:t> ID </a:t>
                      </a:r>
                      <a:r>
                        <a:rPr lang="en-US" baseline="0" dirty="0" smtClean="0"/>
                        <a:t>(FK)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ID (FK)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Order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5257800" y="1524000"/>
            <a:ext cx="1524000" cy="1828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334000" y="4114800"/>
            <a:ext cx="14478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193</Words>
  <Application>Microsoft Office PowerPoint</Application>
  <PresentationFormat>On-screen Show (4:3)</PresentationFormat>
  <Paragraphs>43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The Small Business Assistants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Laura Pinell</dc:creator>
  <cp:lastModifiedBy>Laura Pinell</cp:lastModifiedBy>
  <cp:revision>7</cp:revision>
  <dcterms:created xsi:type="dcterms:W3CDTF">2018-05-02T15:20:28Z</dcterms:created>
  <dcterms:modified xsi:type="dcterms:W3CDTF">2018-05-02T16:31:00Z</dcterms:modified>
</cp:coreProperties>
</file>