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3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6AD43-5D41-49DB-98BB-0CE9F2AD4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FE2214-BA76-499E-A0C6-3C5B2A894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79AF62-7F6A-40A1-A0D1-B0057921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D8AD-6141-4DBD-ABFD-AA778E5CC5AA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61A329-A641-43F9-86A6-45FE1546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623095-CCB5-4615-9CC1-CDF39304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D5C8-362F-4CE7-BC33-95B80E1291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01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92979F-3FF4-45BB-8E95-ECDFAC5E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EE35E5-D61C-4BDA-B763-0FB54EF50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C24E80-6869-462C-8FD6-6C78C9E6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D8AD-6141-4DBD-ABFD-AA778E5CC5AA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49D7C4-7729-4556-B4B1-9EBADE69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3D4DFA-FD62-4526-9DEA-850351F9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D5C8-362F-4CE7-BC33-95B80E1291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44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8C98DDB-17CC-42BC-AEB7-AADEE8CD9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1531AE-DA6D-41E7-9864-E76596967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5361CC-244E-43B6-997B-9B173D01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D8AD-6141-4DBD-ABFD-AA778E5CC5AA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298834-8BA7-4867-9298-B2565366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6232C1-0F2A-4ADC-B4E4-CD974905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D5C8-362F-4CE7-BC33-95B80E1291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13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7710B-6C3F-4057-BD5C-ECDD546F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642A38-9F99-4C76-AFBF-2FB497F4B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531A05-E8DC-4AF8-92E4-422F96D9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D8AD-6141-4DBD-ABFD-AA778E5CC5AA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6E567D-AE00-46C2-A9C5-5916676D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C9938E-7EFB-4DE4-8D8F-1F453AA4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D5C8-362F-4CE7-BC33-95B80E1291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11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E670F-CF5A-4C39-983A-5F1B2454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687E68-F5C2-4D8B-973C-D5B42DAAC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4BB771-84DB-4249-B3ED-6D2F2D09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D8AD-6141-4DBD-ABFD-AA778E5CC5AA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614AC4-6D3E-40B3-83EC-66438C2E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422E74-5AC3-407D-A620-BFB930D2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D5C8-362F-4CE7-BC33-95B80E1291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6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646C1-D54B-40A1-8CDE-06DF246D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81A7D8-C777-4832-88F3-03624F39F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EA4CFF-1372-4F7B-AA21-4F628387E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ABFE15-0D78-40B2-81D5-00F079A0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D8AD-6141-4DBD-ABFD-AA778E5CC5AA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D923EB-A120-4E4B-9D13-84D0DBED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BA5EC4-F117-44BD-9DD2-EF70D15E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D5C8-362F-4CE7-BC33-95B80E1291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21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53100A-49DE-4716-930F-542EB990C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BA61D1-E2E4-4BDF-B609-3F814BA7C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D70C12-1A3E-4A96-A7AB-A3D4EE43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DA0CBAA-5E9C-4079-9E87-240FF38C0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60F4CB-16EA-424E-B9BA-1F6B74FDC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6A05A1-D934-4538-BC70-A544E5BA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D8AD-6141-4DBD-ABFD-AA778E5CC5AA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890086-6AB7-47D2-AF0A-F6F3D18F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57F1C8-CD0F-49B2-A3B4-7C042E22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D5C8-362F-4CE7-BC33-95B80E1291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28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FE503-F8F1-4630-AAC6-F5D218BD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C338A2-3C91-40ED-8088-2C3F1A25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D8AD-6141-4DBD-ABFD-AA778E5CC5AA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3F77B0-1D56-488D-9B6F-00AC2948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4CAFCF-C92A-47D0-A3C4-57373E27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D5C8-362F-4CE7-BC33-95B80E1291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43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485A0F1-C90A-45C1-B112-D20701F3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D8AD-6141-4DBD-ABFD-AA778E5CC5AA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F2B164-C5F6-49A8-8C5A-87EFF4BB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C4DBCC-DF81-4E88-8C81-F6CDBC50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D5C8-362F-4CE7-BC33-95B80E1291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85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7D836-CCF7-4E24-A098-A1F5ECF5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90557B-0808-41AB-8DE5-A080FC93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CB2504-EBE5-4FC0-B03A-0CF64AF82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60A324-7DA3-4A81-9D7F-0E9DFCF2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D8AD-6141-4DBD-ABFD-AA778E5CC5AA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7358D3-E0E4-436B-8552-47B18E23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AF6F8F-9674-42A5-9989-99BFA816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D5C8-362F-4CE7-BC33-95B80E1291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0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07B87-C64F-4B80-B1F1-1128DEFB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CF0DDD-9F7A-4D23-B972-8F96DDB6E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0F336B-1679-482D-AB5F-F94F05A04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835B32-45FF-474F-B6F9-7BFB0A11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D8AD-6141-4DBD-ABFD-AA778E5CC5AA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7411FC-EBBB-424C-97E4-BA5C05D5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D4B0A0-E5A6-4109-A82E-F38FE837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AD5C8-362F-4CE7-BC33-95B80E1291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05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3EA0092-6150-4BF3-AFF2-9D7EF235E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3D37D8-C1FE-4E6A-8026-B0D2D9C0D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3A3632-C6AD-4ECE-90D9-E3E561853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DD8AD-6141-4DBD-ABFD-AA778E5CC5AA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9898C8-3104-4C9A-BCB1-B23651C31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1B296D-576B-400F-903A-B2F1612E2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AD5C8-362F-4CE7-BC33-95B80E1291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60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AC699F3A-EAF6-43AB-8D16-C87259EBEE1F}"/>
              </a:ext>
            </a:extLst>
          </p:cNvPr>
          <p:cNvSpPr txBox="1">
            <a:spLocks/>
          </p:cNvSpPr>
          <p:nvPr/>
        </p:nvSpPr>
        <p:spPr>
          <a:xfrm>
            <a:off x="1524000" y="689633"/>
            <a:ext cx="9144000" cy="1655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Bahnschrift" panose="020B0502040204020203" pitchFamily="34" charset="0"/>
              </a:rPr>
              <a:t>Le sexisme en politique en France et à l’étranger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ED18291-2242-4B43-B93F-F308DED860DA}"/>
              </a:ext>
            </a:extLst>
          </p:cNvPr>
          <p:cNvSpPr txBox="1"/>
          <p:nvPr/>
        </p:nvSpPr>
        <p:spPr>
          <a:xfrm>
            <a:off x="1431984" y="3174521"/>
            <a:ext cx="179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Bahnschrift" panose="020B0502040204020203" pitchFamily="34" charset="0"/>
              </a:rPr>
              <a:t>Au plus :</a:t>
            </a:r>
          </a:p>
          <a:p>
            <a:pPr algn="ctr"/>
            <a:r>
              <a:rPr lang="fr-FR" sz="3200" dirty="0">
                <a:latin typeface="Bahnschrift" panose="020B0502040204020203" pitchFamily="34" charset="0"/>
              </a:rPr>
              <a:t>44%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0A6C767-FA74-49D6-91E9-5FCF6F0FFD44}"/>
              </a:ext>
            </a:extLst>
          </p:cNvPr>
          <p:cNvSpPr txBox="1"/>
          <p:nvPr/>
        </p:nvSpPr>
        <p:spPr>
          <a:xfrm>
            <a:off x="4606505" y="4251739"/>
            <a:ext cx="2978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Bahnschrift" panose="020B0502040204020203" pitchFamily="34" charset="0"/>
              </a:rPr>
              <a:t>Exemples :</a:t>
            </a:r>
          </a:p>
          <a:p>
            <a:pPr algn="ctr"/>
            <a:r>
              <a:rPr lang="fr-FR" sz="3200" dirty="0">
                <a:latin typeface="Bahnschrift" panose="020B0502040204020203" pitchFamily="34" charset="0"/>
              </a:rPr>
              <a:t>Cléopâtre,</a:t>
            </a:r>
          </a:p>
          <a:p>
            <a:pPr algn="ctr"/>
            <a:r>
              <a:rPr lang="fr-FR" sz="3200" dirty="0">
                <a:latin typeface="Bahnschrift" panose="020B0502040204020203" pitchFamily="34" charset="0"/>
              </a:rPr>
              <a:t>Elisabeth II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89530D4-BFF7-4328-88ED-D79B440FD18E}"/>
              </a:ext>
            </a:extLst>
          </p:cNvPr>
          <p:cNvSpPr txBox="1"/>
          <p:nvPr/>
        </p:nvSpPr>
        <p:spPr>
          <a:xfrm>
            <a:off x="8296275" y="3174521"/>
            <a:ext cx="31331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Bahnschrift" panose="020B0502040204020203" pitchFamily="34" charset="0"/>
              </a:rPr>
              <a:t>De plus en plus de droits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3332311-C2BA-41E3-BCAA-7B376A824568}"/>
              </a:ext>
            </a:extLst>
          </p:cNvPr>
          <p:cNvSpPr/>
          <p:nvPr/>
        </p:nvSpPr>
        <p:spPr>
          <a:xfrm>
            <a:off x="135731" y="6638926"/>
            <a:ext cx="83344" cy="833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223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7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165EEBD5-55E6-4F1D-8A8F-3D94E8DF3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fr-FR" dirty="0">
                <a:latin typeface="Bahnschrift" panose="020B0502040204020203" pitchFamily="34" charset="0"/>
              </a:rPr>
              <a:t>En France</a:t>
            </a:r>
          </a:p>
          <a:p>
            <a:pPr marL="514350" indent="-514350" algn="l">
              <a:buFont typeface="+mj-lt"/>
              <a:buAutoNum type="romanUcPeriod"/>
            </a:pPr>
            <a:r>
              <a:rPr lang="fr-FR" dirty="0">
                <a:latin typeface="Bahnschrift" panose="020B0502040204020203" pitchFamily="34" charset="0"/>
              </a:rPr>
              <a:t>Pays en Avance</a:t>
            </a:r>
          </a:p>
          <a:p>
            <a:pPr marL="514350" indent="-514350" algn="l">
              <a:buFont typeface="+mj-lt"/>
              <a:buAutoNum type="romanUcPeriod"/>
            </a:pPr>
            <a:r>
              <a:rPr lang="fr-FR" dirty="0">
                <a:latin typeface="Bahnschrift" panose="020B0502040204020203" pitchFamily="34" charset="0"/>
              </a:rPr>
              <a:t>Pays sous développés</a:t>
            </a:r>
          </a:p>
          <a:p>
            <a:pPr marL="514350" indent="-514350" algn="l">
              <a:buFont typeface="+mj-lt"/>
              <a:buAutoNum type="romanUcPeriod"/>
            </a:pPr>
            <a:r>
              <a:rPr lang="fr-FR" dirty="0">
                <a:latin typeface="Bahnschrift" panose="020B0502040204020203" pitchFamily="34" charset="0"/>
              </a:rPr>
              <a:t>Des femmes notables en politique dans le monde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792E3E0-CF7B-4BB2-B6C3-CE3A9462A726}"/>
              </a:ext>
            </a:extLst>
          </p:cNvPr>
          <p:cNvSpPr txBox="1">
            <a:spLocks/>
          </p:cNvSpPr>
          <p:nvPr/>
        </p:nvSpPr>
        <p:spPr>
          <a:xfrm>
            <a:off x="1524000" y="689633"/>
            <a:ext cx="9144000" cy="1655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Bahnschrift" panose="020B0502040204020203" pitchFamily="34" charset="0"/>
              </a:rPr>
              <a:t>Le sexisme en politique en France et à l’étranger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CC9E3D6-9C77-46A1-A8F6-929CBDB865CD}"/>
              </a:ext>
            </a:extLst>
          </p:cNvPr>
          <p:cNvSpPr/>
          <p:nvPr/>
        </p:nvSpPr>
        <p:spPr>
          <a:xfrm>
            <a:off x="135731" y="6638926"/>
            <a:ext cx="83344" cy="833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391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xit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9" grpId="2" animBg="1"/>
      <p:bldP spid="9" grpId="3" animBg="1"/>
      <p:bldP spid="9" grpId="5" animBg="1"/>
      <p:bldP spid="9" grpId="6" animBg="1"/>
      <p:bldP spid="9" grpId="7" animBg="1"/>
      <p:bldP spid="9" grpId="8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Grand écran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sexisme en politique en France et à l’étranger</dc:title>
  <dc:creator>Poletti Olivier</dc:creator>
  <cp:lastModifiedBy>Poletti Olivier</cp:lastModifiedBy>
  <cp:revision>10</cp:revision>
  <dcterms:created xsi:type="dcterms:W3CDTF">2020-11-23T09:39:32Z</dcterms:created>
  <dcterms:modified xsi:type="dcterms:W3CDTF">2020-11-24T10:49:46Z</dcterms:modified>
</cp:coreProperties>
</file>